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56" r:id="rId6"/>
    <p:sldId id="259" r:id="rId7"/>
    <p:sldId id="270" r:id="rId8"/>
    <p:sldId id="260" r:id="rId9"/>
    <p:sldId id="271" r:id="rId10"/>
    <p:sldId id="273" r:id="rId11"/>
    <p:sldId id="263" r:id="rId12"/>
    <p:sldId id="272" r:id="rId13"/>
    <p:sldId id="26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2CD0-F573-4A45-9A8C-7A2374BA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69547-FDE0-484E-A77D-D1FAD3B3E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5B06-7623-4F29-98AF-D9349EDF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CF7A5-ABE7-4B8A-8AE0-39E36DFF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F7CD-89E4-4257-8A6D-CE9E4240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2A6C-8782-49C9-AC4F-D86FC3C0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0679-793A-42AF-B201-B1AB4A5D9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2A1A-224D-4742-B5A1-5D0DB428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0F10-C33B-465B-A20E-96C2D0C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F0C6-9FB3-4F26-AA8B-CB99BA05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1C48C-F861-449C-B870-26F77906B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A932B-BF81-47CC-BFA5-F21D0E1D3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78C1-29DC-4256-94F2-1C0E4D93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4651-8E86-40DC-8921-E897EBF8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1FD-503C-4E85-BC2F-D39CB4C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43FE-D7D0-45DC-8C7B-AC1A7491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4D90-1B27-4AF4-8C73-8F0C9346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94C1-1A4B-46B7-8BA5-6515CCD7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4A6F-C6B3-4635-A9A2-EB7C7253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6551-A76A-4046-A157-8C14AF61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C28E-E16F-4E8F-8CD5-4A02539C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017B-916E-4884-827F-71E80F54F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E4E1-3A2E-4435-A692-0CB2320C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06A0-FB83-446A-BCF2-EFAFC393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505A-DDAB-4139-9199-0CB2042F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144F-BDE9-404E-9881-6FFB32CA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DF4E-A991-4DCF-BA9C-8B4297939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FA9B7-FEB2-4031-9561-548A09B15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368F-3336-4027-B8FE-41CC3B58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EA35A-6642-4EE4-BDA1-1969F28A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0C68F-E7E9-4D2B-ADAF-21E9760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3D6A-9993-4207-BF45-1E9F4589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A462-F459-4E4E-8A02-7E938962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8E810-42AA-4DD1-AA5B-8ACF921BD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1FE60-C7FC-411E-A18E-17D9B6C68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0E862-00F6-47ED-86D5-F239FB0E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803FA-1669-447C-A7FA-07AF73F5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79948-3AE5-4BC5-BE93-FF1D3159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0D51C-8F22-4AB4-8A83-7D97DB72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E76B-575F-4FAD-91A0-F5F94F0F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4A3E7-EF6C-4BD8-9E59-D90B46DB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4ACA-3E66-470E-9E95-CCAE69B4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4C889-235B-48FC-966F-4A4EC47C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0CF38-CE06-46FB-A5CA-30C9ABCE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845BF-5BCD-41D3-AB13-0E6C8750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A0390-0DB6-416A-843D-02F17929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FD10-3DA7-4105-88F0-390E8C3F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9089-BC0A-45CB-A579-9BDA7D1F0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0BBCE-DFA9-4873-89F8-D8B92ED9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9F5CE-7C5D-4315-BA6E-2CD308FE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3FDD0-E00F-4998-88F5-0F376AA9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9170D-1592-40B8-8D3F-994ACDF4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E8EE-0096-4596-8B4F-2E50C971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E6DA-35E9-4233-854D-848751BCC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DD90B-DC75-4B65-AB97-DD91E624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13D8C-F5F0-491D-B743-D451264F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213BA-36EC-49B4-A7D5-112EA690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CC123-47A6-44B8-AB95-91313635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E98BB-16CA-4F45-BE95-424C2080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07C6-AB31-4834-9100-80167250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3CAB-9373-4191-B6A0-F89D3ACF4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13EE-0AD9-4A91-BDB9-F775213211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662BB-2B45-4693-AACA-B50760D15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C008-4822-459B-904B-BA0367EE7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37E8-541C-41D9-BF3F-7ABCE974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4231-8302-412B-9BB3-67F5D75F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116" y="2143295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/>
              <a:t>Задание:</a:t>
            </a:r>
            <a:br>
              <a:rPr lang="ru-RU" sz="4000" dirty="0"/>
            </a:br>
            <a:r>
              <a:rPr lang="ru-RU" sz="4000" dirty="0"/>
              <a:t>1. Используя </a:t>
            </a:r>
            <a:r>
              <a:rPr lang="en-US" sz="4000" dirty="0"/>
              <a:t>while </a:t>
            </a:r>
            <a:r>
              <a:rPr lang="ru-RU" sz="4000" dirty="0"/>
              <a:t>вывести все числа от 0 до 25 в одну строку через пробел</a:t>
            </a:r>
            <a:br>
              <a:rPr lang="ru-RU" sz="4000" dirty="0"/>
            </a:br>
            <a:r>
              <a:rPr lang="ru-RU" sz="4000" dirty="0"/>
              <a:t>2. Используя </a:t>
            </a:r>
            <a:r>
              <a:rPr lang="en-US" sz="4000" dirty="0"/>
              <a:t>for </a:t>
            </a:r>
            <a:r>
              <a:rPr lang="ru-RU" sz="4000" dirty="0"/>
              <a:t>вывести каждое четное число от 2 до 20 включительно</a:t>
            </a:r>
            <a:br>
              <a:rPr lang="ru-RU" sz="4000" dirty="0"/>
            </a:br>
            <a:r>
              <a:rPr lang="ru-RU" sz="4000" dirty="0"/>
              <a:t>3. Используя </a:t>
            </a:r>
            <a:r>
              <a:rPr lang="en-US" sz="4000" dirty="0"/>
              <a:t>for </a:t>
            </a:r>
            <a:r>
              <a:rPr lang="ru-RU" sz="4000" dirty="0"/>
              <a:t>вывести каждое четное число от 2 до 20 включительно и больше 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044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9CDCF-1634-48AB-9F4C-28C0E7F6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2" y="0"/>
            <a:ext cx="10836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4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8FFE2-2A1D-4EE6-AC7D-B52DAB5A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608"/>
            <a:ext cx="9753600" cy="1457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7F4D4-1B16-4C0C-A140-30570DD8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74" y="1780198"/>
            <a:ext cx="9513431" cy="48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9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318FE-C83D-4444-BA9E-F6FA0DECE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09562"/>
            <a:ext cx="110490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1DAFBD-249F-4C70-B346-B41D567DCCAA}"/>
              </a:ext>
            </a:extLst>
          </p:cNvPr>
          <p:cNvSpPr/>
          <p:nvPr/>
        </p:nvSpPr>
        <p:spPr>
          <a:xfrm>
            <a:off x="485192" y="204473"/>
            <a:ext cx="11041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Например, создадим маленькую программу, которая осуществляет ввод чисел в массив: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E33700-8283-4430-B7DF-23C43172FA6B}"/>
              </a:ext>
            </a:extLst>
          </p:cNvPr>
          <p:cNvSpPr/>
          <p:nvPr/>
        </p:nvSpPr>
        <p:spPr>
          <a:xfrm>
            <a:off x="485192" y="1021216"/>
            <a:ext cx="107675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 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000" u="sng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0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ru-RU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z="20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nn-NO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nn-NO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11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4231-8302-412B-9BB3-67F5D75F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058" y="536437"/>
            <a:ext cx="9144000" cy="626538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/>
              <a:t>Задание: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6895A-937C-4FD4-8555-6C2D82781B23}"/>
              </a:ext>
            </a:extLst>
          </p:cNvPr>
          <p:cNvSpPr/>
          <p:nvPr/>
        </p:nvSpPr>
        <p:spPr>
          <a:xfrm>
            <a:off x="896644" y="1728489"/>
            <a:ext cx="11088209" cy="262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Вывести все элементы в обратном порядке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Найти сумму всех элементов массива, вывести</a:t>
            </a:r>
            <a:endParaRPr lang="ru-RU" sz="2000" dirty="0"/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Найти и вывести номер нулевых элементов. Если нулевых элементов нет - вывести сообщение, что их нет</a:t>
            </a:r>
            <a:endParaRPr lang="ru-RU" sz="2000" dirty="0"/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Найти минимальный элемент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Поменять местами 1-й и последний элементы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B3925-C17F-46C2-AF09-C684C6C7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84" y="177554"/>
            <a:ext cx="11603115" cy="1810614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Консольный ввод</a:t>
            </a:r>
          </a:p>
          <a:p>
            <a:r>
              <a:rPr lang="ru-RU" dirty="0">
                <a:solidFill>
                  <a:schemeClr val="tx1"/>
                </a:solidFill>
              </a:rPr>
              <a:t>Для получения консольного ввода в классе System определен объект in. Однако непосредственно через объект System.in не очень удобно работать, поэтому, как правило, используют класс Scanner, который, в свою очередь использует System.in. Например, создадим маленькую программу, которая осуществляет ввод числа: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4BEC4-D359-4E95-991A-D6C2A6486B38}"/>
              </a:ext>
            </a:extLst>
          </p:cNvPr>
          <p:cNvSpPr/>
          <p:nvPr/>
        </p:nvSpPr>
        <p:spPr>
          <a:xfrm>
            <a:off x="849605" y="201595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5131E-7928-4EFE-99E4-A23A38E24621}"/>
              </a:ext>
            </a:extLst>
          </p:cNvPr>
          <p:cNvSpPr/>
          <p:nvPr/>
        </p:nvSpPr>
        <p:spPr>
          <a:xfrm>
            <a:off x="384700" y="5032250"/>
            <a:ext cx="114137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Так как класс Scanner находится в пакете java.util, то мы вначале его импортируем. После этого мы можем получать вводимые значения. Например, чтобы получить введенное число, используется метод in.nextInt();, который возвращает введенное с клавиатуры целочисленное значение.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840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B3925-C17F-46C2-AF09-C684C6C7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84" y="177554"/>
            <a:ext cx="11603115" cy="181061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Консольный ввод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182D5-47DB-451E-B512-282FB2D4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8" y="846656"/>
            <a:ext cx="11230364" cy="52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B3925-C17F-46C2-AF09-C684C6C7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84" y="177554"/>
            <a:ext cx="11603115" cy="181061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Консольный ввод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B381A-3C95-4F3E-91E1-3321732EA344}"/>
              </a:ext>
            </a:extLst>
          </p:cNvPr>
          <p:cNvSpPr/>
          <p:nvPr/>
        </p:nvSpPr>
        <p:spPr>
          <a:xfrm>
            <a:off x="911289" y="914909"/>
            <a:ext cx="10369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Создадим следующую программу для ввода информации о человеке: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A06EF-B857-40E9-B60F-ED5C613F66AB}"/>
              </a:ext>
            </a:extLst>
          </p:cNvPr>
          <p:cNvSpPr/>
          <p:nvPr/>
        </p:nvSpPr>
        <p:spPr>
          <a:xfrm>
            <a:off x="911289" y="1541886"/>
            <a:ext cx="107395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 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Введите имя: "</a:t>
            </a:r>
            <a:r>
              <a:rPr lang="ru-RU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ru-RU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ru-RU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ru-RU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"Введите возраст: "</a:t>
            </a:r>
            <a:r>
              <a:rPr lang="ru-RU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Ваше имя: "</a:t>
            </a:r>
            <a:r>
              <a:rPr lang="ru-RU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 </a:t>
            </a:r>
            <a:r>
              <a:rPr lang="ru-RU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Ваш возраст: "</a:t>
            </a:r>
            <a:r>
              <a:rPr lang="ru-RU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01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4231-8302-412B-9BB3-67F5D75F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958" y="550114"/>
            <a:ext cx="11124597" cy="3004849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Задание:</a:t>
            </a:r>
            <a:br>
              <a:rPr lang="ru-RU" sz="4000" dirty="0"/>
            </a:br>
            <a:r>
              <a:rPr lang="ru-RU" sz="4000" dirty="0"/>
              <a:t>1. Ввести с консоли любое число. Если оно четное – вывести снова в консоль.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925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4231-8302-412B-9BB3-67F5D75F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094" y="92507"/>
            <a:ext cx="9144000" cy="673372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Генерция случайных чисел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3532DC-7B6E-4B58-9839-6DF0D70A51FC}"/>
              </a:ext>
            </a:extLst>
          </p:cNvPr>
          <p:cNvSpPr/>
          <p:nvPr/>
        </p:nvSpPr>
        <p:spPr>
          <a:xfrm>
            <a:off x="445514" y="769778"/>
            <a:ext cx="10966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dirty="0">
                <a:solidFill>
                  <a:srgbClr val="000080"/>
                </a:solidFill>
                <a:latin typeface="inherit"/>
              </a:rPr>
              <a:t>Генерация случайных чисел в Java</a:t>
            </a:r>
            <a:r>
              <a:rPr lang="ru-RU" dirty="0">
                <a:solidFill>
                  <a:srgbClr val="444444"/>
                </a:solidFill>
                <a:latin typeface="Open Sans"/>
              </a:rPr>
              <a:t> - важная и нужная тема. Действительно, она Вам понадобится неисчислимое количество раз.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Open Sans"/>
              </a:rPr>
              <a:t>Например: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44444"/>
                </a:solidFill>
                <a:latin typeface="inherit"/>
              </a:rPr>
              <a:t>при заполнении массива случайными числами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44444"/>
                </a:solidFill>
                <a:latin typeface="inherit"/>
              </a:rPr>
              <a:t>при выборе случайного элемента из последовательности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44444"/>
                </a:solidFill>
                <a:latin typeface="inherit"/>
              </a:rPr>
              <a:t>и т.д.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3B48E-2A50-44D3-855B-ECF1F4B1E3B0}"/>
              </a:ext>
            </a:extLst>
          </p:cNvPr>
          <p:cNvSpPr/>
          <p:nvPr/>
        </p:nvSpPr>
        <p:spPr>
          <a:xfrm>
            <a:off x="339450" y="2773732"/>
            <a:ext cx="11513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>
                <a:solidFill>
                  <a:srgbClr val="00B050"/>
                </a:solidFill>
              </a:rPr>
              <a:t>По умолчанию Math.random() генерирует случайные вещественные числа из промежутка [0;1), то есть от нуля включительно до 1 исключительно</a:t>
            </a:r>
          </a:p>
          <a:p>
            <a:endParaRPr lang="ru-RU" dirty="0">
              <a:solidFill>
                <a:srgbClr val="00B050"/>
              </a:solidFill>
            </a:endParaRPr>
          </a:p>
          <a:p>
            <a:r>
              <a:rPr lang="ru-RU" dirty="0"/>
              <a:t>"До 1 исключительно" - это значит, что Math.random() не может сгенерировать число 1. Разве что 0,999 - то есть любое число меньше 1.Попробуйте запустить на своем компьютере вот этот код и сами увидите, что в консоль будут выводиться вещественные числа от 0 до любого числа, меньше 1.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DE0AA-C4A7-4717-A478-917469A3793C}"/>
              </a:ext>
            </a:extLst>
          </p:cNvPr>
          <p:cNvSpPr/>
          <p:nvPr/>
        </p:nvSpPr>
        <p:spPr>
          <a:xfrm>
            <a:off x="2880804" y="477768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9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4231-8302-412B-9BB3-67F5D75F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094" y="92507"/>
            <a:ext cx="9144000" cy="673372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Генерция случайных чисел</a:t>
            </a:r>
            <a:endParaRPr lang="en-US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3B48E-2A50-44D3-855B-ECF1F4B1E3B0}"/>
              </a:ext>
            </a:extLst>
          </p:cNvPr>
          <p:cNvSpPr/>
          <p:nvPr/>
        </p:nvSpPr>
        <p:spPr>
          <a:xfrm>
            <a:off x="543636" y="998198"/>
            <a:ext cx="1151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2.  Генерация чисел в диапазоне происходит следующим образом:</a:t>
            </a: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B0234-D6FF-40B6-9DD4-695E1592AA7F}"/>
              </a:ext>
            </a:extLst>
          </p:cNvPr>
          <p:cNvSpPr/>
          <p:nvPr/>
        </p:nvSpPr>
        <p:spPr>
          <a:xfrm>
            <a:off x="917360" y="1706673"/>
            <a:ext cx="109351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ru-RU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ru-RU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Начальное значение диапазона - "от"</a:t>
            </a:r>
          </a:p>
          <a:p>
            <a:r>
              <a:rPr lang="ru-RU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  <a:r>
              <a:rPr lang="ru-RU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Конечное значение диапазона - "до"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random_number1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Генерация 1-го числа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"1-</a:t>
            </a:r>
            <a:r>
              <a:rPr lang="ru-RU" b="1" i="1" dirty="0">
                <a:solidFill>
                  <a:srgbClr val="2A00FF"/>
                </a:solidFill>
                <a:latin typeface="Consolas" panose="020B0609020204030204" pitchFamily="49" charset="0"/>
              </a:rPr>
              <a:t>ое случайное число: "</a:t>
            </a:r>
            <a:r>
              <a:rPr lang="ru-RU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random_number1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random_number2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Генерация 2-го числа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"2-</a:t>
            </a:r>
            <a:r>
              <a:rPr lang="ru-RU" b="1" i="1" dirty="0">
                <a:solidFill>
                  <a:srgbClr val="2A00FF"/>
                </a:solidFill>
                <a:latin typeface="Consolas" panose="020B0609020204030204" pitchFamily="49" charset="0"/>
              </a:rPr>
              <a:t>ое случайное число: "</a:t>
            </a:r>
            <a:r>
              <a:rPr lang="ru-RU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random_number2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random_number3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Генерация 3-го числа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"3-</a:t>
            </a:r>
            <a:r>
              <a:rPr lang="ru-RU" b="1" i="1" dirty="0">
                <a:solidFill>
                  <a:srgbClr val="2A00FF"/>
                </a:solidFill>
                <a:latin typeface="Consolas" panose="020B0609020204030204" pitchFamily="49" charset="0"/>
              </a:rPr>
              <a:t>е случайное число: "</a:t>
            </a:r>
            <a:r>
              <a:rPr lang="ru-RU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random_number3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4231-8302-412B-9BB3-67F5D75F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381" y="1415326"/>
            <a:ext cx="1065118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/>
              <a:t>Задание: </a:t>
            </a:r>
            <a:br>
              <a:rPr lang="ru-RU" sz="4000" dirty="0"/>
            </a:br>
            <a:r>
              <a:rPr lang="ru-RU" sz="4000" dirty="0"/>
              <a:t>1. Сгенерировать 5 случайных чисел. Каждое вывести в консоль</a:t>
            </a:r>
            <a:br>
              <a:rPr lang="ru-RU" sz="4000" dirty="0"/>
            </a:br>
            <a:r>
              <a:rPr lang="ru-RU" sz="4000" dirty="0"/>
              <a:t>2. Сгенерировтаь 3 случайных числа в диапазоне от 15 до 20 включительно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913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AC067-B987-4ACD-BDB9-EAC28FC0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95" y="752960"/>
            <a:ext cx="11391900" cy="42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0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646</Words>
  <Application>Microsoft Office PowerPoint</Application>
  <PresentationFormat>Широкоэкранный</PresentationFormat>
  <Paragraphs>90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inherit</vt:lpstr>
      <vt:lpstr>Open Sans</vt:lpstr>
      <vt:lpstr>verdana</vt:lpstr>
      <vt:lpstr>Office Theme</vt:lpstr>
      <vt:lpstr>Задание: 1. Используя while вывести все числа от 0 до 25 в одну строку через пробел 2. Используя for вывести каждое четное число от 2 до 20 включительно 3. Используя for вывести каждое четное число от 2 до 20 включительно и больше 10</vt:lpstr>
      <vt:lpstr>Презентация PowerPoint</vt:lpstr>
      <vt:lpstr>Презентация PowerPoint</vt:lpstr>
      <vt:lpstr>Презентация PowerPoint</vt:lpstr>
      <vt:lpstr>Задание: 1. Ввести с консоли любое число. Если оно четное – вывести снова в консоль.</vt:lpstr>
      <vt:lpstr>Генерция случайных чисел</vt:lpstr>
      <vt:lpstr>Генерция случайных чисел</vt:lpstr>
      <vt:lpstr>Задание:  1. Сгенерировать 5 случайных чисел. Каждое вывести в консоль 2. Сгенерировтаь 3 случайных числа в диапазоне от 15 до 20 включительно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Задание: 1. Используя while вывести все числа от 0 до 25 в одну строку через проблем 2. Используя for вывести каждое четное число от 2 до 20 включительно 3. Используя for вывести каждое четное число от 2 до 20 включительно и больше 10</dc:title>
  <dc:creator>Ulyana Yeryksonava</dc:creator>
  <cp:lastModifiedBy>Пользователь Windows</cp:lastModifiedBy>
  <cp:revision>10</cp:revision>
  <dcterms:created xsi:type="dcterms:W3CDTF">2018-09-24T12:22:55Z</dcterms:created>
  <dcterms:modified xsi:type="dcterms:W3CDTF">2021-09-15T11:01:07Z</dcterms:modified>
</cp:coreProperties>
</file>