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3" r:id="rId2"/>
    <p:sldId id="259" r:id="rId3"/>
    <p:sldId id="263" r:id="rId4"/>
    <p:sldId id="257" r:id="rId5"/>
    <p:sldId id="260" r:id="rId6"/>
    <p:sldId id="262" r:id="rId7"/>
    <p:sldId id="269" r:id="rId8"/>
    <p:sldId id="258" r:id="rId9"/>
    <p:sldId id="261" r:id="rId10"/>
    <p:sldId id="264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7" r:id="rId24"/>
    <p:sldId id="286" r:id="rId25"/>
    <p:sldId id="265" r:id="rId26"/>
    <p:sldId id="266" r:id="rId27"/>
    <p:sldId id="2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C3BC8-CAA6-4B42-B110-1299758FC333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D48EC-C4D9-42E3-9988-464216105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716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58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018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10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97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447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526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186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11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41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01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77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07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370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78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533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5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0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85AF-287F-4CF3-8567-E2859D43916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64AB-219E-41DC-A823-7AF4584B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wikipedia.org/wiki/%D0%9B%D0%B0%D1%82%D0%B8%D0%BD%D1%81%D0%BA%D0%B8%D0%B9_%D1%8F%D0%B7%D1%8B%D0%B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3" y="0"/>
            <a:ext cx="10668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733"/>
            <a:ext cx="12192000" cy="47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8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566058" y="284072"/>
            <a:ext cx="11443062" cy="616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принцип ООП: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lang="ru-RU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англ.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от </a:t>
            </a:r>
            <a:r>
              <a:rPr lang="ru-RU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лат.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capsula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—упаковка данных и методов в единый компонент.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Основой инкапсуляции в Java является класс. В классе описаны данные и код некоторого набора объектов этого класса, которые могут быть созданы впоследствии.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составлении класса код и данные необходимо специфицировать. Переменные экземпляра класса являются данными. Методы  класса – это код, оперирующий данными.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класса – инкапсуляция (сокрытие). Для этого у методов и переменных внутри класса могут быть модификаторы доступа 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3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803366" y="128569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означает, что данные объекта недоступны непосредственно, а их можно получить или изменить используя </a:t>
            </a: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этого класса. Они инкапсулируются — скрываются от прямого доступа извне. Инкапсуляция предохраняет данные объекта от нежелательного доступа, позволяя объекту самому управлять доступом к своим данным.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06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838200" y="313509"/>
            <a:ext cx="10515600" cy="586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Модификаторы доступа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Модификаторы доступа можно рассматривать как с позиции инкапсуляции так и наследования. Если рассматривать с позиции инкапсуляции, то модификаторы доступа позволяют ограничить нежелательный доступ к членам класса извне.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71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838200" y="357051"/>
            <a:ext cx="10515600" cy="581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Java предоставляет несколько уровней защиты, обеспечивающих возможность настройки области видимости данных и методов. Из-за наличия пакетов Java работает с четырьмя категориями видимости между элементами классов: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члены класса доступны только членам данного класса;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 name;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 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члены класса доступны классам, находящимся в том же пакете, и подклассам – в других пакетах;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age;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58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38200" y="357051"/>
            <a:ext cx="10515600" cy="581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 умолчанию (</a:t>
            </a: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friendly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)– дружественные члены класса доступны классам, находящимся в том же пакете; не пишется явно, только подразумевается;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name;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члены класса доступны для всех классов в этом и других пакетах.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name;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6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838200" y="287383"/>
            <a:ext cx="10515600" cy="588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Член класса (поле или метод), объявленный </a:t>
            </a:r>
            <a:r>
              <a:rPr lang="ru-RU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доступен из любого места вне класса.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Все, что объявлено </a:t>
            </a:r>
            <a:r>
              <a:rPr lang="ru-RU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ru-RU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доступно только методам внутри класса и нигде больше.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Если у элемента вообще не указан модификатор уровня доступа, то такой элемент будет виден и доступен из подклассов и классов того же пакета. Именно такой уровень доступа используется по умолчанию.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же необходимо, чтобы элемент был доступен из другого пакета, но только подклассам того класса, которому он принадлежит, нужно объявить такой элемент со спецификатором </a:t>
            </a:r>
            <a:r>
              <a:rPr lang="ru-RU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ru-RU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Действие спецификаторов доступа распространяется только на тот элемент класса, перед которым они стоят.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58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051" y="1387867"/>
            <a:ext cx="11504024" cy="385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9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Спецификатор доступа </a:t>
            </a:r>
            <a:r>
              <a:rPr lang="ru-RU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u-RU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также стоять перед определением внешнего (enclosing) класса. Если данный спецификатор отсутствует, то класс недоступен из других пакетов.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67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3296"/>
            <a:ext cx="12192000" cy="6185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69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92" y="101007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sz="3600" u="sng" dirty="0">
                <a:solidFill>
                  <a:srgbClr val="3F7F5F"/>
                </a:solidFill>
                <a:latin typeface="Consolas" panose="020B0609020204030204" pitchFamily="49" charset="0"/>
              </a:rPr>
              <a:t>пустой класс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4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47" y="1833186"/>
            <a:ext cx="11183311" cy="49031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124283"/>
            <a:ext cx="12192000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667" b="1" dirty="0"/>
              <a:t>2-</a:t>
            </a:r>
            <a:r>
              <a:rPr lang="ru-RU" sz="2667" b="1" dirty="0"/>
              <a:t>й принцип ООП -  наследование.</a:t>
            </a:r>
          </a:p>
          <a:p>
            <a:pPr lvl="0" algn="ctr"/>
            <a:endParaRPr lang="ru-RU" sz="2667" b="1" dirty="0"/>
          </a:p>
          <a:p>
            <a:pPr lvl="0"/>
            <a:r>
              <a:rPr lang="ru-RU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r>
              <a:rPr lang="ru-RU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возможность создания нового класса на основе существующего.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63" y="1351652"/>
            <a:ext cx="11785599" cy="364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352" y="42579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//</a:t>
            </a:r>
            <a:r>
              <a:rPr lang="ru-RU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Родительский или базовый класс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Pet</a:t>
            </a:r>
          </a:p>
          <a:p>
            <a:r>
              <a:rPr lang="en-US" sz="2400" u="sng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String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ownerName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highlight>
                  <a:srgbClr val="D4D4D4"/>
                </a:highlight>
                <a:latin typeface="Consolas" panose="020B0609020204030204" pitchFamily="49" charset="0"/>
              </a:rPr>
              <a:t>printInfo</a:t>
            </a:r>
            <a:r>
              <a:rPr lang="en-US" sz="2400" b="1" dirty="0">
                <a:highlight>
                  <a:srgbClr val="D4D4D4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i="1" dirty="0" err="1">
                <a:latin typeface="Consolas" panose="020B0609020204030204" pitchFamily="49" charset="0"/>
              </a:rPr>
              <a:t>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ownerName</a:t>
            </a:r>
            <a:r>
              <a:rPr lang="en-US" sz="2400" b="1" i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0" y="425795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//</a:t>
            </a:r>
            <a:r>
              <a:rPr lang="ru-RU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Класс-наследник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Cat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latin typeface="Consolas" panose="020B0609020204030204" pitchFamily="49" charset="0"/>
              </a:rPr>
              <a:t> Pet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String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petName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printPetName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i="1" dirty="0" err="1">
                <a:latin typeface="Consolas" panose="020B0609020204030204" pitchFamily="49" charset="0"/>
              </a:rPr>
              <a:t>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petName</a:t>
            </a:r>
            <a:r>
              <a:rPr lang="en-US" sz="2400" b="1" i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printInfoAboutCat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petName</a:t>
            </a:r>
            <a:r>
              <a:rPr lang="en-US" sz="2400" b="1" i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511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1" y="230100"/>
            <a:ext cx="11785599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00" y="3282568"/>
            <a:ext cx="11785597" cy="183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09" y="835195"/>
            <a:ext cx="114935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934469"/>
            <a:ext cx="11785599" cy="47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7" y="1534467"/>
            <a:ext cx="11785603" cy="313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66"/>
          <p:cNvSpPr txBox="1"/>
          <p:nvPr/>
        </p:nvSpPr>
        <p:spPr>
          <a:xfrm>
            <a:off x="1381815" y="433805"/>
            <a:ext cx="8636400" cy="110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-RU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при наследовании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163" y="35973"/>
            <a:ext cx="100711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BD019-55B0-481F-8C56-DB039034C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11" y="1394873"/>
            <a:ext cx="10199027" cy="44692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7" y="232676"/>
            <a:ext cx="9144000" cy="1892686"/>
          </a:xfrm>
        </p:spPr>
        <p:txBody>
          <a:bodyPr/>
          <a:lstStyle/>
          <a:p>
            <a:r>
              <a:rPr lang="ru-RU" dirty="0"/>
              <a:t>Создание экземпляра класса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340" y="2512541"/>
            <a:ext cx="9671221" cy="326218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7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7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7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pPr algn="l"/>
            <a:r>
              <a:rPr lang="en-US" sz="7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7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7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7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7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sz="70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7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7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70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</a:t>
            </a:r>
            <a:r>
              <a:rPr lang="en-US" sz="7000" dirty="0" err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7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70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Book();</a:t>
            </a:r>
          </a:p>
          <a:p>
            <a:pPr algn="l"/>
            <a:r>
              <a:rPr lang="en-US" sz="7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7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9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" y="855680"/>
            <a:ext cx="11852878" cy="407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69" y="362466"/>
            <a:ext cx="11953101" cy="6102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класс, содержащий поля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"A. C. Пушкин"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2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 поля явно определено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2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 поля не определено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numberOfPages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2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 поля не определено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ru-RU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255.5; </a:t>
            </a:r>
            <a:r>
              <a:rPr lang="ru-RU" sz="2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20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 поля явно определено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возможны и другие вариации спецификаторов доступа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78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3" y="0"/>
            <a:ext cx="10515600" cy="337751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Поля и методы класса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3784" y="415484"/>
            <a:ext cx="966298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 C. 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Пушкин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numberOfPages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255.5;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ru-RU" sz="14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getNumberOfPages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numberOfPages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3F7F5F"/>
                </a:solidFill>
                <a:latin typeface="Consolas" panose="020B0609020204030204" pitchFamily="49" charset="0"/>
              </a:rPr>
              <a:t>другие методы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321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2195" y="1690687"/>
            <a:ext cx="10346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Book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Евгений Онегин"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.getTitle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2" y="1241572"/>
            <a:ext cx="10083698" cy="35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5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1" y="272235"/>
            <a:ext cx="8931103" cy="62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7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706</Words>
  <Application>Microsoft Office PowerPoint</Application>
  <PresentationFormat>Широкоэкранный</PresentationFormat>
  <Paragraphs>132</Paragraphs>
  <Slides>27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Презентация PowerPoint</vt:lpstr>
      <vt:lpstr>Презентация PowerPoint</vt:lpstr>
      <vt:lpstr>Создание экземпляра класса</vt:lpstr>
      <vt:lpstr>Презентация PowerPoint</vt:lpstr>
      <vt:lpstr>Презентация PowerPoint</vt:lpstr>
      <vt:lpstr>Поля и методы класса</vt:lpstr>
      <vt:lpstr>Пример использования: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Ulyana Yeryksonava</dc:creator>
  <cp:lastModifiedBy>Пользователь Windows</cp:lastModifiedBy>
  <cp:revision>15</cp:revision>
  <dcterms:created xsi:type="dcterms:W3CDTF">2018-07-06T10:47:50Z</dcterms:created>
  <dcterms:modified xsi:type="dcterms:W3CDTF">2021-09-24T16:37:03Z</dcterms:modified>
</cp:coreProperties>
</file>