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77" r:id="rId2"/>
    <p:sldId id="284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8" name="Google Shape;20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4" name="Google Shape;21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9" name="Google Shape;21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4" name="Google Shape;22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0" name="Google Shape;23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6" name="Google Shape;23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F9CDCF-1634-48AB-9F4C-28C0E7F6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5" y="0"/>
            <a:ext cx="81276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4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286550" y="330650"/>
            <a:ext cx="8501400" cy="46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Строковый пул, или множество строк, Java располагается в области памяти, именуемой Java Heap – куча, в которой хранятся все переменные, созданные программно вашим приложением. Естественно, появление этой структуры связано с оптимизацией способов хранения строк как объектов в языке. </a:t>
            </a: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Тип </a:t>
            </a:r>
            <a:r>
              <a:rPr lang="ru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один из самых часто используемых в Java и довольно дорогой для хранения: 4-символьная строка занимает 56 байт памяти, т.е. реальные данные (4 символа) занимают только 14% выделенной под объект памяти. В связи с этим возникает необходимость оптимизировать способ хранения строк в памяти виртуальной машины. Так, было решено использовать подход Flyweight (приспособленец): если используется множество одинаковых данных (объектов), то гораздо экономнее создать только один экземпляр, чем несколько копий.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286550" y="330650"/>
            <a:ext cx="8501400" cy="46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1016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public class StringConcatenationExample { 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public static void main(String[]args){ 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String str1 = "abc";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String str2 = "abc"; 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System.out.println(str1 == str2);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System.out.println(str1 == "abc");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Выводом этого фрагмента кода будет следующее: </a:t>
            </a:r>
            <a:endParaRPr sz="1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</a:t>
            </a:r>
            <a:endParaRPr sz="1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ru" sz="1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000" b="1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286550" y="330650"/>
            <a:ext cx="85014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Как видите, </a:t>
            </a: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str1</a:t>
            </a: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str2</a:t>
            </a: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ссылаются на один и тот же объект (т.к. равенство == будет достигнуто только в случае равенства ссылок). Изобразить это можно следующим образом: </a:t>
            </a:r>
            <a:endParaRPr sz="1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0100" y="1188450"/>
            <a:ext cx="57150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418800" y="191050"/>
            <a:ext cx="85014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Сравним результат выполнения предыдущего фрагмента кода с этим:</a:t>
            </a:r>
            <a:endParaRPr sz="1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public class StringConcatenationExample { 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public static void main(String[]args){ 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String str1 = "abc";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String str2 = "abc"; 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String str3 = new String("abc"); 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System.out.println(str1 == str2);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System.out.println(str1 == str3);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Вывод в данном случае будет: </a:t>
            </a:r>
            <a:endParaRPr sz="1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</a:t>
            </a:r>
            <a:endParaRPr sz="1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ru" sz="1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418800" y="191050"/>
            <a:ext cx="85014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Сравним результат выполнения предыдущего фрагмента кода с этим:</a:t>
            </a:r>
            <a:endParaRPr sz="1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public class StringConcatenationExample { 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public static void main(String[]args){ 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String str1 = "abc";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String str2 = "abc"; 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String str3 = new String("abc"); 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System.out.println(str1 == str2);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System.out.println(str1 == str3);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marR="1016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highlight>
                  <a:srgbClr val="F0F2F5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4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Вывод в данном случае будет: </a:t>
            </a:r>
            <a:endParaRPr sz="1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</a:t>
            </a:r>
            <a:endParaRPr sz="1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ru" sz="1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0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highlight>
                <a:srgbClr val="F0F2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0975"/>
            <a:ext cx="8839200" cy="473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50" y="255275"/>
            <a:ext cx="8839199" cy="4372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25" y="468350"/>
            <a:ext cx="8839201" cy="305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 rotWithShape="1">
          <a:blip r:embed="rId3">
            <a:alphaModFix/>
          </a:blip>
          <a:srcRect b="44973"/>
          <a:stretch/>
        </p:blipFill>
        <p:spPr>
          <a:xfrm>
            <a:off x="477591" y="163286"/>
            <a:ext cx="7863685" cy="351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4089" y="3948862"/>
            <a:ext cx="6343650" cy="90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5"/>
          <p:cNvPicPr preferRelativeResize="0"/>
          <p:nvPr/>
        </p:nvPicPr>
        <p:blipFill rotWithShape="1">
          <a:blip r:embed="rId3">
            <a:alphaModFix/>
          </a:blip>
          <a:srcRect t="59683"/>
          <a:stretch/>
        </p:blipFill>
        <p:spPr>
          <a:xfrm>
            <a:off x="386152" y="855617"/>
            <a:ext cx="8179199" cy="2677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ABE13-A85C-413E-AFCD-4BC9D945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903242-5A02-4E75-B9C2-2F2623CD2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36" t="61816" r="62701" b="7863"/>
          <a:stretch/>
        </p:blipFill>
        <p:spPr>
          <a:xfrm>
            <a:off x="1087934" y="407140"/>
            <a:ext cx="2936761" cy="393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14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4640" y="492307"/>
            <a:ext cx="64865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13" y="233193"/>
            <a:ext cx="7922419" cy="206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13" y="2634922"/>
            <a:ext cx="7900988" cy="1650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778" y="0"/>
            <a:ext cx="7905172" cy="368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93" y="3682534"/>
            <a:ext cx="7879556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719" y="268707"/>
            <a:ext cx="8429625" cy="4436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43100"/>
            <a:ext cx="8839201" cy="2916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769625"/>
            <a:ext cx="8839199" cy="255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688775"/>
            <a:ext cx="8839199" cy="364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75" y="705400"/>
            <a:ext cx="8839201" cy="34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25" y="1078225"/>
            <a:ext cx="8839199" cy="2503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25" y="953300"/>
            <a:ext cx="8839198" cy="258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528800" y="205975"/>
            <a:ext cx="91440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Format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final String WILL_DO_IT = "%s, we will do it!";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//Simple example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String[] names = {"Anna", "Alex", "Ivan"};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(String name : names)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System.out.println(String.format(WILL_DO_IT, name));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//Streams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Arrays.asList(names).stream().forEach(name -&gt; System.out.println(String.format(WILL_DO_IT, name)));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489</Words>
  <Application>Microsoft Office PowerPoint</Application>
  <PresentationFormat>Экран (16:9)</PresentationFormat>
  <Paragraphs>71</Paragraphs>
  <Slides>23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Roboto</vt:lpstr>
      <vt:lpstr>Arial</vt:lpstr>
      <vt:lpstr>Calibri</vt:lpstr>
      <vt:lpstr>Courier New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SERVER406</dc:creator>
  <cp:lastModifiedBy>Student406</cp:lastModifiedBy>
  <cp:revision>2</cp:revision>
  <dcterms:modified xsi:type="dcterms:W3CDTF">2021-12-16T07:17:40Z</dcterms:modified>
</cp:coreProperties>
</file>