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814-F388-4447-8A1D-0E4AB8B20B6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4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814-F388-4447-8A1D-0E4AB8B20B6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4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814-F388-4447-8A1D-0E4AB8B20B6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814-F388-4447-8A1D-0E4AB8B20B6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814-F388-4447-8A1D-0E4AB8B20B6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814-F388-4447-8A1D-0E4AB8B20B6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7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814-F388-4447-8A1D-0E4AB8B20B6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2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814-F388-4447-8A1D-0E4AB8B20B6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9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814-F388-4447-8A1D-0E4AB8B20B6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7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814-F388-4447-8A1D-0E4AB8B20B6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8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4814-F388-4447-8A1D-0E4AB8B20B6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0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54814-F388-4447-8A1D-0E4AB8B20B64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7732D-C65B-41A2-B042-D26C6EA9B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0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6" y="624704"/>
            <a:ext cx="11026243" cy="500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9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704576"/>
            <a:ext cx="10422109" cy="350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" y="339090"/>
            <a:ext cx="101727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2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57" y="533672"/>
            <a:ext cx="11062220" cy="367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7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6" y="504960"/>
            <a:ext cx="10960037" cy="519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3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" y="1326968"/>
            <a:ext cx="11299899" cy="361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7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13" y="356780"/>
            <a:ext cx="100203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60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09" y="0"/>
            <a:ext cx="10980237" cy="3163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069" y="3469550"/>
            <a:ext cx="93154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11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70" y="451212"/>
            <a:ext cx="101822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15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44" y="751929"/>
            <a:ext cx="10424077" cy="307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06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96" y="329429"/>
            <a:ext cx="9879467" cy="564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4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8" y="278674"/>
            <a:ext cx="11812980" cy="600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78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57" y="459512"/>
            <a:ext cx="8291414" cy="57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94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87" y="487952"/>
            <a:ext cx="8859414" cy="508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1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41"/>
          <a:stretch/>
        </p:blipFill>
        <p:spPr>
          <a:xfrm>
            <a:off x="1357585" y="217715"/>
            <a:ext cx="8779192" cy="63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51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" y="1356496"/>
            <a:ext cx="9174827" cy="361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92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887"/>
          <a:stretch/>
        </p:blipFill>
        <p:spPr>
          <a:xfrm>
            <a:off x="1402081" y="592182"/>
            <a:ext cx="9342138" cy="6705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754" y="1454603"/>
            <a:ext cx="8955589" cy="374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3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29" y="527957"/>
            <a:ext cx="10946314" cy="531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7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2514" y="659696"/>
            <a:ext cx="1174786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ex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is caught, be attentive"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"Do something after"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0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03" y="113211"/>
            <a:ext cx="10367303" cy="64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17" y="156035"/>
            <a:ext cx="8632643" cy="1253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89" y="1305878"/>
            <a:ext cx="9553168" cy="1065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610" y="2371531"/>
            <a:ext cx="9315247" cy="416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0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65" y="110897"/>
            <a:ext cx="10201275" cy="3152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77" y="3263672"/>
            <a:ext cx="93154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1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1399"/>
          <a:stretch/>
        </p:blipFill>
        <p:spPr>
          <a:xfrm>
            <a:off x="618308" y="-78377"/>
            <a:ext cx="9945811" cy="1582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51" y="1428750"/>
            <a:ext cx="100393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1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48" y="489720"/>
            <a:ext cx="10235171" cy="310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3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68</Words>
  <Application>Microsoft Office PowerPoint</Application>
  <PresentationFormat>Широкоэкранный</PresentationFormat>
  <Paragraphs>18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Ulyana Yeryksonava</dc:creator>
  <cp:lastModifiedBy>Anastasiya</cp:lastModifiedBy>
  <cp:revision>10</cp:revision>
  <dcterms:created xsi:type="dcterms:W3CDTF">2018-07-25T08:27:22Z</dcterms:created>
  <dcterms:modified xsi:type="dcterms:W3CDTF">2021-12-31T05:21:25Z</dcterms:modified>
</cp:coreProperties>
</file>