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AC47B-E858-4A68-A911-76066EA7CA70}" type="datetimeFigureOut">
              <a:rPr lang="ru-RU" smtClean="0"/>
              <a:t>17.02.2022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B0DA-46AE-4B52-8052-9888E0AB61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61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7B0DA-46AE-4B52-8052-9888E0AB612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1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4814-F388-4447-8A1D-0E4AB8B20B6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Многопоточность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9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4631" t="23919" r="33732" b="66400"/>
          <a:stretch/>
        </p:blipFill>
        <p:spPr>
          <a:xfrm>
            <a:off x="838200" y="339648"/>
            <a:ext cx="9586172" cy="1650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306" t="76984" r="33057" b="13335"/>
          <a:stretch/>
        </p:blipFill>
        <p:spPr>
          <a:xfrm>
            <a:off x="1051467" y="1825625"/>
            <a:ext cx="9151899" cy="15685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4300" t="70126" r="33750" b="10781"/>
          <a:stretch/>
        </p:blipFill>
        <p:spPr>
          <a:xfrm>
            <a:off x="1051467" y="3980284"/>
            <a:ext cx="4869180" cy="16367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4300" t="31203" r="33750" b="32375"/>
          <a:stretch/>
        </p:blipFill>
        <p:spPr>
          <a:xfrm>
            <a:off x="5771314" y="3394184"/>
            <a:ext cx="486918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6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200" t="12007" r="32854" b="73870"/>
          <a:stretch/>
        </p:blipFill>
        <p:spPr>
          <a:xfrm>
            <a:off x="737919" y="231310"/>
            <a:ext cx="10415323" cy="2589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5656" t="70282" r="32398" b="8373"/>
          <a:stretch/>
        </p:blipFill>
        <p:spPr>
          <a:xfrm>
            <a:off x="838198" y="2732048"/>
            <a:ext cx="10415323" cy="39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4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EBD12D-BA55-4145-B15B-25AD0CD697D5}"/>
              </a:ext>
            </a:extLst>
          </p:cNvPr>
          <p:cNvSpPr/>
          <p:nvPr/>
        </p:nvSpPr>
        <p:spPr>
          <a:xfrm>
            <a:off x="384699" y="40690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exSynchronized;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UseFileThread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Thread {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CommonResourse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resourse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UseFileThread(String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 CommonResourse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resourse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resourse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resourse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run() {</a:t>
            </a:r>
          </a:p>
          <a:p>
            <a:r>
              <a:rPr lang="nn-NO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resourse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.writing(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.getName(),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20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F7EF33-AAD7-4EC4-8DCD-A68C346DBB39}"/>
              </a:ext>
            </a:extLst>
          </p:cNvPr>
          <p:cNvSpPr/>
          <p:nvPr/>
        </p:nvSpPr>
        <p:spPr>
          <a:xfrm>
            <a:off x="497149" y="0"/>
            <a:ext cx="10981677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err="1"/>
              <a:t>package</a:t>
            </a:r>
            <a:r>
              <a:rPr lang="ru-RU" sz="1200" dirty="0"/>
              <a:t> </a:t>
            </a:r>
            <a:r>
              <a:rPr lang="ru-RU" sz="1200" dirty="0" err="1"/>
              <a:t>exSynchronized</a:t>
            </a:r>
            <a:r>
              <a:rPr lang="ru-RU" sz="1200" dirty="0"/>
              <a:t>;</a:t>
            </a:r>
          </a:p>
          <a:p>
            <a:endParaRPr lang="ru-RU" sz="1200" dirty="0"/>
          </a:p>
          <a:p>
            <a:r>
              <a:rPr lang="ru-RU" sz="1200" dirty="0" err="1"/>
              <a:t>import</a:t>
            </a:r>
            <a:r>
              <a:rPr lang="ru-RU" sz="1200" dirty="0"/>
              <a:t> </a:t>
            </a:r>
            <a:r>
              <a:rPr lang="ru-RU" sz="1200" dirty="0" err="1"/>
              <a:t>java.io.FileWriter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import</a:t>
            </a:r>
            <a:r>
              <a:rPr lang="ru-RU" sz="1200" dirty="0"/>
              <a:t> </a:t>
            </a:r>
            <a:r>
              <a:rPr lang="ru-RU" sz="1200" dirty="0" err="1"/>
              <a:t>java.io.IOException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import</a:t>
            </a:r>
            <a:r>
              <a:rPr lang="ru-RU" sz="1200" dirty="0"/>
              <a:t> </a:t>
            </a:r>
            <a:r>
              <a:rPr lang="ru-RU" sz="1200" dirty="0" err="1"/>
              <a:t>java.util.Random</a:t>
            </a:r>
            <a:r>
              <a:rPr lang="ru-RU" sz="1200" dirty="0"/>
              <a:t>;</a:t>
            </a:r>
          </a:p>
          <a:p>
            <a:r>
              <a:rPr lang="ru-RU" sz="1200" dirty="0" err="1"/>
              <a:t>import</a:t>
            </a:r>
            <a:r>
              <a:rPr lang="ru-RU" sz="1200" dirty="0"/>
              <a:t> </a:t>
            </a:r>
            <a:r>
              <a:rPr lang="ru-RU" sz="1200" dirty="0" err="1"/>
              <a:t>java.util.concurrent.TimeUnit</a:t>
            </a:r>
            <a:r>
              <a:rPr lang="ru-RU" sz="1200" dirty="0"/>
              <a:t>;</a:t>
            </a:r>
          </a:p>
          <a:p>
            <a:endParaRPr lang="ru-RU" sz="1200" dirty="0"/>
          </a:p>
          <a:p>
            <a:r>
              <a:rPr lang="ru-RU" sz="1200" dirty="0" err="1"/>
              <a:t>public</a:t>
            </a:r>
            <a:r>
              <a:rPr lang="ru-RU" sz="1200" dirty="0"/>
              <a:t> </a:t>
            </a:r>
            <a:r>
              <a:rPr lang="ru-RU" sz="1200" dirty="0" err="1"/>
              <a:t>class</a:t>
            </a:r>
            <a:r>
              <a:rPr lang="ru-RU" sz="1200" dirty="0"/>
              <a:t> </a:t>
            </a:r>
            <a:r>
              <a:rPr lang="ru-RU" sz="1200" dirty="0" err="1"/>
              <a:t>CommonResourse</a:t>
            </a:r>
            <a:r>
              <a:rPr lang="ru-RU" sz="1200" dirty="0"/>
              <a:t> </a:t>
            </a:r>
            <a:r>
              <a:rPr lang="ru-RU" sz="1200" dirty="0" err="1"/>
              <a:t>implements</a:t>
            </a:r>
            <a:r>
              <a:rPr lang="ru-RU" sz="1200" dirty="0"/>
              <a:t> </a:t>
            </a:r>
            <a:r>
              <a:rPr lang="ru-RU" sz="1200" dirty="0" err="1"/>
              <a:t>AutoCloseable</a:t>
            </a:r>
            <a:r>
              <a:rPr lang="ru-RU" sz="1200" dirty="0"/>
              <a:t> {</a:t>
            </a:r>
          </a:p>
          <a:p>
            <a:endParaRPr lang="ru-RU" sz="1200" dirty="0"/>
          </a:p>
          <a:p>
            <a:r>
              <a:rPr lang="ru-RU" sz="1200" dirty="0"/>
              <a:t>	</a:t>
            </a:r>
            <a:r>
              <a:rPr lang="ru-RU" sz="1200" dirty="0" err="1"/>
              <a:t>private</a:t>
            </a:r>
            <a:r>
              <a:rPr lang="ru-RU" sz="1200" dirty="0"/>
              <a:t> </a:t>
            </a:r>
            <a:r>
              <a:rPr lang="ru-RU" sz="1200" dirty="0" err="1"/>
              <a:t>FileWriter</a:t>
            </a:r>
            <a:r>
              <a:rPr lang="ru-RU" sz="1200" dirty="0"/>
              <a:t> </a:t>
            </a:r>
            <a:r>
              <a:rPr lang="ru-RU" sz="1200" dirty="0" err="1"/>
              <a:t>fileWriter</a:t>
            </a:r>
            <a:r>
              <a:rPr lang="ru-RU" sz="1200" dirty="0"/>
              <a:t>;</a:t>
            </a:r>
          </a:p>
          <a:p>
            <a:endParaRPr lang="ru-RU" sz="1200" dirty="0"/>
          </a:p>
          <a:p>
            <a:r>
              <a:rPr lang="ru-RU" sz="1200" dirty="0"/>
              <a:t>	</a:t>
            </a:r>
            <a:r>
              <a:rPr lang="ru-RU" sz="1200" dirty="0" err="1"/>
              <a:t>public</a:t>
            </a:r>
            <a:r>
              <a:rPr lang="ru-RU" sz="1200" dirty="0"/>
              <a:t> </a:t>
            </a:r>
            <a:r>
              <a:rPr lang="ru-RU" sz="1200" dirty="0" err="1"/>
              <a:t>CommonResourse</a:t>
            </a:r>
            <a:r>
              <a:rPr lang="ru-RU" sz="1200" dirty="0"/>
              <a:t>(</a:t>
            </a:r>
            <a:r>
              <a:rPr lang="ru-RU" sz="1200" dirty="0" err="1"/>
              <a:t>String</a:t>
            </a:r>
            <a:r>
              <a:rPr lang="ru-RU" sz="1200" dirty="0"/>
              <a:t> </a:t>
            </a:r>
            <a:r>
              <a:rPr lang="ru-RU" sz="1200" dirty="0" err="1"/>
              <a:t>file</a:t>
            </a:r>
            <a:r>
              <a:rPr lang="ru-RU" sz="1200" dirty="0"/>
              <a:t>) </a:t>
            </a:r>
            <a:r>
              <a:rPr lang="ru-RU" sz="1200" dirty="0" err="1"/>
              <a:t>throws</a:t>
            </a:r>
            <a:r>
              <a:rPr lang="ru-RU" sz="1200" dirty="0"/>
              <a:t> </a:t>
            </a:r>
            <a:r>
              <a:rPr lang="ru-RU" sz="1200" dirty="0" err="1"/>
              <a:t>IOException</a:t>
            </a:r>
            <a:r>
              <a:rPr lang="ru-RU" sz="1200" dirty="0"/>
              <a:t> {</a:t>
            </a:r>
          </a:p>
          <a:p>
            <a:r>
              <a:rPr lang="ru-RU" sz="1200" dirty="0"/>
              <a:t>		</a:t>
            </a:r>
            <a:r>
              <a:rPr lang="ru-RU" sz="1200" dirty="0" err="1"/>
              <a:t>fileWriter</a:t>
            </a:r>
            <a:r>
              <a:rPr lang="ru-RU" sz="1200" dirty="0"/>
              <a:t> = 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ru-RU" sz="1200" dirty="0" err="1"/>
              <a:t>FileWriter</a:t>
            </a:r>
            <a:r>
              <a:rPr lang="ru-RU" sz="1200" dirty="0"/>
              <a:t>(</a:t>
            </a:r>
            <a:r>
              <a:rPr lang="ru-RU" sz="1200" dirty="0" err="1"/>
              <a:t>file</a:t>
            </a:r>
            <a:r>
              <a:rPr lang="ru-RU" sz="1200" dirty="0"/>
              <a:t>, </a:t>
            </a:r>
            <a:r>
              <a:rPr lang="ru-RU" sz="1200" dirty="0" err="1"/>
              <a:t>true</a:t>
            </a:r>
            <a:r>
              <a:rPr lang="ru-RU" sz="1200" dirty="0"/>
              <a:t>);</a:t>
            </a:r>
          </a:p>
          <a:p>
            <a:r>
              <a:rPr lang="ru-RU" sz="1200" dirty="0"/>
              <a:t>	}</a:t>
            </a:r>
          </a:p>
          <a:p>
            <a:endParaRPr lang="ru-RU" sz="1200" dirty="0"/>
          </a:p>
          <a:p>
            <a:r>
              <a:rPr lang="ru-RU" sz="1200" dirty="0"/>
              <a:t>	</a:t>
            </a:r>
            <a:r>
              <a:rPr lang="ru-RU" sz="1200" dirty="0" err="1"/>
              <a:t>public</a:t>
            </a:r>
            <a:r>
              <a:rPr lang="ru-RU" sz="1200" dirty="0"/>
              <a:t> </a:t>
            </a:r>
            <a:r>
              <a:rPr lang="ru-RU" sz="1200" dirty="0" err="1"/>
              <a:t>synchronized</a:t>
            </a:r>
            <a:r>
              <a:rPr lang="ru-RU" sz="1200" dirty="0"/>
              <a:t> </a:t>
            </a:r>
            <a:r>
              <a:rPr lang="ru-RU" sz="1200" dirty="0" err="1"/>
              <a:t>void</a:t>
            </a:r>
            <a:r>
              <a:rPr lang="ru-RU" sz="1200" dirty="0"/>
              <a:t> </a:t>
            </a:r>
            <a:r>
              <a:rPr lang="ru-RU" sz="1200" dirty="0" err="1"/>
              <a:t>writing</a:t>
            </a:r>
            <a:r>
              <a:rPr lang="ru-RU" sz="1200" dirty="0"/>
              <a:t>(</a:t>
            </a:r>
            <a:r>
              <a:rPr lang="ru-RU" sz="1200" dirty="0" err="1"/>
              <a:t>String</a:t>
            </a:r>
            <a:r>
              <a:rPr lang="ru-RU" sz="1200" dirty="0"/>
              <a:t> </a:t>
            </a:r>
            <a:r>
              <a:rPr lang="ru-RU" sz="1200" dirty="0" err="1"/>
              <a:t>info</a:t>
            </a:r>
            <a:r>
              <a:rPr lang="ru-RU" sz="1200" dirty="0"/>
              <a:t>, </a:t>
            </a:r>
            <a:r>
              <a:rPr lang="ru-RU" sz="1200" dirty="0" err="1"/>
              <a:t>int</a:t>
            </a:r>
            <a:r>
              <a:rPr lang="ru-RU" sz="1200" dirty="0"/>
              <a:t> i) {</a:t>
            </a:r>
          </a:p>
          <a:p>
            <a:r>
              <a:rPr lang="ru-RU" sz="1200" dirty="0"/>
              <a:t>		</a:t>
            </a:r>
            <a:r>
              <a:rPr lang="ru-RU" sz="1200" dirty="0" err="1"/>
              <a:t>try</a:t>
            </a:r>
            <a:r>
              <a:rPr lang="ru-RU" sz="1200" dirty="0"/>
              <a:t> {</a:t>
            </a:r>
          </a:p>
          <a:p>
            <a:r>
              <a:rPr lang="ru-RU" sz="1200" dirty="0"/>
              <a:t>			</a:t>
            </a:r>
            <a:r>
              <a:rPr lang="ru-RU" sz="1200" dirty="0" err="1"/>
              <a:t>fileWriter.append</a:t>
            </a:r>
            <a:r>
              <a:rPr lang="ru-RU" sz="1200" dirty="0"/>
              <a:t>(</a:t>
            </a:r>
            <a:r>
              <a:rPr lang="ru-RU" sz="1200" dirty="0" err="1"/>
              <a:t>info</a:t>
            </a:r>
            <a:r>
              <a:rPr lang="ru-RU" sz="1200" dirty="0"/>
              <a:t> + i);</a:t>
            </a:r>
          </a:p>
          <a:p>
            <a:r>
              <a:rPr lang="ru-RU" sz="1200" dirty="0"/>
              <a:t>			</a:t>
            </a:r>
            <a:r>
              <a:rPr lang="ru-RU" sz="1200" dirty="0" err="1"/>
              <a:t>System.out.print</a:t>
            </a:r>
            <a:r>
              <a:rPr lang="ru-RU" sz="1200" dirty="0"/>
              <a:t>(</a:t>
            </a:r>
            <a:r>
              <a:rPr lang="ru-RU" sz="1200" dirty="0" err="1"/>
              <a:t>info</a:t>
            </a:r>
            <a:r>
              <a:rPr lang="ru-RU" sz="1200" dirty="0"/>
              <a:t> + i);</a:t>
            </a:r>
          </a:p>
          <a:p>
            <a:r>
              <a:rPr lang="ru-RU" sz="1200" dirty="0"/>
              <a:t>			</a:t>
            </a:r>
            <a:r>
              <a:rPr lang="ru-RU" sz="1200" dirty="0" err="1"/>
              <a:t>TimeUnit.MILLISECONDS.sleep</a:t>
            </a:r>
            <a:r>
              <a:rPr lang="ru-RU" sz="1200" dirty="0"/>
              <a:t>(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ru-RU" sz="1200" dirty="0" err="1"/>
              <a:t>Random</a:t>
            </a:r>
            <a:r>
              <a:rPr lang="ru-RU" sz="1200" dirty="0"/>
              <a:t>().</a:t>
            </a:r>
            <a:r>
              <a:rPr lang="ru-RU" sz="1200" dirty="0" err="1"/>
              <a:t>nextInt</a:t>
            </a:r>
            <a:r>
              <a:rPr lang="ru-RU" sz="1200" dirty="0"/>
              <a:t>(500));</a:t>
            </a:r>
          </a:p>
          <a:p>
            <a:r>
              <a:rPr lang="ru-RU" sz="1200" dirty="0"/>
              <a:t>			</a:t>
            </a:r>
            <a:r>
              <a:rPr lang="ru-RU" sz="1200" dirty="0" err="1"/>
              <a:t>fileWriter.append</a:t>
            </a:r>
            <a:r>
              <a:rPr lang="ru-RU" sz="1200" dirty="0"/>
              <a:t>("-&gt;" + </a:t>
            </a:r>
            <a:r>
              <a:rPr lang="ru-RU" sz="1200" dirty="0" err="1"/>
              <a:t>info.charAt</a:t>
            </a:r>
            <a:r>
              <a:rPr lang="ru-RU" sz="1200" dirty="0"/>
              <a:t>(0) + i + " ");</a:t>
            </a:r>
          </a:p>
          <a:p>
            <a:r>
              <a:rPr lang="ru-RU" sz="1200" dirty="0"/>
              <a:t>			</a:t>
            </a:r>
            <a:r>
              <a:rPr lang="ru-RU" sz="1200" dirty="0" err="1"/>
              <a:t>System.out.print</a:t>
            </a:r>
            <a:r>
              <a:rPr lang="ru-RU" sz="1200" dirty="0"/>
              <a:t>("-&gt;" + </a:t>
            </a:r>
            <a:r>
              <a:rPr lang="ru-RU" sz="1200" dirty="0" err="1"/>
              <a:t>info.charAt</a:t>
            </a:r>
            <a:r>
              <a:rPr lang="ru-RU" sz="1200" dirty="0"/>
              <a:t>(0) + i + " ");</a:t>
            </a:r>
          </a:p>
          <a:p>
            <a:r>
              <a:rPr lang="ru-RU" sz="1200" dirty="0"/>
              <a:t>		} </a:t>
            </a:r>
            <a:r>
              <a:rPr lang="ru-RU" sz="1200" dirty="0" err="1"/>
              <a:t>catch</a:t>
            </a:r>
            <a:r>
              <a:rPr lang="ru-RU" sz="1200" dirty="0"/>
              <a:t> (</a:t>
            </a:r>
            <a:r>
              <a:rPr lang="ru-RU" sz="1200" dirty="0" err="1"/>
              <a:t>IOException</a:t>
            </a:r>
            <a:r>
              <a:rPr lang="ru-RU" sz="1200" dirty="0"/>
              <a:t> | </a:t>
            </a:r>
            <a:r>
              <a:rPr lang="ru-RU" sz="1200" dirty="0" err="1"/>
              <a:t>InterruptedException</a:t>
            </a:r>
            <a:r>
              <a:rPr lang="ru-RU" sz="1200" dirty="0"/>
              <a:t> e) {</a:t>
            </a:r>
          </a:p>
          <a:p>
            <a:r>
              <a:rPr lang="ru-RU" sz="1200" dirty="0"/>
              <a:t>			</a:t>
            </a:r>
            <a:r>
              <a:rPr lang="ru-RU" sz="1200" dirty="0" err="1"/>
              <a:t>System.err.println</a:t>
            </a:r>
            <a:r>
              <a:rPr lang="ru-RU" sz="1200" dirty="0"/>
              <a:t>(e);</a:t>
            </a:r>
          </a:p>
          <a:p>
            <a:r>
              <a:rPr lang="ru-RU" sz="1200" dirty="0"/>
              <a:t>		}</a:t>
            </a:r>
          </a:p>
          <a:p>
            <a:endParaRPr lang="ru-RU" sz="1200" dirty="0"/>
          </a:p>
          <a:p>
            <a:r>
              <a:rPr lang="ru-RU" sz="1200" dirty="0"/>
              <a:t>	}</a:t>
            </a:r>
          </a:p>
          <a:p>
            <a:endParaRPr lang="ru-RU" sz="1200" dirty="0"/>
          </a:p>
          <a:p>
            <a:r>
              <a:rPr lang="ru-RU" sz="1200" dirty="0"/>
              <a:t>	@</a:t>
            </a:r>
            <a:r>
              <a:rPr lang="ru-RU" sz="1200" dirty="0" err="1"/>
              <a:t>Override</a:t>
            </a:r>
            <a:endParaRPr lang="ru-RU" sz="1200" dirty="0"/>
          </a:p>
          <a:p>
            <a:r>
              <a:rPr lang="ru-RU" sz="1200" dirty="0"/>
              <a:t>	</a:t>
            </a:r>
            <a:r>
              <a:rPr lang="ru-RU" sz="1200" dirty="0" err="1"/>
              <a:t>public</a:t>
            </a:r>
            <a:r>
              <a:rPr lang="ru-RU" sz="1200" dirty="0"/>
              <a:t> </a:t>
            </a:r>
            <a:r>
              <a:rPr lang="ru-RU" sz="1200" dirty="0" err="1"/>
              <a:t>void</a:t>
            </a:r>
            <a:r>
              <a:rPr lang="ru-RU" sz="1200" dirty="0"/>
              <a:t> </a:t>
            </a:r>
            <a:r>
              <a:rPr lang="ru-RU" sz="1200" dirty="0" err="1"/>
              <a:t>close</a:t>
            </a:r>
            <a:r>
              <a:rPr lang="ru-RU" sz="1200" dirty="0"/>
              <a:t>() </a:t>
            </a:r>
            <a:r>
              <a:rPr lang="ru-RU" sz="1200" dirty="0" err="1"/>
              <a:t>throws</a:t>
            </a:r>
            <a:r>
              <a:rPr lang="ru-RU" sz="1200" dirty="0"/>
              <a:t> </a:t>
            </a:r>
            <a:r>
              <a:rPr lang="ru-RU" sz="1200" dirty="0" err="1"/>
              <a:t>Exception</a:t>
            </a:r>
            <a:r>
              <a:rPr lang="ru-RU" sz="1200" dirty="0"/>
              <a:t> {</a:t>
            </a:r>
          </a:p>
          <a:p>
            <a:r>
              <a:rPr lang="ru-RU" sz="1200" dirty="0"/>
              <a:t>		</a:t>
            </a:r>
            <a:r>
              <a:rPr lang="ru-RU" sz="1200" dirty="0" err="1"/>
              <a:t>if</a:t>
            </a:r>
            <a:r>
              <a:rPr lang="ru-RU" sz="1200" dirty="0"/>
              <a:t> (</a:t>
            </a:r>
            <a:r>
              <a:rPr lang="ru-RU" sz="1200" dirty="0" err="1"/>
              <a:t>fileWriter</a:t>
            </a:r>
            <a:r>
              <a:rPr lang="ru-RU" sz="1200" dirty="0"/>
              <a:t> != </a:t>
            </a:r>
            <a:r>
              <a:rPr lang="ru-RU" sz="1200" dirty="0" err="1"/>
              <a:t>null</a:t>
            </a:r>
            <a:r>
              <a:rPr lang="ru-RU" sz="1200" dirty="0"/>
              <a:t>) {</a:t>
            </a:r>
          </a:p>
          <a:p>
            <a:r>
              <a:rPr lang="ru-RU" sz="1200" dirty="0"/>
              <a:t>			</a:t>
            </a:r>
            <a:r>
              <a:rPr lang="ru-RU" sz="1200" dirty="0" err="1"/>
              <a:t>fileWriter.close</a:t>
            </a:r>
            <a:r>
              <a:rPr lang="ru-RU" sz="1200" dirty="0"/>
              <a:t>();</a:t>
            </a:r>
          </a:p>
          <a:p>
            <a:r>
              <a:rPr lang="ru-RU" sz="1200" dirty="0"/>
              <a:t>		}</a:t>
            </a:r>
          </a:p>
          <a:p>
            <a:endParaRPr lang="ru-RU" sz="1200" dirty="0"/>
          </a:p>
          <a:p>
            <a:r>
              <a:rPr lang="ru-RU" sz="1200" dirty="0"/>
              <a:t>	}</a:t>
            </a:r>
          </a:p>
          <a:p>
            <a:endParaRPr lang="ru-RU" sz="1200" dirty="0"/>
          </a:p>
          <a:p>
            <a:r>
              <a:rPr lang="ru-RU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66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18FCB0-3C77-403E-AB1F-F78F96F74EFB}"/>
              </a:ext>
            </a:extLst>
          </p:cNvPr>
          <p:cNvSpPr/>
          <p:nvPr/>
        </p:nvSpPr>
        <p:spPr>
          <a:xfrm>
            <a:off x="275208" y="197346"/>
            <a:ext cx="90374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exSynchronized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java.io.IOException</a:t>
            </a:r>
            <a:r>
              <a:rPr lang="ru-RU" dirty="0"/>
              <a:t>;</a:t>
            </a:r>
          </a:p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java.util.concurrent.TimeUnit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ThreadMain</a:t>
            </a:r>
            <a:r>
              <a:rPr lang="ru-RU" dirty="0"/>
              <a:t> {</a:t>
            </a:r>
          </a:p>
          <a:p>
            <a:endParaRPr lang="ru-RU" dirty="0"/>
          </a:p>
          <a:p>
            <a:r>
              <a:rPr lang="ru-RU" dirty="0"/>
              <a:t>	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 {</a:t>
            </a:r>
          </a:p>
          <a:p>
            <a:r>
              <a:rPr lang="ru-RU" dirty="0"/>
              <a:t>		</a:t>
            </a:r>
            <a:r>
              <a:rPr lang="ru-RU" dirty="0" err="1"/>
              <a:t>try</a:t>
            </a:r>
            <a:r>
              <a:rPr lang="ru-RU" dirty="0"/>
              <a:t> (</a:t>
            </a:r>
            <a:r>
              <a:rPr lang="ru-RU" dirty="0" err="1"/>
              <a:t>CommonResourse</a:t>
            </a:r>
            <a:r>
              <a:rPr lang="ru-RU" dirty="0"/>
              <a:t> </a:t>
            </a:r>
            <a:r>
              <a:rPr lang="ru-RU" dirty="0" err="1"/>
              <a:t>resourse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CommonResourse</a:t>
            </a:r>
            <a:r>
              <a:rPr lang="ru-RU" dirty="0"/>
              <a:t>("t.txt")) {</a:t>
            </a:r>
          </a:p>
          <a:p>
            <a:r>
              <a:rPr lang="ru-RU" dirty="0"/>
              <a:t>			</a:t>
            </a:r>
            <a:r>
              <a:rPr lang="ru-RU" dirty="0" err="1"/>
              <a:t>UseFileThread</a:t>
            </a:r>
            <a:r>
              <a:rPr lang="ru-RU" dirty="0"/>
              <a:t> thread1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UseFileThread</a:t>
            </a:r>
            <a:r>
              <a:rPr lang="ru-RU" dirty="0"/>
              <a:t>("</a:t>
            </a:r>
            <a:r>
              <a:rPr lang="ru-RU" dirty="0" err="1"/>
              <a:t>first</a:t>
            </a:r>
            <a:r>
              <a:rPr lang="ru-RU" dirty="0"/>
              <a:t>", </a:t>
            </a:r>
            <a:r>
              <a:rPr lang="ru-RU" dirty="0" err="1"/>
              <a:t>resourse</a:t>
            </a:r>
            <a:r>
              <a:rPr lang="ru-RU" dirty="0"/>
              <a:t>);</a:t>
            </a:r>
          </a:p>
          <a:p>
            <a:r>
              <a:rPr lang="ru-RU" dirty="0"/>
              <a:t>			</a:t>
            </a:r>
            <a:r>
              <a:rPr lang="ru-RU" dirty="0" err="1"/>
              <a:t>UseFileThread</a:t>
            </a:r>
            <a:r>
              <a:rPr lang="ru-RU" dirty="0"/>
              <a:t> thread2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UseFileThread</a:t>
            </a:r>
            <a:r>
              <a:rPr lang="ru-RU" dirty="0"/>
              <a:t>("</a:t>
            </a:r>
            <a:r>
              <a:rPr lang="ru-RU" dirty="0" err="1"/>
              <a:t>second</a:t>
            </a:r>
            <a:r>
              <a:rPr lang="ru-RU" dirty="0"/>
              <a:t>", </a:t>
            </a:r>
            <a:r>
              <a:rPr lang="ru-RU" dirty="0" err="1"/>
              <a:t>resourse</a:t>
            </a:r>
            <a:r>
              <a:rPr lang="ru-RU" dirty="0"/>
              <a:t>);</a:t>
            </a:r>
          </a:p>
          <a:p>
            <a:r>
              <a:rPr lang="ru-RU" dirty="0"/>
              <a:t>			thread1.start();</a:t>
            </a:r>
          </a:p>
          <a:p>
            <a:r>
              <a:rPr lang="ru-RU" dirty="0"/>
              <a:t>			thread2.start();</a:t>
            </a:r>
          </a:p>
          <a:p>
            <a:r>
              <a:rPr lang="ru-RU" dirty="0"/>
              <a:t>			</a:t>
            </a:r>
            <a:r>
              <a:rPr lang="ru-RU" dirty="0" err="1"/>
              <a:t>TimeUnit.SECONDS.sleep</a:t>
            </a:r>
            <a:r>
              <a:rPr lang="ru-RU" dirty="0"/>
              <a:t>(5);</a:t>
            </a:r>
          </a:p>
          <a:p>
            <a:r>
              <a:rPr lang="ru-RU" dirty="0"/>
              <a:t>		} </a:t>
            </a:r>
            <a:r>
              <a:rPr lang="ru-RU" dirty="0" err="1"/>
              <a:t>catch</a:t>
            </a:r>
            <a:r>
              <a:rPr lang="ru-RU" dirty="0"/>
              <a:t> (</a:t>
            </a:r>
            <a:r>
              <a:rPr lang="ru-RU" dirty="0" err="1"/>
              <a:t>IOException</a:t>
            </a:r>
            <a:r>
              <a:rPr lang="ru-RU" dirty="0"/>
              <a:t> | </a:t>
            </a:r>
            <a:r>
              <a:rPr lang="ru-RU" dirty="0" err="1"/>
              <a:t>InterruptedException</a:t>
            </a:r>
            <a:r>
              <a:rPr lang="ru-RU" dirty="0"/>
              <a:t> e) {</a:t>
            </a:r>
          </a:p>
          <a:p>
            <a:r>
              <a:rPr lang="ru-RU" dirty="0"/>
              <a:t>			</a:t>
            </a:r>
            <a:r>
              <a:rPr lang="ru-RU" dirty="0" err="1"/>
              <a:t>e.printStackTrace</a:t>
            </a:r>
            <a:r>
              <a:rPr lang="ru-RU" dirty="0"/>
              <a:t>();</a:t>
            </a:r>
          </a:p>
          <a:p>
            <a:r>
              <a:rPr lang="ru-RU" dirty="0"/>
              <a:t>		} </a:t>
            </a:r>
            <a:r>
              <a:rPr lang="ru-RU" dirty="0" err="1"/>
              <a:t>catch</a:t>
            </a:r>
            <a:r>
              <a:rPr lang="ru-RU" dirty="0"/>
              <a:t> (</a:t>
            </a:r>
            <a:r>
              <a:rPr lang="ru-RU" dirty="0" err="1"/>
              <a:t>Exception</a:t>
            </a:r>
            <a:r>
              <a:rPr lang="ru-RU" dirty="0"/>
              <a:t> e1) {</a:t>
            </a:r>
          </a:p>
          <a:p>
            <a:r>
              <a:rPr lang="ru-RU" dirty="0"/>
              <a:t>			e1.printStackTrace();</a:t>
            </a:r>
          </a:p>
          <a:p>
            <a:r>
              <a:rPr lang="ru-RU" dirty="0"/>
              <a:t>		}</a:t>
            </a:r>
          </a:p>
          <a:p>
            <a:endParaRPr lang="ru-RU" dirty="0"/>
          </a:p>
          <a:p>
            <a:r>
              <a:rPr lang="ru-RU" dirty="0"/>
              <a:t>	}</a:t>
            </a:r>
          </a:p>
          <a:p>
            <a:endParaRPr lang="ru-RU" dirty="0"/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24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 </a:t>
            </a:r>
            <a:r>
              <a:rPr lang="en-US"/>
              <a:t>Thread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154" t="29902" r="32077" b="43200"/>
          <a:stretch/>
        </p:blipFill>
        <p:spPr>
          <a:xfrm>
            <a:off x="838200" y="1825625"/>
            <a:ext cx="8670566" cy="40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0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Runnable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154" t="57067" r="32077" b="21866"/>
          <a:stretch/>
        </p:blipFill>
        <p:spPr>
          <a:xfrm>
            <a:off x="838200" y="1825625"/>
            <a:ext cx="7466494" cy="27000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3925" t="38667" r="30600" b="50065"/>
          <a:stretch/>
        </p:blipFill>
        <p:spPr>
          <a:xfrm>
            <a:off x="804747" y="4351881"/>
            <a:ext cx="7224132" cy="12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6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925" t="51067" r="30600" b="18585"/>
          <a:stretch/>
        </p:blipFill>
        <p:spPr>
          <a:xfrm>
            <a:off x="838200" y="1027906"/>
            <a:ext cx="932300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EC9ECA-1F7D-4FB6-B8A4-2B472D676140}"/>
              </a:ext>
            </a:extLst>
          </p:cNvPr>
          <p:cNvSpPr/>
          <p:nvPr/>
        </p:nvSpPr>
        <p:spPr>
          <a:xfrm>
            <a:off x="-62144" y="-33487"/>
            <a:ext cx="118872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core;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ChickenVoice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EggVoice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mAnotherOpinion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12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Побочный поток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mAnotherOpinion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EggVoice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200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Создание</a:t>
            </a:r>
            <a:r>
              <a:rPr lang="en-US" sz="12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потока</a:t>
            </a:r>
            <a:endParaRPr lang="en-US" sz="1200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Спор начат..."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mAnotherOpinion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1200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Запуск потока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ru-RU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ru-RU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  <a:r>
              <a:rPr lang="ru-RU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1200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Приостанавливает поток на 1 секунду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курица!"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1200" u="sng" dirty="0">
                <a:solidFill>
                  <a:srgbClr val="3F7F5F"/>
                </a:solidFill>
                <a:latin typeface="Consolas" panose="020B0609020204030204" pitchFamily="49" charset="0"/>
              </a:rPr>
              <a:t>Слово «курица» сказано 5 раз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mAnotherOpinion</a:t>
            </a:r>
            <a:r>
              <a:rPr lang="ru-RU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.isAlive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ru-RU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12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Если оппонент еще не сказал последнее слово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mAnotherOpinion</a:t>
            </a:r>
            <a:r>
              <a:rPr lang="ru-RU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ru-RU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200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1200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Подождать пока оппонент закончит высказываться.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endParaRPr lang="ru-RU" sz="1200" dirty="0"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ru-RU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ru-RU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"Первым появилось яйцо!"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ru-RU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sz="12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если оппонент уже закончил высказываться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ru-RU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ru-RU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"Первой появилась курица!"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Спор закончен!"</a:t>
            </a:r>
            <a:r>
              <a:rPr lang="ru-RU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08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53CEE8-E48E-4AA9-89A3-D3B7AF48A723}"/>
              </a:ext>
            </a:extLst>
          </p:cNvPr>
          <p:cNvSpPr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core;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EggVoice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Thread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run()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ru-RU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  <a:r>
              <a:rPr lang="ru-RU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Приостанавливает поток на 1 секунду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ru-RU" b="1" i="1" dirty="0">
                <a:solidFill>
                  <a:srgbClr val="2A00FF"/>
                </a:solidFill>
                <a:latin typeface="Consolas" panose="020B0609020204030204" pitchFamily="49" charset="0"/>
              </a:rPr>
              <a:t>яйцо!"</a:t>
            </a:r>
            <a:r>
              <a:rPr lang="ru-RU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ru-RU" u="sng" dirty="0">
                <a:solidFill>
                  <a:srgbClr val="3F7F5F"/>
                </a:solidFill>
                <a:latin typeface="Consolas" panose="020B0609020204030204" pitchFamily="49" charset="0"/>
              </a:rPr>
              <a:t>Слово «яйцо» сказано 5 раз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30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5650" t="2000" r="16276" b="15866"/>
          <a:stretch/>
        </p:blipFill>
        <p:spPr>
          <a:xfrm>
            <a:off x="802886" y="407020"/>
            <a:ext cx="10310139" cy="61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051" t="38133" r="29999" b="17414"/>
          <a:stretch/>
        </p:blipFill>
        <p:spPr>
          <a:xfrm>
            <a:off x="1183888" y="270695"/>
            <a:ext cx="9164444" cy="60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6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3775" t="52533" r="33075" b="38267"/>
          <a:stretch/>
        </p:blipFill>
        <p:spPr>
          <a:xfrm>
            <a:off x="403302" y="275605"/>
            <a:ext cx="10735206" cy="16758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4600" t="49066" r="33450" b="26534"/>
          <a:stretch/>
        </p:blipFill>
        <p:spPr>
          <a:xfrm>
            <a:off x="1295770" y="2568405"/>
            <a:ext cx="7623383" cy="32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2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670</Words>
  <Application>Microsoft Office PowerPoint</Application>
  <PresentationFormat>Широкоэкранный</PresentationFormat>
  <Paragraphs>135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Многопоточность</vt:lpstr>
      <vt:lpstr>Класс Thread </vt:lpstr>
      <vt:lpstr>Интерфейс Runnable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Ulyana Yeryksonava</dc:creator>
  <cp:lastModifiedBy>Student406</cp:lastModifiedBy>
  <cp:revision>19</cp:revision>
  <dcterms:created xsi:type="dcterms:W3CDTF">2018-07-25T08:27:22Z</dcterms:created>
  <dcterms:modified xsi:type="dcterms:W3CDTF">2022-02-17T05:35:31Z</dcterms:modified>
</cp:coreProperties>
</file>