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185B1-031A-4DAD-A6E8-FA06F42662FF}" type="datetimeFigureOut">
              <a:rPr lang="ru-RU" smtClean="0"/>
              <a:t>04.01.2023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47F02-23DA-4B94-8023-DFF1EE0A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3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47F02-23DA-4B94-8023-DFF1EE0A0D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3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47F02-23DA-4B94-8023-DFF1EE0A0D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35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4FE-FE2C-4A38-8A79-EB10668DE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B99C8-52E8-4A73-B0C8-B4FFE2C37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A268-DCAB-4B51-AC21-56996AB8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DE0F-1F88-4213-9A72-991BD348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EFB9-FDD4-458F-81D0-ACB38837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8A36-B060-4945-9382-BC7878D6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F683C-65AB-4147-A9D0-4F066B23F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FD76-7703-46B3-958C-A9B9FE4B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1685-6FCB-485F-9F8D-33AF71C5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8909-617C-4B4C-926A-20F797C8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8D9BE-361C-4372-8B6F-439487B69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8E6BF-DAF8-4C3F-AFB4-394342FB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E1B0-152F-4A1C-963E-D5D0E72B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DCE1A-7194-44D1-995D-3071BC67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0ACB-6883-49EC-9F40-3E1385C3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A3BC-C021-4897-A31E-0F129140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DABA-45C8-4C00-AAF6-A3C9B8EF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5F97-3DD1-4EEE-AC38-3DE42DB5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0FB0-825A-43FA-9C15-7203A181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2F6F-FF02-448B-8351-E2B792B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5F41-E5F1-45CB-B6CC-7AC1E8E3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DAA16-923E-4455-97B4-CF032366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E2F3-7287-4D60-9158-C806A73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1B25-7775-4EC1-8D7E-45844235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375A-4337-4034-812B-DDCBCC4B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1EB5-271B-41A9-BDF9-CF39AAB4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61F8-9E00-49A4-94A0-5875582F2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5D94-E533-423E-B979-D72E41C9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D6CA6-A223-49F0-A8EA-90158E85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64287-6782-416C-BA40-745AA9CB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55552-713A-4FEE-A522-4DDA6B4D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CAA9-F88B-49B8-B135-E21FF2DE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A1483-B7DE-45E2-B12A-863C39F54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3D9B-ACFF-4A51-A2C3-3803E532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2A91B-4119-4A6D-B87D-61AB0265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FC719-AFE4-46D5-8E56-29CC05E4A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807CC-4BA4-41AF-9DA0-CF919A16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230C4-206F-4F60-93DC-52344337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4CB1F-0F88-4443-BBEC-4C1D2FA0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F74A-A355-43E3-ADC8-E16F9BF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A8F78-5123-4101-A469-3F7357D0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A36F8-E153-4CC1-98C1-4064657F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61DF-786F-4A28-9FBC-104DEFA6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02030-511B-4042-984D-893E68B7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0A197-8EAB-4244-9096-B6E5B44D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3E309-A01F-4562-B9C7-C4505C13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7C71-DDB2-4F6C-B35E-1034CD3B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8103-CDA9-4630-AFA3-F7BCC5AD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4F342-4435-4614-B77D-AE1F439ED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9F40-D396-460A-92C7-0DFA795B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414CA-A6A3-40E0-87F8-084E8D38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8904-D179-4E0D-BC8A-B65A0129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2C0A-A50B-4754-A1EA-10B8B10B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BD944-B0A2-4D2E-9B1E-037CDD2AC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B471-BAAC-488F-B4E4-AFB5791F6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EEBEB-568D-4F48-AE1A-8F3148C0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F40F-D6D9-47DC-94B2-30B93E9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ACCD-974E-4A38-820C-15682BDD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A8656-89A6-4804-B0B6-DD016B3A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50352-D683-411D-B6A0-AD84CF13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365E-0EEC-4019-BEF4-1AF4A3E9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71BB-D215-458A-BB9F-5067E80BCDB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201D-5AB2-43EF-8B2C-3D74B92BB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4E85-DB70-401A-BF3F-206EF01F3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2750" t="8222" r="31875" b="29778"/>
          <a:stretch/>
        </p:blipFill>
        <p:spPr>
          <a:xfrm>
            <a:off x="2838450" y="0"/>
            <a:ext cx="6956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2626" t="75555" r="31499" b="8445"/>
          <a:stretch/>
        </p:blipFill>
        <p:spPr>
          <a:xfrm>
            <a:off x="1047749" y="0"/>
            <a:ext cx="10251282" cy="2571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4250" t="8445" r="33250" b="62888"/>
          <a:stretch/>
        </p:blipFill>
        <p:spPr>
          <a:xfrm>
            <a:off x="1543049" y="2343150"/>
            <a:ext cx="9099697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8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1500" t="37778" r="31875" b="40991"/>
          <a:stretch/>
        </p:blipFill>
        <p:spPr>
          <a:xfrm>
            <a:off x="152400" y="1066799"/>
            <a:ext cx="11333586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3375" t="53556" r="32250" b="7778"/>
          <a:stretch/>
        </p:blipFill>
        <p:spPr>
          <a:xfrm>
            <a:off x="1714499" y="342900"/>
            <a:ext cx="8610819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4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2625" t="8222" r="33625" b="67556"/>
          <a:stretch/>
        </p:blipFill>
        <p:spPr>
          <a:xfrm>
            <a:off x="0" y="381000"/>
            <a:ext cx="1212733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6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0375" t="69779" r="30375" b="10221"/>
          <a:stretch/>
        </p:blipFill>
        <p:spPr>
          <a:xfrm>
            <a:off x="895349" y="438150"/>
            <a:ext cx="10501207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0875" t="34222" r="31250" b="8668"/>
          <a:stretch/>
        </p:blipFill>
        <p:spPr>
          <a:xfrm>
            <a:off x="1905000" y="0"/>
            <a:ext cx="8085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1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1500" t="8222" r="32250" b="46889"/>
          <a:stretch/>
        </p:blipFill>
        <p:spPr>
          <a:xfrm>
            <a:off x="1047750" y="190500"/>
            <a:ext cx="9391650" cy="65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2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2625" t="31334" r="32375" b="43962"/>
          <a:stretch/>
        </p:blipFill>
        <p:spPr>
          <a:xfrm>
            <a:off x="514349" y="857250"/>
            <a:ext cx="1069978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6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3500" t="48222" r="32875" b="10666"/>
          <a:stretch/>
        </p:blipFill>
        <p:spPr>
          <a:xfrm>
            <a:off x="1390650" y="156688"/>
            <a:ext cx="8877300" cy="61052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33375" t="8889" r="32375" b="72222"/>
          <a:stretch/>
        </p:blipFill>
        <p:spPr>
          <a:xfrm>
            <a:off x="5010148" y="5109508"/>
            <a:ext cx="7429501" cy="23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7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3375" t="8889" r="32375" b="72222"/>
          <a:stretch/>
        </p:blipFill>
        <p:spPr>
          <a:xfrm>
            <a:off x="0" y="975658"/>
            <a:ext cx="12022773" cy="37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0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4000" t="27555" r="33125" b="36222"/>
          <a:stretch/>
        </p:blipFill>
        <p:spPr>
          <a:xfrm>
            <a:off x="1523999" y="380999"/>
            <a:ext cx="9743667" cy="603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0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2250" t="8444" r="31875" b="24222"/>
          <a:stretch/>
        </p:blipFill>
        <p:spPr>
          <a:xfrm>
            <a:off x="2000250" y="-301879"/>
            <a:ext cx="6781800" cy="7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3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</Words>
  <Application>Microsoft Office PowerPoint</Application>
  <PresentationFormat>Широкоэкранный</PresentationFormat>
  <Paragraphs>2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Ulyana Yeryksonava</dc:creator>
  <cp:lastModifiedBy>Anastasiya</cp:lastModifiedBy>
  <cp:revision>12</cp:revision>
  <dcterms:created xsi:type="dcterms:W3CDTF">2018-09-21T13:18:15Z</dcterms:created>
  <dcterms:modified xsi:type="dcterms:W3CDTF">2023-01-04T05:54:26Z</dcterms:modified>
</cp:coreProperties>
</file>