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Примеры 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Делегаты, лямбда-выражения, события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Лямбда-выражение 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592667" y="1608667"/>
            <a:ext cx="11015133" cy="4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– метод создания  анонимной функции.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Лямбда-выражения представляют упрощенную запись анонимных методов. Лямбда-выражения позволяют создать емкие лаконичные методы, которые могут возвращать некоторое значение и которые можно передать в качестве параметров в другие методы.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Во всех этих выражениях применяется оператор  </a:t>
            </a:r>
            <a:r>
              <a:rPr b="1" lang="en-US" sz="3200"/>
              <a:t>=&gt;  </a:t>
            </a:r>
            <a:r>
              <a:rPr lang="en-US"/>
              <a:t>который разделяет выражение на 2 части.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В левой части указывается входной параметр (или список параметров), а в правой – тело лямбда выражения.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Оператор  </a:t>
            </a:r>
            <a:r>
              <a:rPr b="1" lang="en-US" sz="3200"/>
              <a:t>=&gt; </a:t>
            </a:r>
            <a:r>
              <a:rPr lang="en-US"/>
              <a:t>описывается такими словами, как «переходит» или «становится».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В одиночном лямбда выражении, часть стоящая справа от  </a:t>
            </a:r>
            <a:r>
              <a:rPr b="1" lang="en-US" sz="3200"/>
              <a:t>=&gt;</a:t>
            </a:r>
            <a:r>
              <a:rPr lang="en-US"/>
              <a:t> воздействует на параметры, стоящие слева. Возвращаемый результат это результат выполнения лямбда оператора.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Формат: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</a:t>
            </a:r>
            <a:r>
              <a:rPr b="1" lang="en-US"/>
              <a:t>параметр </a:t>
            </a:r>
            <a:r>
              <a:rPr b="1" lang="en-US" sz="3200"/>
              <a:t>=&gt; выражение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или если параметров несколько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 (список параметров) </a:t>
            </a:r>
            <a:r>
              <a:rPr b="1" lang="en-US" sz="3200"/>
              <a:t>=&gt; выражение 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Лямбда-выражение 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</a:t>
            </a:r>
            <a:r>
              <a:rPr b="1" lang="en-US"/>
              <a:t>count =&gt; count + 2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Здесь count – параметр, на который воздействует выражение count + 2. В результате count увеличивается на 2.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</a:t>
            </a:r>
            <a:r>
              <a:rPr b="1" lang="en-US"/>
              <a:t>n =&gt; n%2 == 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Здесь выражение возвращает логическое значение ( true – если параметр четный или false – если параметр нечетный). В результате параметр n примет  логическое значение.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Лямбда-выражение применяется в два этапа.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Сначала объявляется тип делегата совместимый с лямбда-выражением . Затем экземпляр делегата, которому присваивается лямбда-выражение.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После этого лямбда-выражение вычисляется при обращении к экземпляру делегата. Результатом вычисления выражения становится возвращаемое значение.    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Простой пример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System;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System.Collections.Generic;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System.Linq;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System.Text;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System.Threading.Tasks;</a:t>
            </a:r>
            <a:endParaRPr/>
          </a:p>
          <a:p>
            <a:pPr indent="-3048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ConsoleApp11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Operation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Operation operation = (x, y) =&gt; x + y;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Console.WriteLine(operation(10, 20));       </a:t>
            </a: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30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Console.WriteLine(operation(40, 20));       </a:t>
            </a: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60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Console.ReadKey();           </a:t>
            </a:r>
            <a:endParaRPr/>
          </a:p>
          <a:p>
            <a:pPr indent="-3048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619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Лямбда-выражения в обработке событий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Для класса Account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101601" y="0"/>
            <a:ext cx="12014200" cy="66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System.Collections.Generic;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System.Linq;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System.Text;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System.Threading.Tasks;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ConsoleApp11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AccountStateHandler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sender, AccountEventArgs e);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AccountEventArgs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Message {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 {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AccountEventArgs(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message,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sum)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 Message = message; Sum = sum;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         }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Account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_sum;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AccountStateHandler Added;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AccountStateHandler Withdrawn;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Account(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sum)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_sum = sum;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Put(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sum)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_sum += sum;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(Added !=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Added(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AccountEventArgs(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$"На счет пришло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{sum}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sum));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Withdraw(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sum)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 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(_sum &gt;= sum)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      _sum -= sum;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(Withdrawn !=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Withdrawn(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AccountEventArgs(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$"Со счета снято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{sum}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sum));                }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{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(Withdrawn !=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Withdrawn(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AccountEventArgs(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"На счете недостаточно средств"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0));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        }        }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Account account 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Account(100);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account.Added += (sender, e) =&gt;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Console.WriteLine(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$"Сумма транзакции: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{e.Sum}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Console.WriteLine(e.Message);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account.Put(200);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account.Put(109);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Console.ReadKey();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    }	}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Делегаты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Пример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Делегат - 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65667" y="1690688"/>
            <a:ext cx="10888133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это объект, который может ссылаться на метод.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Когда создается делегат, то создается  объект, содержащий ссылку на метод. Делегат позволяет вызвать метод, на который он ссылается.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Один и тот же делегат можно использовать для вызова разных методов при выполнении программы. Для этого надо изменить метод, на который ссылается делегат.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Метод вызываемый делегатом определяется на этапе выполнения программы, а не на этапе компиляции. В этой гибкости и заключается преимущества использования делегатов.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Формат объявления делегата: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</a:t>
            </a:r>
            <a:r>
              <a:rPr b="1" lang="en-US"/>
              <a:t>delegate</a:t>
            </a:r>
            <a:r>
              <a:rPr lang="en-US"/>
              <a:t> </a:t>
            </a:r>
            <a:r>
              <a:rPr b="1" lang="en-US"/>
              <a:t>возвращаемый_тип  имя( список_параметров);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Список_параметров называется сигнатурой.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Возвращаемый_тип – это тип возвращаемый методами, которые будут вызываться этим делегатом.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01601" y="0"/>
            <a:ext cx="12014200" cy="66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System;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System.Collections.Generic;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System.Linq;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System.Text;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System.Threading.Tasks;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ConsoleApp11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StrMod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str);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//декларация делегата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     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замена пробелов дефисами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ReplaceSpaces(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s)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"Замена пробелов дефисами"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s.Replace(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удаление пробелов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RemoveSpaces(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s)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temp = 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"Удаление пробелов"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s.Length; i++)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(s[i] != 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temp += s[i];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temp;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//Обращение строки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Reverse(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s)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temp = 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"Обращение строки"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= 0, i = s.Length - 1; i &gt;= 0; i--, j++) {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temp += s[i];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temp;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str,str1,str2;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StrMod strOp =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StrMod(ReplaceSpaces);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Конструируем делегат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//Вызываем метод с помощью экземпляра делегата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str = strOp(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"Это простой тест"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Результат : 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str);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Console.ReadKey();</a:t>
            </a:r>
            <a:endParaRPr/>
          </a:p>
          <a:p>
            <a:pPr indent="-2413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StrMod strOp1 =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StrMod(RemoveSpaces);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Конструируем делегат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str1 = strOp1(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"Это простой тест"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Результат : 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str1);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Console.ReadKey();</a:t>
            </a:r>
            <a:endParaRPr/>
          </a:p>
          <a:p>
            <a:pPr indent="-2413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StrMod strOp2 =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StrMod(Reverse);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Конструируем делегат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str2 = strOp2(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"Это простой тест"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Результат : 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str2);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Console.ReadKey();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4127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События 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пример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События 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75733" y="1515532"/>
            <a:ext cx="11294534" cy="5113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– это механизм автоматического уведомление о том, что произошло некоторое событие. События работают так: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Объект, проявляющий интерес к конкретному событию, регистрирует обработчик этого события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Когда событие происходит, вызываются все зарегистрированные обработчики этого события.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Обработчики события обычно представлены делегатами.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События являются членами класса и объявляются с помощью ключевого слова </a:t>
            </a:r>
            <a:r>
              <a:rPr b="1" lang="en-US"/>
              <a:t>event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Формат объявления: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  event  делегат_события  имя_события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делегат_события – </a:t>
            </a:r>
            <a:r>
              <a:rPr lang="en-US"/>
              <a:t>имя делегата, используемого для поддержки события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имя_события – </a:t>
            </a:r>
            <a:r>
              <a:rPr lang="en-US"/>
              <a:t>конкретный объект объявляемого события</a:t>
            </a:r>
            <a:endParaRPr b="1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01601" y="0"/>
            <a:ext cx="12014200" cy="66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System.Collections.Generic;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System.Linq;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System.Text;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System.Threading.Tasks;</a:t>
            </a:r>
            <a:endParaRPr/>
          </a:p>
          <a:p>
            <a:pPr indent="-215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ConsoleApp11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Объявление делегата для события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MyEventHandler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//Объявление класса, содержащего событие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MyEvent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MyEventHandler SomeEvent;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//метод в классе для генерации события с помощью делегата SomeEvent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OnSomeEvent()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(SomeEvent !=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SomeEvent();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Handler()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обработчик события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 </a:t>
            </a:r>
            <a:r>
              <a:rPr lang="en-US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Произошло событие !!!"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       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MyEvent evt =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MyEvent(); 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конструируем объект содержащий событие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//Добавляем метод Handler() в список событий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evt.SomeEvent += evt.Handler;  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фактически добавляем метод вызываемый делегатом для события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запускаем событие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evt.OnSomeEvent();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Console.ReadKey();</a:t>
            </a:r>
            <a:endParaRPr/>
          </a:p>
          <a:p>
            <a:pPr indent="-215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-215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87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Лямбда-выражения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пример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Анонимная функция и методы</a:t>
            </a:r>
            <a:endParaRPr b="1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Метод, на который ссылается делегат, часто используется только для этой цели.  Т.е. такой метод вызывается только через делегат, но сам никогда вызываться не будет. В таких случаях можно использовать анонимную функцию, а не создавать сам метод.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Анонимная функция это кодовый блок без имени, передаваемый конструктору делегата.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В C# есть две разновидности анонимных функций – анонимные методы и лямбда выражения.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Анонимные метод – способ создания безымянного блока кода, связанного с конкретным экземпляром делегата. Для этого надо после ключевого слова delegate указать сам кодовый блок. Тип делегата должен быть объявлен раньше.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Анонимный метод может иметь параметры и возвращать значение, в соответствии с объявленным типом делегата  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