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79EB5-02DC-40DE-A67C-2270625D4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Работа с датами и временем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2A8280-007C-44CA-902C-AD31848BE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Структура </a:t>
            </a:r>
            <a:r>
              <a:rPr lang="en-US" b="1" dirty="0"/>
              <a:t>DateTime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78388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0AF68-E687-409F-8603-432852C9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Структура </a:t>
            </a:r>
            <a:r>
              <a:rPr lang="en-US" b="1" dirty="0"/>
              <a:t>DateTime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CEF5AE-C83A-4529-B587-00B67DE45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947430" cy="3886200"/>
          </a:xfrm>
        </p:spPr>
        <p:txBody>
          <a:bodyPr/>
          <a:lstStyle/>
          <a:p>
            <a:r>
              <a:rPr lang="ru-RU" dirty="0"/>
              <a:t>Для работы с датами и временем в .NET предназначена структура </a:t>
            </a:r>
            <a:r>
              <a:rPr lang="ru-RU" b="1" dirty="0"/>
              <a:t>DateTime</a:t>
            </a:r>
            <a:r>
              <a:rPr lang="ru-RU" dirty="0"/>
              <a:t>. Она представляет дату и время от 00:00:00 1 января 0001 года до 23:59:59 31 декабря 9999 года.</a:t>
            </a:r>
            <a:endParaRPr lang="en-US" dirty="0"/>
          </a:p>
          <a:p>
            <a:r>
              <a:rPr lang="ru-RU" dirty="0"/>
              <a:t>Для создания нового объекта DateTime также можно использовать конструктор. Пустой конструктор создает начальную дату:</a:t>
            </a:r>
            <a:endParaRPr lang="en-US" dirty="0"/>
          </a:p>
          <a:p>
            <a:r>
              <a:rPr lang="ru-RU" dirty="0"/>
              <a:t>То есть мы получим минимально возможное значение, которое также можно получить следующим образом:</a:t>
            </a:r>
            <a:endParaRPr lang="en-US" dirty="0"/>
          </a:p>
          <a:p>
            <a:r>
              <a:rPr lang="ru-RU" dirty="0"/>
              <a:t>Чтобы задать конкретную дату, нужно использовать один из конструкторов, принимающих параметры:</a:t>
            </a:r>
            <a:endParaRPr lang="en-US" dirty="0"/>
          </a:p>
          <a:p>
            <a:r>
              <a:rPr lang="ru-RU" dirty="0"/>
              <a:t>Установка времени: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77121C-990F-4817-80FC-6CCAE964A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293" y="3707722"/>
            <a:ext cx="4533900" cy="4381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AF56E1-7B9F-4B29-833E-A053C239E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218" y="4378726"/>
            <a:ext cx="3629025" cy="2667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01E619-ADEB-48F1-9D79-5781851A3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565" y="5123341"/>
            <a:ext cx="6000750" cy="4286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B1D94C-C485-4F74-A03A-4BA4F6633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315" y="5976429"/>
            <a:ext cx="9144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4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93464CB-6BB5-4F31-BB92-238B8743A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23783"/>
            <a:ext cx="9601200" cy="5343617"/>
          </a:xfrm>
        </p:spPr>
        <p:txBody>
          <a:bodyPr/>
          <a:lstStyle/>
          <a:p>
            <a:r>
              <a:rPr lang="ru-RU" dirty="0"/>
              <a:t>Если необходимо получить текущую время и дату, то можно использовать ряд свойств DateTime: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/>
              <a:t>      Консольный </a:t>
            </a:r>
            <a:r>
              <a:rPr lang="ru-RU" dirty="0"/>
              <a:t>вывод: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Свойство </a:t>
            </a:r>
            <a:r>
              <a:rPr lang="en-US" dirty="0"/>
              <a:t>DateTime.Now </a:t>
            </a:r>
            <a:r>
              <a:rPr lang="ru-RU" dirty="0"/>
              <a:t>берет текущую дату и время компьютера, </a:t>
            </a:r>
            <a:r>
              <a:rPr lang="en-US" dirty="0"/>
              <a:t>DateTime.UtcNow – </a:t>
            </a:r>
            <a:r>
              <a:rPr lang="ru-RU" dirty="0"/>
              <a:t>дата и время относительно времени Гринвичу (</a:t>
            </a:r>
            <a:r>
              <a:rPr lang="en-US" dirty="0"/>
              <a:t>GMT)</a:t>
            </a:r>
            <a:r>
              <a:rPr lang="ru-RU" dirty="0"/>
              <a:t> и </a:t>
            </a:r>
            <a:r>
              <a:rPr lang="en-US" dirty="0"/>
              <a:t>DataTime.Today – </a:t>
            </a:r>
            <a:r>
              <a:rPr lang="ru-RU" dirty="0"/>
              <a:t>текущая дата.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A70015-6CEC-47F4-913A-DA92FA0C3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449" y="948061"/>
            <a:ext cx="3552825" cy="6858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931241-502B-44A7-972D-6F64B2519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116" y="1773002"/>
            <a:ext cx="1536345" cy="71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2F599-5B54-4F3D-903B-C36C8B41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Операции с </a:t>
            </a:r>
            <a:r>
              <a:rPr lang="en-US" b="1" dirty="0"/>
              <a:t>DateTime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D8355B-32C2-435C-9AF7-FEC0CC4D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97927"/>
          </a:xfrm>
        </p:spPr>
        <p:txBody>
          <a:bodyPr/>
          <a:lstStyle/>
          <a:p>
            <a:r>
              <a:rPr lang="ru-RU" dirty="0"/>
              <a:t>Основные операции со структурой DateTime связаны со сложением или вычитанием дат. Например, надо к некоторой дате прибавить или, наоборот, отнять несколько дней.</a:t>
            </a:r>
            <a:br>
              <a:rPr lang="ru-RU" dirty="0"/>
            </a:br>
            <a:r>
              <a:rPr lang="ru-RU" dirty="0"/>
              <a:t>Для добавления дат используется ряд методов:</a:t>
            </a:r>
          </a:p>
          <a:p>
            <a:r>
              <a:rPr lang="en-US" dirty="0"/>
              <a:t>Add(TimeSpan value): </a:t>
            </a:r>
            <a:r>
              <a:rPr lang="ru-RU" dirty="0"/>
              <a:t>добавляет к дате значение </a:t>
            </a:r>
            <a:r>
              <a:rPr lang="en-US" dirty="0"/>
              <a:t>TimeSpan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AddDays(double value): </a:t>
            </a:r>
            <a:r>
              <a:rPr lang="ru-RU" dirty="0"/>
              <a:t>добавляет к текущей дате несколько дней.</a:t>
            </a:r>
          </a:p>
          <a:p>
            <a:r>
              <a:rPr lang="en-US" dirty="0"/>
              <a:t>AddHours(Double value): </a:t>
            </a:r>
            <a:r>
              <a:rPr lang="ru-RU" dirty="0"/>
              <a:t>добавляет к текущей дате несколько часов.</a:t>
            </a:r>
          </a:p>
          <a:p>
            <a:r>
              <a:rPr lang="en-US" dirty="0"/>
              <a:t>AddMinutes(double value): </a:t>
            </a:r>
            <a:r>
              <a:rPr lang="ru-RU" dirty="0"/>
              <a:t>добавляет к текущей дате несколько</a:t>
            </a:r>
            <a:r>
              <a:rPr lang="en-US" dirty="0"/>
              <a:t> </a:t>
            </a:r>
            <a:r>
              <a:rPr lang="ru-RU" dirty="0"/>
              <a:t>минут.</a:t>
            </a:r>
          </a:p>
          <a:p>
            <a:r>
              <a:rPr lang="en-US" dirty="0"/>
              <a:t>AddMouths(int value): </a:t>
            </a:r>
            <a:r>
              <a:rPr lang="ru-RU" dirty="0"/>
              <a:t>добавляет к текущей дате несколько месяцев.</a:t>
            </a:r>
          </a:p>
          <a:p>
            <a:r>
              <a:rPr lang="en-US" dirty="0"/>
              <a:t>AddYears(int value): </a:t>
            </a:r>
            <a:r>
              <a:rPr lang="ru-RU" dirty="0"/>
              <a:t>добавляет к текущей дате несколько лет.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91703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B078D5A-A0C1-4406-BC93-0A7DB9630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70012"/>
            <a:ext cx="9601200" cy="4997388"/>
          </a:xfrm>
        </p:spPr>
        <p:txBody>
          <a:bodyPr/>
          <a:lstStyle/>
          <a:p>
            <a:r>
              <a:rPr lang="ru-RU" dirty="0"/>
              <a:t>Для вычитания дат используется метод </a:t>
            </a:r>
            <a:r>
              <a:rPr lang="ru-RU" b="1" dirty="0"/>
              <a:t>Substract(DateTime </a:t>
            </a:r>
            <a:r>
              <a:rPr lang="ru-RU" b="1" dirty="0" err="1"/>
              <a:t>date</a:t>
            </a:r>
            <a:r>
              <a:rPr lang="ru-RU" b="1" dirty="0"/>
              <a:t>)</a:t>
            </a:r>
            <a:r>
              <a:rPr lang="en-US" b="1" dirty="0"/>
              <a:t>: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ru-RU" dirty="0"/>
              <a:t>Здесь даты различаются на три часа, поэтому результатом будет дата "03:00:00".</a:t>
            </a:r>
            <a:endParaRPr lang="en-US" dirty="0"/>
          </a:p>
          <a:p>
            <a:r>
              <a:rPr lang="ru-RU" dirty="0"/>
              <a:t>Метод Substract не имеет возможностей для отдельного вычитания дней, часов и так далее. Но это и не надо, так как мы можем передавать в метод AddDays() и другие методы добавления отрицательные значения: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04967B-864C-4926-9A03-9360C78B0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394" y="1276998"/>
            <a:ext cx="7153275" cy="6286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FD29BE-1757-448E-A967-3B5F5F516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394" y="3429000"/>
            <a:ext cx="72009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3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3F013A-EA5A-49EC-87BB-7EC646C63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36847"/>
            <a:ext cx="9601200" cy="5130553"/>
          </a:xfrm>
        </p:spPr>
        <p:txBody>
          <a:bodyPr/>
          <a:lstStyle/>
          <a:p>
            <a:r>
              <a:rPr lang="ru-RU" dirty="0"/>
              <a:t>Кроме операций сложения и вычитания еще есть ряд методов форматирования дат: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ru-RU" dirty="0"/>
              <a:t>Метод </a:t>
            </a:r>
            <a:r>
              <a:rPr lang="en-US" dirty="0"/>
              <a:t>ToLocalTime() </a:t>
            </a:r>
            <a:r>
              <a:rPr lang="ru-RU" dirty="0"/>
              <a:t>преобразует время </a:t>
            </a:r>
            <a:r>
              <a:rPr lang="en-US" dirty="0"/>
              <a:t>UTC </a:t>
            </a:r>
            <a:r>
              <a:rPr lang="ru-RU" dirty="0"/>
              <a:t>в локальное время, добавляя смещение относительно времени по Гринвичу. Метод </a:t>
            </a:r>
            <a:r>
              <a:rPr lang="en-US" dirty="0"/>
              <a:t>ToUniversalTime(),</a:t>
            </a:r>
            <a:r>
              <a:rPr lang="ru-RU" dirty="0"/>
              <a:t> наоборот, преобразует локальное время во время </a:t>
            </a:r>
            <a:r>
              <a:rPr lang="en-US" dirty="0"/>
              <a:t>UTC</a:t>
            </a:r>
            <a:r>
              <a:rPr lang="ru-RU" dirty="0"/>
              <a:t>, то есть вычитает смещение относительно времени по Гринвичу. Остальные методы преобразуют дату к определенному формату.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61A38B-E7DB-4A58-B20B-7E2DB5348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06" y="1418715"/>
            <a:ext cx="60769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07763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29</TotalTime>
  <Words>118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Franklin Gothic Book</vt:lpstr>
      <vt:lpstr>Уголки</vt:lpstr>
      <vt:lpstr>Работа с датами и временем</vt:lpstr>
      <vt:lpstr>Структура DateTime</vt:lpstr>
      <vt:lpstr>Презентация PowerPoint</vt:lpstr>
      <vt:lpstr>Операции с DateTime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датами и временем</dc:title>
  <dc:creator>Napachio</dc:creator>
  <cp:lastModifiedBy>Napachio</cp:lastModifiedBy>
  <cp:revision>4</cp:revision>
  <dcterms:created xsi:type="dcterms:W3CDTF">2021-11-01T07:15:45Z</dcterms:created>
  <dcterms:modified xsi:type="dcterms:W3CDTF">2021-11-01T08:57:00Z</dcterms:modified>
</cp:coreProperties>
</file>