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128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4A1E-91C5-4F71-943F-1AB4DBB38F19}" type="datetimeFigureOut">
              <a:rPr lang="ru-RU" smtClean="0"/>
              <a:pPr/>
              <a:t>05.09.2017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37F3-0CB9-4110-9986-6CCB7A11911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4A1E-91C5-4F71-943F-1AB4DBB38F19}" type="datetimeFigureOut">
              <a:rPr lang="ru-RU" smtClean="0"/>
              <a:pPr/>
              <a:t>05.09.2017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37F3-0CB9-4110-9986-6CCB7A11911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4A1E-91C5-4F71-943F-1AB4DBB38F19}" type="datetimeFigureOut">
              <a:rPr lang="ru-RU" smtClean="0"/>
              <a:pPr/>
              <a:t>05.09.2017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37F3-0CB9-4110-9986-6CCB7A11911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4A1E-91C5-4F71-943F-1AB4DBB38F19}" type="datetimeFigureOut">
              <a:rPr lang="ru-RU" smtClean="0"/>
              <a:pPr/>
              <a:t>05.09.2017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37F3-0CB9-4110-9986-6CCB7A11911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4A1E-91C5-4F71-943F-1AB4DBB38F19}" type="datetimeFigureOut">
              <a:rPr lang="ru-RU" smtClean="0"/>
              <a:pPr/>
              <a:t>05.09.2017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37F3-0CB9-4110-9986-6CCB7A11911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4A1E-91C5-4F71-943F-1AB4DBB38F19}" type="datetimeFigureOut">
              <a:rPr lang="ru-RU" smtClean="0"/>
              <a:pPr/>
              <a:t>05.09.2017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37F3-0CB9-4110-9986-6CCB7A11911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4A1E-91C5-4F71-943F-1AB4DBB38F19}" type="datetimeFigureOut">
              <a:rPr lang="ru-RU" smtClean="0"/>
              <a:pPr/>
              <a:t>05.09.2017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37F3-0CB9-4110-9986-6CCB7A11911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4A1E-91C5-4F71-943F-1AB4DBB38F19}" type="datetimeFigureOut">
              <a:rPr lang="ru-RU" smtClean="0"/>
              <a:pPr/>
              <a:t>05.09.2017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37F3-0CB9-4110-9986-6CCB7A11911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4A1E-91C5-4F71-943F-1AB4DBB38F19}" type="datetimeFigureOut">
              <a:rPr lang="ru-RU" smtClean="0"/>
              <a:pPr/>
              <a:t>05.09.2017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37F3-0CB9-4110-9986-6CCB7A11911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4A1E-91C5-4F71-943F-1AB4DBB38F19}" type="datetimeFigureOut">
              <a:rPr lang="ru-RU" smtClean="0"/>
              <a:pPr/>
              <a:t>05.09.2017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37F3-0CB9-4110-9986-6CCB7A11911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4A1E-91C5-4F71-943F-1AB4DBB38F19}" type="datetimeFigureOut">
              <a:rPr lang="ru-RU" smtClean="0"/>
              <a:pPr/>
              <a:t>05.09.2017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37F3-0CB9-4110-9986-6CCB7A11911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4A1E-91C5-4F71-943F-1AB4DBB38F19}" type="datetimeFigureOut">
              <a:rPr lang="ru-RU" smtClean="0"/>
              <a:pPr/>
              <a:t>05.09.2017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C37F3-0CB9-4110-9986-6CCB7A11911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Компьютерные сети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971600" y="2996952"/>
            <a:ext cx="1728192" cy="1872208"/>
            <a:chOff x="1835696" y="2276872"/>
            <a:chExt cx="1728192" cy="1872208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2051720" y="2276872"/>
              <a:ext cx="1296144" cy="1008112"/>
            </a:xfrm>
            <a:prstGeom prst="roundRect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6" name="Группа 9"/>
            <p:cNvGrpSpPr/>
            <p:nvPr/>
          </p:nvGrpSpPr>
          <p:grpSpPr>
            <a:xfrm>
              <a:off x="1835696" y="2348880"/>
              <a:ext cx="1728192" cy="1800200"/>
              <a:chOff x="1835696" y="2348880"/>
              <a:chExt cx="1728192" cy="1800200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2483768" y="3284984"/>
                <a:ext cx="432048" cy="21602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1835696" y="3501008"/>
                <a:ext cx="1728192" cy="6480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Прямоугольник 8"/>
              <p:cNvSpPr/>
              <p:nvPr/>
            </p:nvSpPr>
            <p:spPr>
              <a:xfrm>
                <a:off x="2843808" y="3645024"/>
                <a:ext cx="504056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Скругленный прямоугольник 9"/>
              <p:cNvSpPr/>
              <p:nvPr/>
            </p:nvSpPr>
            <p:spPr>
              <a:xfrm>
                <a:off x="2123728" y="2348880"/>
                <a:ext cx="1152128" cy="864096"/>
              </a:xfrm>
              <a:prstGeom prst="roundRect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12" name="Группа 11"/>
          <p:cNvGrpSpPr/>
          <p:nvPr/>
        </p:nvGrpSpPr>
        <p:grpSpPr>
          <a:xfrm>
            <a:off x="6156176" y="3068960"/>
            <a:ext cx="1728192" cy="1872208"/>
            <a:chOff x="1835696" y="2276872"/>
            <a:chExt cx="1728192" cy="1872208"/>
          </a:xfrm>
        </p:grpSpPr>
        <p:sp>
          <p:nvSpPr>
            <p:cNvPr id="13" name="Скругленный прямоугольник 12"/>
            <p:cNvSpPr/>
            <p:nvPr/>
          </p:nvSpPr>
          <p:spPr>
            <a:xfrm>
              <a:off x="2051720" y="2276872"/>
              <a:ext cx="1296144" cy="1008112"/>
            </a:xfrm>
            <a:prstGeom prst="roundRect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9"/>
            <p:cNvGrpSpPr/>
            <p:nvPr/>
          </p:nvGrpSpPr>
          <p:grpSpPr>
            <a:xfrm>
              <a:off x="1835696" y="2348880"/>
              <a:ext cx="1728192" cy="1800200"/>
              <a:chOff x="1835696" y="2348880"/>
              <a:chExt cx="1728192" cy="1800200"/>
            </a:xfrm>
          </p:grpSpPr>
          <p:sp>
            <p:nvSpPr>
              <p:cNvPr id="15" name="Прямоугольник 14"/>
              <p:cNvSpPr/>
              <p:nvPr/>
            </p:nvSpPr>
            <p:spPr>
              <a:xfrm>
                <a:off x="2483768" y="3284984"/>
                <a:ext cx="432048" cy="21602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Прямоугольник 15"/>
              <p:cNvSpPr/>
              <p:nvPr/>
            </p:nvSpPr>
            <p:spPr>
              <a:xfrm>
                <a:off x="1835696" y="3501008"/>
                <a:ext cx="1728192" cy="6480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Прямоугольник 16"/>
              <p:cNvSpPr/>
              <p:nvPr/>
            </p:nvSpPr>
            <p:spPr>
              <a:xfrm>
                <a:off x="2843808" y="3645024"/>
                <a:ext cx="504056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" name="Скругленный прямоугольник 17"/>
              <p:cNvSpPr/>
              <p:nvPr/>
            </p:nvSpPr>
            <p:spPr>
              <a:xfrm>
                <a:off x="2123728" y="2348880"/>
                <a:ext cx="1152128" cy="864096"/>
              </a:xfrm>
              <a:prstGeom prst="roundRect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20" name="Прямая соединительная линия 19"/>
          <p:cNvCxnSpPr>
            <a:stCxn id="8" idx="3"/>
          </p:cNvCxnSpPr>
          <p:nvPr/>
        </p:nvCxnSpPr>
        <p:spPr>
          <a:xfrm flipV="1">
            <a:off x="2699792" y="4509120"/>
            <a:ext cx="3456384" cy="3600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Группа 20"/>
          <p:cNvGrpSpPr/>
          <p:nvPr/>
        </p:nvGrpSpPr>
        <p:grpSpPr>
          <a:xfrm>
            <a:off x="2627784" y="2708920"/>
            <a:ext cx="648072" cy="405045"/>
            <a:chOff x="3419872" y="2519899"/>
            <a:chExt cx="648072" cy="405045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3419872" y="2519899"/>
              <a:ext cx="648072" cy="405045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3" name="Прямая соединительная линия 22"/>
            <p:cNvCxnSpPr/>
            <p:nvPr/>
          </p:nvCxnSpPr>
          <p:spPr>
            <a:xfrm>
              <a:off x="3419872" y="2519900"/>
              <a:ext cx="288032" cy="1890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flipH="1">
              <a:off x="3707904" y="2519900"/>
              <a:ext cx="360040" cy="18902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31082E-6 L 0.42136 0.0018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История компьютерных сетей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prstGeom prst="verticalScroll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1962 г.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ARPA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(Агентство перспективных исследований Министерства обороны США)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начало разработку «Галактической сети».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История компьютерных сетей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prstGeom prst="verticalScroll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1965 г.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первая компьютерная сеть.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1259632" y="3645024"/>
            <a:ext cx="1728192" cy="1872208"/>
            <a:chOff x="1835696" y="2276872"/>
            <a:chExt cx="1728192" cy="1872208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2051720" y="2276872"/>
              <a:ext cx="1296144" cy="1008112"/>
            </a:xfrm>
            <a:prstGeom prst="roundRect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6" name="Группа 9"/>
            <p:cNvGrpSpPr/>
            <p:nvPr/>
          </p:nvGrpSpPr>
          <p:grpSpPr>
            <a:xfrm>
              <a:off x="1835696" y="2348880"/>
              <a:ext cx="1728192" cy="1800200"/>
              <a:chOff x="1835696" y="2348880"/>
              <a:chExt cx="1728192" cy="1800200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2483768" y="3284984"/>
                <a:ext cx="432048" cy="21602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1835696" y="3501008"/>
                <a:ext cx="1728192" cy="6480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Прямоугольник 8"/>
              <p:cNvSpPr/>
              <p:nvPr/>
            </p:nvSpPr>
            <p:spPr>
              <a:xfrm>
                <a:off x="2843808" y="3645024"/>
                <a:ext cx="504056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Скругленный прямоугольник 9"/>
              <p:cNvSpPr/>
              <p:nvPr/>
            </p:nvSpPr>
            <p:spPr>
              <a:xfrm>
                <a:off x="2123728" y="2348880"/>
                <a:ext cx="1152128" cy="864096"/>
              </a:xfrm>
              <a:prstGeom prst="roundRect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11" name="Группа 10"/>
          <p:cNvGrpSpPr/>
          <p:nvPr/>
        </p:nvGrpSpPr>
        <p:grpSpPr>
          <a:xfrm>
            <a:off x="5940152" y="3645024"/>
            <a:ext cx="1728192" cy="1872208"/>
            <a:chOff x="1835696" y="2276872"/>
            <a:chExt cx="1728192" cy="1872208"/>
          </a:xfrm>
        </p:grpSpPr>
        <p:sp>
          <p:nvSpPr>
            <p:cNvPr id="12" name="Скругленный прямоугольник 11"/>
            <p:cNvSpPr/>
            <p:nvPr/>
          </p:nvSpPr>
          <p:spPr>
            <a:xfrm>
              <a:off x="2051720" y="2276872"/>
              <a:ext cx="1296144" cy="1008112"/>
            </a:xfrm>
            <a:prstGeom prst="roundRect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3" name="Группа 9"/>
            <p:cNvGrpSpPr/>
            <p:nvPr/>
          </p:nvGrpSpPr>
          <p:grpSpPr>
            <a:xfrm>
              <a:off x="1835696" y="2348880"/>
              <a:ext cx="1728192" cy="1800200"/>
              <a:chOff x="1835696" y="2348880"/>
              <a:chExt cx="1728192" cy="1800200"/>
            </a:xfrm>
          </p:grpSpPr>
          <p:sp>
            <p:nvSpPr>
              <p:cNvPr id="14" name="Прямоугольник 13"/>
              <p:cNvSpPr/>
              <p:nvPr/>
            </p:nvSpPr>
            <p:spPr>
              <a:xfrm>
                <a:off x="2483768" y="3284984"/>
                <a:ext cx="432048" cy="21602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Прямоугольник 14"/>
              <p:cNvSpPr/>
              <p:nvPr/>
            </p:nvSpPr>
            <p:spPr>
              <a:xfrm>
                <a:off x="1835696" y="3501008"/>
                <a:ext cx="1728192" cy="6480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Прямоугольник 15"/>
              <p:cNvSpPr/>
              <p:nvPr/>
            </p:nvSpPr>
            <p:spPr>
              <a:xfrm>
                <a:off x="2843808" y="3645024"/>
                <a:ext cx="504056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Скругленный прямоугольник 16"/>
              <p:cNvSpPr/>
              <p:nvPr/>
            </p:nvSpPr>
            <p:spPr>
              <a:xfrm>
                <a:off x="2123728" y="2348880"/>
                <a:ext cx="1152128" cy="864096"/>
              </a:xfrm>
              <a:prstGeom prst="roundRect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1475656" y="3789040"/>
            <a:ext cx="1262846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Бостон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56176" y="3717032"/>
            <a:ext cx="1296144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Санта-</a:t>
            </a:r>
          </a:p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Моника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2987824" y="5085184"/>
            <a:ext cx="295232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47864" y="5229200"/>
            <a:ext cx="2005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Телефонная линия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История компьютерных сетей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  <a:prstGeom prst="verticalScroll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Апрель 1969 г.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первая в мире локальная сеть.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40000"/>
          </a:blip>
          <a:srcRect/>
          <a:stretch>
            <a:fillRect/>
          </a:stretch>
        </p:blipFill>
        <p:spPr bwMode="auto">
          <a:xfrm>
            <a:off x="1187624" y="3212976"/>
            <a:ext cx="684076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Группа 3"/>
          <p:cNvGrpSpPr/>
          <p:nvPr/>
        </p:nvGrpSpPr>
        <p:grpSpPr>
          <a:xfrm>
            <a:off x="1259632" y="4149080"/>
            <a:ext cx="1728192" cy="1872208"/>
            <a:chOff x="1835696" y="2276872"/>
            <a:chExt cx="1728192" cy="1872208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2051720" y="2276872"/>
              <a:ext cx="1296144" cy="1008112"/>
            </a:xfrm>
            <a:prstGeom prst="roundRect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6" name="Группа 9"/>
            <p:cNvGrpSpPr/>
            <p:nvPr/>
          </p:nvGrpSpPr>
          <p:grpSpPr>
            <a:xfrm>
              <a:off x="1835696" y="2348880"/>
              <a:ext cx="1728192" cy="1800200"/>
              <a:chOff x="1835696" y="2348880"/>
              <a:chExt cx="1728192" cy="1800200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2483768" y="3284984"/>
                <a:ext cx="432048" cy="21602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1835696" y="3501008"/>
                <a:ext cx="1728192" cy="6480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Прямоугольник 8"/>
              <p:cNvSpPr/>
              <p:nvPr/>
            </p:nvSpPr>
            <p:spPr>
              <a:xfrm>
                <a:off x="2843808" y="3645024"/>
                <a:ext cx="504056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Скругленный прямоугольник 9"/>
              <p:cNvSpPr/>
              <p:nvPr/>
            </p:nvSpPr>
            <p:spPr>
              <a:xfrm>
                <a:off x="2123728" y="2348880"/>
                <a:ext cx="1152128" cy="864096"/>
              </a:xfrm>
              <a:prstGeom prst="roundRect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11" name="Группа 10"/>
          <p:cNvGrpSpPr/>
          <p:nvPr/>
        </p:nvGrpSpPr>
        <p:grpSpPr>
          <a:xfrm>
            <a:off x="5940152" y="4149080"/>
            <a:ext cx="1728192" cy="1872208"/>
            <a:chOff x="1835696" y="2276872"/>
            <a:chExt cx="1728192" cy="1872208"/>
          </a:xfrm>
        </p:grpSpPr>
        <p:sp>
          <p:nvSpPr>
            <p:cNvPr id="12" name="Скругленный прямоугольник 11"/>
            <p:cNvSpPr/>
            <p:nvPr/>
          </p:nvSpPr>
          <p:spPr>
            <a:xfrm>
              <a:off x="2051720" y="2276872"/>
              <a:ext cx="1296144" cy="1008112"/>
            </a:xfrm>
            <a:prstGeom prst="roundRect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3" name="Группа 9"/>
            <p:cNvGrpSpPr/>
            <p:nvPr/>
          </p:nvGrpSpPr>
          <p:grpSpPr>
            <a:xfrm>
              <a:off x="1835696" y="2348880"/>
              <a:ext cx="1728192" cy="1800200"/>
              <a:chOff x="1835696" y="2348880"/>
              <a:chExt cx="1728192" cy="1800200"/>
            </a:xfrm>
          </p:grpSpPr>
          <p:sp>
            <p:nvSpPr>
              <p:cNvPr id="14" name="Прямоугольник 13"/>
              <p:cNvSpPr/>
              <p:nvPr/>
            </p:nvSpPr>
            <p:spPr>
              <a:xfrm>
                <a:off x="2483768" y="3284984"/>
                <a:ext cx="432048" cy="21602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Прямоугольник 14"/>
              <p:cNvSpPr/>
              <p:nvPr/>
            </p:nvSpPr>
            <p:spPr>
              <a:xfrm>
                <a:off x="1835696" y="3501008"/>
                <a:ext cx="1728192" cy="6480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Прямоугольник 15"/>
              <p:cNvSpPr/>
              <p:nvPr/>
            </p:nvSpPr>
            <p:spPr>
              <a:xfrm>
                <a:off x="2843808" y="3645024"/>
                <a:ext cx="504056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Скругленный прямоугольник 16"/>
              <p:cNvSpPr/>
              <p:nvPr/>
            </p:nvSpPr>
            <p:spPr>
              <a:xfrm>
                <a:off x="2123728" y="2348880"/>
                <a:ext cx="1152128" cy="864096"/>
              </a:xfrm>
              <a:prstGeom prst="roundRect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18" name="Прямая соединительная линия 17"/>
          <p:cNvCxnSpPr/>
          <p:nvPr/>
        </p:nvCxnSpPr>
        <p:spPr>
          <a:xfrm>
            <a:off x="2987824" y="5805264"/>
            <a:ext cx="295232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39952" y="5229200"/>
            <a:ext cx="681597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5 м</a:t>
            </a:r>
            <a:endParaRPr lang="ru-RU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31640" y="3501008"/>
            <a:ext cx="637116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Калифорнийский университет (Лос-Анджелес)</a:t>
            </a:r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История компьютерных сетей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prstGeom prst="verticalScroll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Октябрь 1969 г.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появление сети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ARPANet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1763688" y="4077072"/>
            <a:ext cx="1728192" cy="1872208"/>
            <a:chOff x="1835696" y="2276872"/>
            <a:chExt cx="1728192" cy="1872208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2051720" y="2276872"/>
              <a:ext cx="1296144" cy="1008112"/>
            </a:xfrm>
            <a:prstGeom prst="roundRect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6" name="Группа 9"/>
            <p:cNvGrpSpPr/>
            <p:nvPr/>
          </p:nvGrpSpPr>
          <p:grpSpPr>
            <a:xfrm>
              <a:off x="1835696" y="2348880"/>
              <a:ext cx="1728192" cy="1800200"/>
              <a:chOff x="1835696" y="2348880"/>
              <a:chExt cx="1728192" cy="1800200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2483768" y="3284984"/>
                <a:ext cx="432048" cy="21602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1835696" y="3501008"/>
                <a:ext cx="1728192" cy="6480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Прямоугольник 8"/>
              <p:cNvSpPr/>
              <p:nvPr/>
            </p:nvSpPr>
            <p:spPr>
              <a:xfrm>
                <a:off x="2843808" y="3645024"/>
                <a:ext cx="504056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Скругленный прямоугольник 9"/>
              <p:cNvSpPr/>
              <p:nvPr/>
            </p:nvSpPr>
            <p:spPr>
              <a:xfrm>
                <a:off x="2123728" y="2348880"/>
                <a:ext cx="1152128" cy="864096"/>
              </a:xfrm>
              <a:prstGeom prst="roundRect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11" name="Группа 10"/>
          <p:cNvGrpSpPr/>
          <p:nvPr/>
        </p:nvGrpSpPr>
        <p:grpSpPr>
          <a:xfrm>
            <a:off x="5508104" y="4077072"/>
            <a:ext cx="1728192" cy="1872208"/>
            <a:chOff x="1835696" y="2276872"/>
            <a:chExt cx="1728192" cy="1872208"/>
          </a:xfrm>
        </p:grpSpPr>
        <p:sp>
          <p:nvSpPr>
            <p:cNvPr id="12" name="Скругленный прямоугольник 11"/>
            <p:cNvSpPr/>
            <p:nvPr/>
          </p:nvSpPr>
          <p:spPr>
            <a:xfrm>
              <a:off x="2051720" y="2276872"/>
              <a:ext cx="1296144" cy="1008112"/>
            </a:xfrm>
            <a:prstGeom prst="roundRect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3" name="Группа 9"/>
            <p:cNvGrpSpPr/>
            <p:nvPr/>
          </p:nvGrpSpPr>
          <p:grpSpPr>
            <a:xfrm>
              <a:off x="1835696" y="2348880"/>
              <a:ext cx="1728192" cy="1800200"/>
              <a:chOff x="1835696" y="2348880"/>
              <a:chExt cx="1728192" cy="1800200"/>
            </a:xfrm>
          </p:grpSpPr>
          <p:sp>
            <p:nvSpPr>
              <p:cNvPr id="14" name="Прямоугольник 13"/>
              <p:cNvSpPr/>
              <p:nvPr/>
            </p:nvSpPr>
            <p:spPr>
              <a:xfrm>
                <a:off x="2483768" y="3284984"/>
                <a:ext cx="432048" cy="21602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Прямоугольник 14"/>
              <p:cNvSpPr/>
              <p:nvPr/>
            </p:nvSpPr>
            <p:spPr>
              <a:xfrm>
                <a:off x="1835696" y="3501008"/>
                <a:ext cx="1728192" cy="6480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Прямоугольник 15"/>
              <p:cNvSpPr/>
              <p:nvPr/>
            </p:nvSpPr>
            <p:spPr>
              <a:xfrm>
                <a:off x="2843808" y="3645024"/>
                <a:ext cx="504056" cy="144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Скругленный прямоугольник 16"/>
              <p:cNvSpPr/>
              <p:nvPr/>
            </p:nvSpPr>
            <p:spPr>
              <a:xfrm>
                <a:off x="2123728" y="2348880"/>
                <a:ext cx="1152128" cy="864096"/>
              </a:xfrm>
              <a:prstGeom prst="roundRect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1691680" y="4221088"/>
            <a:ext cx="189090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Калифорнийский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университет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64088" y="4149080"/>
            <a:ext cx="21075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Стэндфордский 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исследовательский 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институт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11760" y="3573016"/>
            <a:ext cx="3257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11760" y="3573016"/>
            <a:ext cx="35137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11760" y="3573016"/>
            <a:ext cx="35137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52120" y="5445224"/>
            <a:ext cx="2616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0152" y="5445224"/>
            <a:ext cx="35137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63688" y="5445224"/>
            <a:ext cx="3257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51720" y="5445224"/>
            <a:ext cx="35137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39752" y="5445224"/>
            <a:ext cx="35137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94265E-7 C 0.00157 0.00069 0.0033 0.00162 0.01441 -0.0074 C 0.02552 -0.01642 0.04236 -0.0555 0.06615 -0.05435 C 0.08993 -0.05319 0.12726 0.00185 0.15747 1.94265E-7 C 0.18768 -0.00185 0.21233 -0.06499 0.24757 -0.06568 C 0.28264 -0.06637 0.3441 -0.01434 0.36789 -0.0037 C 0.39184 0.00694 0.39115 0.00254 0.39046 -0.00185 " pathEditMode="relative" rAng="0" ptsTypes="aaaaaaA"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00" y="-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94265E-7 C 0.00156 0.00069 0.00364 0.00162 0.01632 -0.0074 C 0.02899 -0.01642 0.04791 -0.0555 0.07517 -0.05435 C 0.10208 -0.05319 0.14444 0.00185 0.17864 1.94265E-7 C 0.21284 -0.00185 0.24132 -0.06499 0.28125 -0.06568 C 0.321 -0.06637 0.39079 -0.01434 0.41805 -0.0037 C 0.44531 0.00694 0.44427 0.00254 0.44357 -0.00185 " pathEditMode="relative" rAng="0" ptsTypes="aaaaa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00" y="-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94265E-7 C 0.00104 0.00069 0.00243 0.00162 0.01111 -0.0074 C 0.01961 -0.01642 0.03264 -0.0555 0.05121 -0.05435 C 0.06961 -0.05319 0.09843 0.00185 0.12187 1.94265E-7 C 0.14531 -0.00185 0.16458 -0.06499 0.19166 -0.06568 C 0.21892 -0.06637 0.26649 -0.01434 0.28507 -0.0037 C 0.30364 0.00694 0.30295 0.00254 0.30243 -0.00185 " pathEditMode="relative" rAng="0" ptsTypes="aaaaaaA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00" y="-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2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История компьютерных сетей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prstGeom prst="verticalScroll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19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72</a:t>
            </a:r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г.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появление электронной почты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(протокол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SMTP)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1974 г.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Тэд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Нельсон выдвинул идею гипертекста.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История компьютерных сетей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prstGeom prst="verticalScroll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 января 1983 г.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день рождения сети Интернет.</a:t>
            </a:r>
          </a:p>
          <a:p>
            <a:pPr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ARPANet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перешла на протокол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TCP/IP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История компьютерных сетей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600200"/>
            <a:ext cx="8352928" cy="4525963"/>
          </a:xfrm>
          <a:prstGeom prst="verticalScroll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19 сентября 1991 г.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появление Интернета в СССР.</a:t>
            </a:r>
          </a:p>
          <a:p>
            <a:endParaRPr lang="ru-RU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1991 г.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Тим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Бернерс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Ли создал технологию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World Wide Web </a:t>
            </a:r>
            <a:r>
              <a:rPr lang="ru-RU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WWW)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164</Words>
  <Application>Microsoft Office PowerPoint</Application>
  <PresentationFormat>Экран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Компьютерные сети</vt:lpstr>
      <vt:lpstr>История компьютерных сетей</vt:lpstr>
      <vt:lpstr>История компьютерных сетей</vt:lpstr>
      <vt:lpstr>История компьютерных сетей</vt:lpstr>
      <vt:lpstr>История компьютерных сетей</vt:lpstr>
      <vt:lpstr>История компьютерных сетей</vt:lpstr>
      <vt:lpstr>История компьютерных сетей</vt:lpstr>
      <vt:lpstr>История компьютерных сетей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Компьютерные сети</dc:title>
  <dc:creator>Мила</dc:creator>
  <cp:lastModifiedBy>User</cp:lastModifiedBy>
  <cp:revision>13</cp:revision>
  <dcterms:created xsi:type="dcterms:W3CDTF">2011-12-14T17:31:12Z</dcterms:created>
  <dcterms:modified xsi:type="dcterms:W3CDTF">2017-09-05T07:25:27Z</dcterms:modified>
</cp:coreProperties>
</file>