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2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5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9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6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6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4E97-F4F5-4571-9E5D-1BA7C10FE119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536D-AE54-4999-9972-A825BD853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8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36650-B7A5-4DC3-A9D3-256571E0C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1958975"/>
            <a:ext cx="10363200" cy="147002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9600" b="1" kern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Сетевые характеристики</a:t>
            </a:r>
            <a:br>
              <a:rPr lang="ru-RU" sz="9600" b="1" kern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</a:br>
            <a:endParaRPr lang="ru-RU" sz="9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9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B773C-EA45-45F4-AA12-FA90FFDCAE15}"/>
              </a:ext>
            </a:extLst>
          </p:cNvPr>
          <p:cNvSpPr txBox="1"/>
          <p:nvPr/>
        </p:nvSpPr>
        <p:spPr>
          <a:xfrm>
            <a:off x="861392" y="642011"/>
            <a:ext cx="92897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Физическая и логическая структуры сети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1.1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Причины структуризации сетей</a:t>
            </a:r>
          </a:p>
          <a:p>
            <a:pPr lvl="1" algn="just">
              <a:tabLst>
                <a:tab pos="807085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Физическая структуризация сети</a:t>
            </a:r>
          </a:p>
          <a:p>
            <a:pPr lvl="1" algn="just">
              <a:tabLst>
                <a:tab pos="807085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Логическая структуризация сети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AEB34-C1FB-4E13-9850-AEE8D820A87F}"/>
              </a:ext>
            </a:extLst>
          </p:cNvPr>
          <p:cNvSpPr txBox="1"/>
          <p:nvPr/>
        </p:nvSpPr>
        <p:spPr>
          <a:xfrm>
            <a:off x="629477" y="3122834"/>
            <a:ext cx="105884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Основные программные и аппаратные компоненты сети 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2.1. Многослойная модель сети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2.2. Сетевые службы и операционная система 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2.3. Общая структура телекоммуникационной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7723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55499-AABB-4868-8002-3987EFC765B7}"/>
              </a:ext>
            </a:extLst>
          </p:cNvPr>
          <p:cNvSpPr txBox="1"/>
          <p:nvPr/>
        </p:nvSpPr>
        <p:spPr>
          <a:xfrm>
            <a:off x="1060174" y="911880"/>
            <a:ext cx="8839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Основные характеристики сети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Производительность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Надежность и безопасность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3.3. Расширяемость и масштабируемость 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3.4. Прозрачность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3.5. Поддержка разных видов трафика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3.6. Управляемость</a:t>
            </a:r>
          </a:p>
          <a:p>
            <a:pPr indent="571500" algn="just">
              <a:tabLst>
                <a:tab pos="171704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3.7. Совместимость	</a:t>
            </a:r>
          </a:p>
          <a:p>
            <a:pPr indent="5715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3.8. Качество обслуживания</a:t>
            </a:r>
          </a:p>
        </p:txBody>
      </p:sp>
    </p:spTree>
    <p:extLst>
      <p:ext uri="{BB962C8B-B14F-4D97-AF65-F5344CB8AC3E}">
        <p14:creationId xmlns:p14="http://schemas.microsoft.com/office/powerpoint/2010/main" val="120976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1B81F-6C3D-4206-AB81-F36604F65E1D}"/>
              </a:ext>
            </a:extLst>
          </p:cNvPr>
          <p:cNvSpPr txBox="1"/>
          <p:nvPr/>
        </p:nvSpPr>
        <p:spPr>
          <a:xfrm>
            <a:off x="1908313" y="1364974"/>
            <a:ext cx="88259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solidFill>
                  <a:srgbClr val="00206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01535194"/>
      </p:ext>
    </p:extLst>
  </p:cSld>
  <p:clrMapOvr>
    <a:masterClrMapping/>
  </p:clrMapOvr>
</p:sld>
</file>

<file path=ppt/theme/theme1.xml><?xml version="1.0" encoding="utf-8"?>
<a:theme xmlns:a="http://schemas.openxmlformats.org/drawingml/2006/main" name="IKT_02">
  <a:themeElements>
    <a:clrScheme name="Другая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3B05"/>
      </a:hlink>
      <a:folHlink>
        <a:srgbClr val="D99694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IKT_02</Template>
  <TotalTime>1</TotalTime>
  <Words>91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IKT_02</vt:lpstr>
      <vt:lpstr>Сетевые характеристики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характеристики </dc:title>
  <dc:creator>E-group</dc:creator>
  <cp:lastModifiedBy>E-group</cp:lastModifiedBy>
  <cp:revision>1</cp:revision>
  <dcterms:created xsi:type="dcterms:W3CDTF">2021-10-01T05:14:00Z</dcterms:created>
  <dcterms:modified xsi:type="dcterms:W3CDTF">2021-10-01T05:15:58Z</dcterms:modified>
</cp:coreProperties>
</file>