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9" r:id="rId5"/>
    <p:sldId id="261" r:id="rId6"/>
    <p:sldId id="262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6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2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5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5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4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8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8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6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98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31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A3FAE-C791-441F-8046-857A50D2311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8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90" b="84793" l="941" r="99566">
                        <a14:foregroundMark x1="10637" y1="46544" x2="91027" y2="39631"/>
                        <a14:foregroundMark x1="12012" y1="54071" x2="92475" y2="54992"/>
                        <a14:foregroundMark x1="31766" y1="40553" x2="70550" y2="59447"/>
                        <a14:foregroundMark x1="68741" y1="49462" x2="8394" y2="56836"/>
                        <a14:foregroundMark x1="8900" y1="58679" x2="9262" y2="59293"/>
                        <a14:foregroundMark x1="13931" y1="41440" x2="30497" y2="59200"/>
                        <a14:foregroundMark x1="41792" y1="56800" x2="48870" y2="564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34" y="710931"/>
            <a:ext cx="5508132" cy="2594641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1466775" y="3293796"/>
            <a:ext cx="62104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프로젝트 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진행상황 </a:t>
            </a:r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– day01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endParaRPr lang="en-US" altLang="ko-KR" sz="3200" b="1" dirty="0" smtClean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B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팀 </a:t>
            </a:r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유승은 임소연 전주영</a:t>
            </a:r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66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Prepare Data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57200" y="137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1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단계 학습 데이터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(Single Object Detection)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에 적절한 데이터만 골라내기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	&gt;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수작</a:t>
            </a:r>
            <a:r>
              <a:rPr lang="ko-KR" altLang="en-US" sz="2400" dirty="0">
                <a:latin typeface="나눔손글씨 펜" pitchFamily="66" charset="-127"/>
                <a:ea typeface="나눔손글씨 펜" pitchFamily="66" charset="-127"/>
              </a:rPr>
              <a:t>업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sz="2400" dirty="0">
                <a:latin typeface="나눔손글씨 펜" pitchFamily="66" charset="-127"/>
                <a:ea typeface="나눔손글씨 펜" pitchFamily="66" charset="-127"/>
              </a:rPr>
              <a:t>너무 큰 사이즈의 데이터 </a:t>
            </a: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	&gt; </a:t>
            </a:r>
            <a:r>
              <a:rPr lang="ko-KR" altLang="en-US" sz="2400" dirty="0">
                <a:latin typeface="나눔손글씨 펜" pitchFamily="66" charset="-127"/>
                <a:ea typeface="나눔손글씨 펜" pitchFamily="66" charset="-127"/>
              </a:rPr>
              <a:t>데이터 </a:t>
            </a:r>
            <a:r>
              <a:rPr lang="ko-KR" altLang="en-US" sz="2400" dirty="0" err="1">
                <a:latin typeface="나눔손글씨 펜" pitchFamily="66" charset="-127"/>
                <a:ea typeface="나눔손글씨 펜" pitchFamily="66" charset="-127"/>
              </a:rPr>
              <a:t>리사이징</a:t>
            </a:r>
            <a:r>
              <a:rPr lang="ko-KR" altLang="en-US" sz="24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(PIL, Image </a:t>
            </a:r>
            <a:r>
              <a:rPr lang="ko-KR" altLang="en-US" sz="2400" dirty="0">
                <a:latin typeface="나눔손글씨 펜" pitchFamily="66" charset="-127"/>
                <a:ea typeface="나눔손글씨 펜" pitchFamily="66" charset="-127"/>
              </a:rPr>
              <a:t>라이브러리 사용 </a:t>
            </a: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– 500x500 </a:t>
            </a:r>
            <a:r>
              <a:rPr lang="ko-KR" altLang="en-US" sz="2400" dirty="0">
                <a:latin typeface="나눔손글씨 펜" pitchFamily="66" charset="-127"/>
                <a:ea typeface="나눔손글씨 펜" pitchFamily="66" charset="-127"/>
              </a:rPr>
              <a:t>이하로 낮추기</a:t>
            </a: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)</a:t>
            </a:r>
            <a:b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	&gt; .jpg </a:t>
            </a:r>
            <a:r>
              <a:rPr lang="ko-KR" altLang="en-US" sz="2400" dirty="0">
                <a:latin typeface="나눔손글씨 펜" pitchFamily="66" charset="-127"/>
                <a:ea typeface="나눔손글씨 펜" pitchFamily="66" charset="-127"/>
              </a:rPr>
              <a:t>파일만 사용</a:t>
            </a: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	&gt; unzip</a:t>
            </a:r>
            <a:r>
              <a:rPr lang="ko-KR" altLang="en-US" sz="2400" dirty="0">
                <a:latin typeface="나눔손글씨 펜" pitchFamily="66" charset="-127"/>
                <a:ea typeface="나눔손글씨 펜" pitchFamily="66" charset="-127"/>
              </a:rPr>
              <a:t>을 통해 데이터 가져오기</a:t>
            </a:r>
          </a:p>
          <a:p>
            <a:pPr marL="0" indent="0">
              <a:buNone/>
            </a:pP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3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Day 01 </a:t>
            </a: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목표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57200" y="137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Single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Object Detection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모델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구현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Classification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목표치 달성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- </a:t>
            </a:r>
            <a:r>
              <a:rPr lang="ko-KR" altLang="en-US" sz="2400" dirty="0">
                <a:latin typeface="나눔손글씨 펜" pitchFamily="66" charset="-127"/>
                <a:ea typeface="나눔손글씨 펜" pitchFamily="66" charset="-127"/>
              </a:rPr>
              <a:t>목표 </a:t>
            </a: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Accuracy: 92%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-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현재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Accuracy : 83.93%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0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Model </a:t>
            </a: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수정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57200" y="137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Overfitting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해결하기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Learning rate Decay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적용하기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&gt; </a:t>
            </a:r>
            <a:r>
              <a:rPr lang="en-US" altLang="ko-KR" sz="2000" b="1" dirty="0">
                <a:latin typeface="나눔손글씨 펜" pitchFamily="66" charset="-127"/>
                <a:ea typeface="나눔손글씨 펜" pitchFamily="66" charset="-127"/>
              </a:rPr>
              <a:t>Data Augmentation</a:t>
            </a: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: zoom, width, height,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brightness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Accuracy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높이기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Learning rate : Decaying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비율 조절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Dense Layer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빼기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Val Accuracy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높이기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freeze Layer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조절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SDG Optimizer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사용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(Learning Rate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가 직관적으로 조절되는 모델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)</a:t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</a:t>
            </a:r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GoogLeNet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모델 구축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endParaRPr lang="ko-KR" altLang="en-US" sz="20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9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Status – VGG16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32769"/>
              </p:ext>
            </p:extLst>
          </p:nvPr>
        </p:nvGraphicFramePr>
        <p:xfrm>
          <a:off x="337777" y="1234678"/>
          <a:ext cx="8468445" cy="3581665"/>
        </p:xfrm>
        <a:graphic>
          <a:graphicData uri="http://schemas.openxmlformats.org/drawingml/2006/table">
            <a:tbl>
              <a:tblPr/>
              <a:tblGrid>
                <a:gridCol w="848520"/>
                <a:gridCol w="1099725"/>
                <a:gridCol w="558236"/>
                <a:gridCol w="1362097"/>
                <a:gridCol w="463336"/>
                <a:gridCol w="429842"/>
                <a:gridCol w="1127637"/>
                <a:gridCol w="558236"/>
                <a:gridCol w="1010408"/>
                <a:gridCol w="1010408"/>
              </a:tblGrid>
              <a:tr h="129511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VGG16(</a:t>
                      </a:r>
                      <a:r>
                        <a:rPr lang="en-US" sz="800" b="1" dirty="0" err="1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vanila</a:t>
                      </a:r>
                      <a:r>
                        <a:rPr lang="en-US" sz="800" b="1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)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VGG16 + flatten + dense(1024, relu) + BN + dense(10, softmax)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model_name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file_name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Ai-kea_vanilla_test1.ipynb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Ai-kea_vanilla_sey.ipynb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b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Ai-kea_vanilla_jjy.ipynb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b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36693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img_size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112*112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batch_size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300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200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128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128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128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256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128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800" b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128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epoch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20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30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800" b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50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50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50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100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100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100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seed_num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36693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 i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Fine_Tuning</a:t>
                      </a:r>
                      <a:endParaRPr lang="en-US" sz="800" b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slicing : -4</a:t>
                      </a:r>
                      <a:br>
                        <a:rPr lang="en-US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</a:br>
                      <a:r>
                        <a:rPr lang="en-US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dense:1024, </a:t>
                      </a:r>
                      <a:r>
                        <a:rPr lang="en-US" sz="800" b="0" dirty="0" err="1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normal:on</a:t>
                      </a:r>
                      <a:endParaRPr lang="en-US" sz="800" b="0" dirty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 dirty="0" err="1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Learning_rate</a:t>
                      </a:r>
                      <a:endParaRPr lang="en-US" sz="800" b="0" dirty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off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off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off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half-on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on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off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off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on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off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data_aug (option)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zoom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width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height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brightness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0.8-1.2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0.8-1.2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0.8-1.2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36693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val_acc(max)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79.41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79.85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0.7937</a:t>
                      </a:r>
                      <a:endParaRPr lang="en-US" altLang="ko-KR" sz="800" b="1" dirty="0"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 smtClean="0">
                          <a:solidFill>
                            <a:srgbClr val="21212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0.7676</a:t>
                      </a:r>
                      <a:endParaRPr lang="en-US" altLang="ko-KR" sz="800" b="1" dirty="0">
                        <a:solidFill>
                          <a:srgbClr val="21212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0.7850</a:t>
                      </a:r>
                      <a:endParaRPr lang="en-US" altLang="ko-KR" sz="800" b="1" dirty="0"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0.7883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0.7887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0.7546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0.8393</a:t>
                      </a:r>
                      <a:endParaRPr lang="ko-KR" altLang="en-US" sz="800" b="1" dirty="0"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val_acc(final)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78.22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78.55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0.7839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solidFill>
                            <a:srgbClr val="21212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0.7058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0.7676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0.7861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0.7876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0.7383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44008" y="3219822"/>
            <a:ext cx="504056" cy="16561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7904" y="3219822"/>
            <a:ext cx="504056" cy="16561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812360" y="1707654"/>
            <a:ext cx="1008112" cy="309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Status – </a:t>
            </a:r>
            <a:r>
              <a:rPr lang="en-US" altLang="ko-K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GoogLeNet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17614"/>
              </p:ext>
            </p:extLst>
          </p:nvPr>
        </p:nvGraphicFramePr>
        <p:xfrm>
          <a:off x="683568" y="1851670"/>
          <a:ext cx="2952328" cy="2440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6164"/>
                <a:gridCol w="1476164"/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img_size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112*112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batch_size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128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epoch</a:t>
                      </a: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100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seed_num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Fine_Tuning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all true</a:t>
                      </a:r>
                      <a:b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</a:br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dense: off </a:t>
                      </a:r>
                      <a: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/>
                      </a:r>
                      <a:b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</a:br>
                      <a: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normal</a:t>
                      </a:r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: off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Learning_rate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off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24932"/>
              </p:ext>
            </p:extLst>
          </p:nvPr>
        </p:nvGraphicFramePr>
        <p:xfrm>
          <a:off x="4860032" y="1851670"/>
          <a:ext cx="295232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6164"/>
                <a:gridCol w="1476164"/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zoom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width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height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brightness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val_acc</a:t>
                      </a:r>
                      <a:r>
                        <a:rPr lang="en-US" sz="1200" b="1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(max)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0.8447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val_acc</a:t>
                      </a:r>
                      <a:r>
                        <a:rPr lang="en-US" sz="1200" b="1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(final)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b="1" dirty="0">
                        <a:effectLst/>
                        <a:latin typeface="Microsoft New Tai Lue" pitchFamily="34" charset="0"/>
                        <a:cs typeface="Microsoft New Tai Lue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46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235</Words>
  <Application>Microsoft Office PowerPoint</Application>
  <PresentationFormat>화면 슬라이드 쇼(16:9)</PresentationFormat>
  <Paragraphs>165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8</cp:revision>
  <dcterms:created xsi:type="dcterms:W3CDTF">2019-12-16T06:49:21Z</dcterms:created>
  <dcterms:modified xsi:type="dcterms:W3CDTF">2019-12-16T07:29:08Z</dcterms:modified>
</cp:coreProperties>
</file>