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3" r:id="rId5"/>
    <p:sldId id="262" r:id="rId6"/>
    <p:sldId id="260" r:id="rId7"/>
    <p:sldId id="26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2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8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8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6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8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3FAE-C791-441F-8046-857A50D23110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F014-4ADE-42FD-86E6-5AF61A05E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90" b="84793" l="941" r="99566">
                        <a14:foregroundMark x1="10637" y1="46544" x2="91027" y2="39631"/>
                        <a14:foregroundMark x1="12012" y1="54071" x2="92475" y2="54992"/>
                        <a14:foregroundMark x1="31766" y1="40553" x2="70550" y2="59447"/>
                        <a14:foregroundMark x1="68741" y1="49462" x2="8394" y2="56836"/>
                        <a14:foregroundMark x1="8900" y1="58679" x2="9262" y2="59293"/>
                        <a14:foregroundMark x1="13931" y1="41440" x2="30497" y2="59200"/>
                        <a14:foregroundMark x1="41792" y1="56800" x2="48870" y2="56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34" y="710931"/>
            <a:ext cx="5508132" cy="2594641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1466775" y="3293796"/>
            <a:ext cx="6210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프로젝트 진행상황 </a:t>
            </a:r>
            <a:r>
              <a:rPr lang="en-US" altLang="ko-KR" sz="3200" b="1" dirty="0" smtClean="0">
                <a:latin typeface="나눔손글씨 펜" pitchFamily="66" charset="-127"/>
                <a:ea typeface="나눔손글씨 펜" pitchFamily="66" charset="-127"/>
              </a:rPr>
              <a:t>– day01</a:t>
            </a:r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B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팀 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유승은 임소연 전주영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6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02 Review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&lt;Single </a:t>
            </a:r>
            <a:r>
              <a:rPr lang="en-US" altLang="ko-KR" sz="2400" b="1" dirty="0" err="1" smtClean="0">
                <a:latin typeface="나눔손글씨 펜" pitchFamily="66" charset="-127"/>
                <a:ea typeface="나눔손글씨 펜" pitchFamily="66" charset="-127"/>
              </a:rPr>
              <a:t>Obejct</a:t>
            </a:r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 Detection&gt;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CAM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적용한 </a:t>
            </a:r>
            <a:r>
              <a:rPr lang="en-US" altLang="ko-KR" sz="24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구현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학습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Single-Object Detection Accuracy-86% 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목표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Accuracy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달성 및 분류 결과 분석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양 늘리기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나눔손글씨 펜" pitchFamily="66" charset="-127"/>
                <a:ea typeface="나눔손글씨 펜" pitchFamily="66" charset="-127"/>
              </a:rPr>
              <a:t>&lt;Multi Object Detection&gt;</a:t>
            </a:r>
            <a:endParaRPr lang="en-US" altLang="ko-KR" sz="24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Multi-Object Detection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테스트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027" name="Picture 3" descr="C:\Users\student\Ai-KEA\img\predict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44" y="1371700"/>
            <a:ext cx="2304256" cy="225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3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Model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수정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기존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Library Model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CAM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사용 불가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Library Model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기반으로 새로운 모델 구현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VGG16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Accuracy : 81%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안정적인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학습 진행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BackPropagation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으로 훈련이 제대로 되지 않는 </a:t>
            </a:r>
            <a:r>
              <a:rPr lang="ko-KR" altLang="en-US" sz="2000" dirty="0" err="1" smtClean="0">
                <a:latin typeface="나눔손글씨 펜" pitchFamily="66" charset="-127"/>
                <a:ea typeface="나눔손글씨 펜" pitchFamily="66" charset="-127"/>
              </a:rPr>
              <a:t>출력층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 존재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&gt; CAM </a:t>
            </a:r>
            <a:r>
              <a:rPr lang="ko-KR" altLang="en-US" sz="2000" dirty="0" err="1" smtClean="0">
                <a:latin typeface="나눔손글씨 펜" pitchFamily="66" charset="-127"/>
                <a:ea typeface="나눔손글씨 펜" pitchFamily="66" charset="-127"/>
              </a:rPr>
              <a:t>출력시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보다 예측 정확도 떨어짐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SayNet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Accuracy : 72%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안정적인 학습 진행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Accuracy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가 어느 정도 이상 향상되지 않음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&gt;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좀 더 깊고 다층적인 특징 학습 필요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 Model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수정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모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델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 수정 개요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Accuracy : 84-86%</a:t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‘mixed 0-7’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층까지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imagenet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based Pre-Trained Model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사용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‘mixed 8-10’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층 구현 필요성</a:t>
            </a: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방향성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ko-KR" altLang="en-US" sz="2000" dirty="0" err="1" smtClean="0">
                <a:latin typeface="나눔손글씨 펜" pitchFamily="66" charset="-127"/>
                <a:ea typeface="나눔손글씨 펜" pitchFamily="66" charset="-127"/>
              </a:rPr>
              <a:t>어느정도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 깊이로 층을 더 쌓았을 때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기존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Accuracy(86%)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를 도달할 수 있을 것인가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?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어떤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Hyper Parameter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를 사용했을 때 학습의 정확도가 향상 될 것인가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?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&gt; Data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의 양과 질이 부족한 것은 아닌가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?</a:t>
            </a: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6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Status – </a:t>
            </a:r>
            <a:r>
              <a:rPr lang="en-US" altLang="ko-K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GoogLeNet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61579"/>
              </p:ext>
            </p:extLst>
          </p:nvPr>
        </p:nvGraphicFramePr>
        <p:xfrm>
          <a:off x="683568" y="1851670"/>
          <a:ext cx="2952328" cy="262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img_size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224*224</a:t>
                      </a:r>
                      <a:endParaRPr lang="en-US" altLang="ko-KR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batch_size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150</a:t>
                      </a:r>
                      <a:endParaRPr lang="en-US" altLang="ko-KR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epoch</a:t>
                      </a: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seed_num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Fine_Tuning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all </a:t>
                      </a: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true</a:t>
                      </a:r>
                    </a:p>
                    <a:p>
                      <a:pPr algn="r" rtl="0" fontAlgn="b"/>
                      <a:r>
                        <a:rPr lang="en-US" sz="1200" b="0" dirty="0" err="1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Conv</a:t>
                      </a:r>
                      <a:r>
                        <a:rPr lang="en-US" sz="1200" b="0" baseline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 = [256-3, </a:t>
                      </a:r>
                      <a:r>
                        <a:rPr lang="en-US" sz="1200" b="1" baseline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64-3</a:t>
                      </a:r>
                      <a:r>
                        <a:rPr lang="en-US" sz="1200" b="0" baseline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]</a:t>
                      </a: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/>
                      </a:r>
                      <a:b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dense: off </a:t>
                      </a: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/>
                      </a:r>
                      <a:b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normal</a:t>
                      </a: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: </a:t>
                      </a: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on</a:t>
                      </a:r>
                      <a:endParaRPr lang="en-US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Learning_rate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off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64963"/>
              </p:ext>
            </p:extLst>
          </p:nvPr>
        </p:nvGraphicFramePr>
        <p:xfrm>
          <a:off x="4860032" y="1851670"/>
          <a:ext cx="29523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zoom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0.1</a:t>
                      </a:r>
                      <a:endParaRPr lang="en-US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width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height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brightness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[0.8-1.2]</a:t>
                      </a:r>
                      <a:endParaRPr lang="en-US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(max)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0.8647</a:t>
                      </a:r>
                      <a:endParaRPr lang="en-US" altLang="ko-KR" sz="1200" b="1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(final)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b="1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46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03 </a:t>
            </a:r>
            <a:r>
              <a:rPr lang="ko-KR" altLang="en-US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투두리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Single -&gt; Multi Object Detection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으로 모델 변경하기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Multi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Object Detection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을 위한 데이터 분석 및 적용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어디까지를 유의미한 데이터로 사용할 것인가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CAM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결과 표현방법 결정 및 정교화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사각형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en-US" altLang="ko-KR" sz="2400" dirty="0" err="1" smtClean="0">
                <a:latin typeface="나눔손글씨 펜" pitchFamily="66" charset="-127"/>
                <a:ea typeface="나눔손글씨 펜" pitchFamily="66" charset="-127"/>
              </a:rPr>
              <a:t>HeatMap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모델 발전 과정 도식화</a:t>
            </a: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0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Status – VGG16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32769"/>
              </p:ext>
            </p:extLst>
          </p:nvPr>
        </p:nvGraphicFramePr>
        <p:xfrm>
          <a:off x="337777" y="1234678"/>
          <a:ext cx="8468445" cy="3581665"/>
        </p:xfrm>
        <a:graphic>
          <a:graphicData uri="http://schemas.openxmlformats.org/drawingml/2006/table">
            <a:tbl>
              <a:tblPr/>
              <a:tblGrid>
                <a:gridCol w="848520"/>
                <a:gridCol w="1099725"/>
                <a:gridCol w="558236"/>
                <a:gridCol w="1362097"/>
                <a:gridCol w="463336"/>
                <a:gridCol w="429842"/>
                <a:gridCol w="1127637"/>
                <a:gridCol w="558236"/>
                <a:gridCol w="1010408"/>
                <a:gridCol w="1010408"/>
              </a:tblGrid>
              <a:tr h="129511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VGG16(</a:t>
                      </a:r>
                      <a:r>
                        <a:rPr lang="en-US" sz="800" b="1" dirty="0" err="1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vanila</a:t>
                      </a:r>
                      <a:r>
                        <a:rPr lang="en-US" sz="800" b="1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VGG16 + flatten + dense(1024, relu) + BN + dense(10, softmax)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model_name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file_name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Ai-kea_vanilla_test1.ipynb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Ai-kea_vanilla_sey.ipynb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Ai-kea_vanilla_jjy.ipynb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6693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img_size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112*112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batch_size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300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200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256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epoch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20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30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50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50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50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seed_num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6693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 i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Fine_Tuning</a:t>
                      </a:r>
                      <a:endParaRPr 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slicing : -4</a:t>
                      </a:r>
                      <a:b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</a:br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dense:1024, </a:t>
                      </a:r>
                      <a:r>
                        <a:rPr lang="en-US" sz="800" b="0" dirty="0" err="1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normal:on</a:t>
                      </a:r>
                      <a:endParaRPr lang="en-US" sz="800" b="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 dirty="0" err="1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Learning_rate</a:t>
                      </a:r>
                      <a:endParaRPr lang="en-US" sz="800" b="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half-on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on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on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data_aug (option)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zoom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width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height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brightness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0.8-1.2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0.8-1.2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0.8-1.2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6693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val_acc(max)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79.41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79.85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0.7937</a:t>
                      </a:r>
                      <a:endParaRPr lang="en-US" altLang="ko-KR" sz="800" b="1" dirty="0"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solidFill>
                            <a:srgbClr val="21212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0.7676</a:t>
                      </a:r>
                      <a:endParaRPr lang="en-US" altLang="ko-KR" sz="800" b="1" dirty="0">
                        <a:solidFill>
                          <a:srgbClr val="21212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0.7850</a:t>
                      </a:r>
                      <a:endParaRPr lang="en-US" altLang="ko-KR" sz="800" b="1" dirty="0"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0.7883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0.7887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0.7546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0.8393</a:t>
                      </a:r>
                      <a:endParaRPr lang="ko-KR" altLang="en-US" sz="800" b="1" dirty="0"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val_acc(final)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78.22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78.55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0.7839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solidFill>
                            <a:srgbClr val="21212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0.7058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0.7676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0.7861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0.7876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0.7383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44008" y="3219822"/>
            <a:ext cx="504056" cy="16561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7904" y="3219822"/>
            <a:ext cx="504056" cy="16561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12360" y="1707654"/>
            <a:ext cx="1008112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265</Words>
  <Application>Microsoft Office PowerPoint</Application>
  <PresentationFormat>화면 슬라이드 쇼(16:9)</PresentationFormat>
  <Paragraphs>175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17</cp:revision>
  <dcterms:created xsi:type="dcterms:W3CDTF">2019-12-16T06:49:21Z</dcterms:created>
  <dcterms:modified xsi:type="dcterms:W3CDTF">2019-12-18T01:03:16Z</dcterms:modified>
</cp:coreProperties>
</file>