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70" r:id="rId16"/>
    <p:sldId id="273" r:id="rId17"/>
    <p:sldId id="275" r:id="rId18"/>
    <p:sldId id="271" r:id="rId19"/>
    <p:sldId id="274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A1AC4-3C6F-4361-A4DD-29EF0503558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988D9-EB22-4484-8647-76A01E9C1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4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988D9-EB22-4484-8647-76A01E9C1A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1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8218-6485-49D1-A72E-58BB9E2A67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9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35A-4F46-4BAE-9E6E-2B55C5B4D90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7A5-BC6E-4B05-A8F7-5EA3F2BCE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1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35A-4F46-4BAE-9E6E-2B55C5B4D90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7A5-BC6E-4B05-A8F7-5EA3F2BCE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2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35A-4F46-4BAE-9E6E-2B55C5B4D90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7A5-BC6E-4B05-A8F7-5EA3F2BCE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13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35A-4F46-4BAE-9E6E-2B55C5B4D90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7A5-BC6E-4B05-A8F7-5EA3F2BCE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5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35A-4F46-4BAE-9E6E-2B55C5B4D90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7A5-BC6E-4B05-A8F7-5EA3F2BCE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2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35A-4F46-4BAE-9E6E-2B55C5B4D90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7A5-BC6E-4B05-A8F7-5EA3F2BCE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60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35A-4F46-4BAE-9E6E-2B55C5B4D90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7A5-BC6E-4B05-A8F7-5EA3F2BCE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35A-4F46-4BAE-9E6E-2B55C5B4D90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7A5-BC6E-4B05-A8F7-5EA3F2BCE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9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35A-4F46-4BAE-9E6E-2B55C5B4D90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7A5-BC6E-4B05-A8F7-5EA3F2BCE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6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35A-4F46-4BAE-9E6E-2B55C5B4D90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7A5-BC6E-4B05-A8F7-5EA3F2BCE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0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B35A-4F46-4BAE-9E6E-2B55C5B4D90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7A5-BC6E-4B05-A8F7-5EA3F2BCE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9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B35A-4F46-4BAE-9E6E-2B55C5B4D90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87A5-BC6E-4B05-A8F7-5EA3F2BCE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1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590" b="84793" l="941" r="99566">
                        <a14:foregroundMark x1="10637" y1="46544" x2="91027" y2="39631"/>
                        <a14:foregroundMark x1="12012" y1="54071" x2="92475" y2="54992"/>
                        <a14:foregroundMark x1="31766" y1="40553" x2="70550" y2="59447"/>
                        <a14:foregroundMark x1="68741" y1="49462" x2="8394" y2="56836"/>
                        <a14:foregroundMark x1="8900" y1="58679" x2="9262" y2="59293"/>
                        <a14:foregroundMark x1="18901" y1="38240" x2="52937" y2="62720"/>
                        <a14:foregroundMark x1="29669" y1="59040" x2="29669" y2="59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34" y="483518"/>
            <a:ext cx="5508132" cy="25946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6775" y="3066383"/>
            <a:ext cx="62104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나눔손글씨 펜" pitchFamily="66" charset="-127"/>
                <a:ea typeface="나눔손글씨 펜" pitchFamily="66" charset="-127"/>
              </a:rPr>
              <a:t>프로젝트 계획서 </a:t>
            </a:r>
            <a:endParaRPr lang="en-US" altLang="ko-KR" sz="3200" b="1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B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팀 </a:t>
            </a:r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유승은 임소연 전주영</a:t>
            </a:r>
            <a:endParaRPr lang="en-US" altLang="ko-KR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8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Single Object Detection 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Model </a:t>
            </a: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수정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AutoNum type="arabicPeriod"/>
            </a:pP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Overfitting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해결하기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	&gt; Learning rate Decay 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</a:rPr>
              <a:t>적용하기 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 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다양한 모델 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/ optimizer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에 적용 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but 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성능 개선 실패 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en-US" altLang="ko-KR" sz="2000" dirty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&gt;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b="1" dirty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>Data Augmentation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: zoom, width, height, brightness 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 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해결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	</a:t>
            </a:r>
            <a:r>
              <a:rPr lang="en-US" altLang="ko-KR" sz="2000" dirty="0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&gt;&gt; </a:t>
            </a:r>
            <a:r>
              <a:rPr lang="en-US" altLang="ko-KR" sz="2000" dirty="0" err="1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val_accuracy</a:t>
            </a:r>
            <a:r>
              <a:rPr lang="en-US" altLang="ko-KR" sz="2000" dirty="0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  </a:t>
            </a:r>
            <a:r>
              <a:rPr lang="ko-KR" altLang="en-US" sz="2000" dirty="0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개선에 집중 </a:t>
            </a:r>
            <a:r>
              <a:rPr lang="en-US" altLang="ko-KR" sz="2000" dirty="0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solidFill>
                  <a:srgbClr val="C00000"/>
                </a:solidFill>
                <a:latin typeface="나눔손글씨 펜" pitchFamily="66" charset="-127"/>
                <a:ea typeface="나눔손글씨 펜" pitchFamily="66" charset="-127"/>
              </a:rPr>
            </a:br>
            <a:endParaRPr lang="en-US" altLang="ko-KR" sz="2000" dirty="0">
              <a:solidFill>
                <a:srgbClr val="C00000"/>
              </a:solidFill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Accuracy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높이기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Learning rate : Decaying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비율 조절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Dense Layer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빼기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Val Accuracy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높이기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freeze Layer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조절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VGG-16)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SDG Optimizer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사용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(Learning Rate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가 직관적으로 조절되는 모델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)</a:t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모델 구축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endParaRPr lang="ko-KR" altLang="en-US" sz="20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1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Status – VGG16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24364"/>
              </p:ext>
            </p:extLst>
          </p:nvPr>
        </p:nvGraphicFramePr>
        <p:xfrm>
          <a:off x="337777" y="1234678"/>
          <a:ext cx="8468445" cy="3581665"/>
        </p:xfrm>
        <a:graphic>
          <a:graphicData uri="http://schemas.openxmlformats.org/drawingml/2006/table">
            <a:tbl>
              <a:tblPr/>
              <a:tblGrid>
                <a:gridCol w="848520"/>
                <a:gridCol w="1099725"/>
                <a:gridCol w="558236"/>
                <a:gridCol w="1362097"/>
                <a:gridCol w="463336"/>
                <a:gridCol w="429842"/>
                <a:gridCol w="1127637"/>
                <a:gridCol w="558236"/>
                <a:gridCol w="1010408"/>
                <a:gridCol w="1010408"/>
              </a:tblGrid>
              <a:tr h="129511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1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VGG16(</a:t>
                      </a:r>
                      <a:r>
                        <a:rPr lang="en-US" sz="800" b="1" dirty="0" err="1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vanila</a:t>
                      </a:r>
                      <a:r>
                        <a:rPr lang="en-US" sz="800" b="1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)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VGG16 + flatten + dense(1024, relu) + BN + dense(10, softmax)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model_name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file_name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Ai-kea_vanilla_test1.ipynb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Ai-kea_vanilla_sey.ipynb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b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Ai-kea_vanilla_jjy.ipynb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b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36693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img_size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112*112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112 * 112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batch_size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300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200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128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128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128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256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128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800" b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128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epoch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20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30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800" b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50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50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50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100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100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100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seed_num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36693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 i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Fine_Tuning</a:t>
                      </a:r>
                      <a:endParaRPr lang="en-US" sz="800" b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X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slicing : -4</a:t>
                      </a:r>
                      <a:b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</a:br>
                      <a: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dense:1024, </a:t>
                      </a:r>
                      <a:r>
                        <a:rPr lang="en-US" sz="800" b="0" dirty="0" err="1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normal:on</a:t>
                      </a:r>
                      <a:endParaRPr lang="en-US" sz="800" b="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 dirty="0" err="1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Learning_rate</a:t>
                      </a:r>
                      <a:endParaRPr lang="en-US" sz="800" b="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half-on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on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on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off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data_aug (option)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zoom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width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height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brightness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0.8-1.2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0.8-1.2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F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0" dirty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0.8-1.2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36693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val_acc(max)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79.41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79.85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0.7937</a:t>
                      </a:r>
                      <a:endParaRPr lang="en-US" altLang="ko-KR" sz="800" b="1" dirty="0"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 smtClean="0">
                          <a:solidFill>
                            <a:srgbClr val="21212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0.7676</a:t>
                      </a:r>
                      <a:endParaRPr lang="en-US" altLang="ko-KR" sz="800" b="1" dirty="0">
                        <a:solidFill>
                          <a:srgbClr val="212121"/>
                        </a:solidFill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0.7850</a:t>
                      </a:r>
                      <a:endParaRPr lang="en-US" altLang="ko-KR" sz="800" b="1" dirty="0"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0.7883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0.7887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0.7546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 smtClean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0.8393</a:t>
                      </a:r>
                      <a:endParaRPr lang="ko-KR" altLang="en-US" sz="800" b="1" dirty="0">
                        <a:effectLst/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83102">
                <a:tc>
                  <a:txBody>
                    <a:bodyPr/>
                    <a:lstStyle/>
                    <a:p>
                      <a:pPr rtl="0" fontAlgn="b"/>
                      <a:r>
                        <a:rPr lang="en-US" sz="800" b="0">
                          <a:effectLst/>
                          <a:latin typeface="나눔스퀘어 Bold" pitchFamily="50" charset="-127"/>
                          <a:ea typeface="나눔스퀘어 Bold" pitchFamily="50" charset="-127"/>
                        </a:rPr>
                        <a:t>val_acc(final)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78.22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78.55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0.7839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solidFill>
                            <a:srgbClr val="212121"/>
                          </a:solidFill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0.7058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0.7676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0.7861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0.7876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800" b="1" dirty="0">
                          <a:effectLst/>
                          <a:latin typeface="나눔스퀘어 ExtraBold" pitchFamily="50" charset="-127"/>
                          <a:ea typeface="나눔스퀘어 ExtraBold" pitchFamily="50" charset="-127"/>
                        </a:rPr>
                        <a:t>0.7383</a:t>
                      </a: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800" dirty="0">
                        <a:effectLst/>
                        <a:latin typeface="나눔스퀘어 Bold" pitchFamily="50" charset="-127"/>
                        <a:ea typeface="나눔스퀘어 Bold" pitchFamily="50" charset="-127"/>
                      </a:endParaRPr>
                    </a:p>
                  </a:txBody>
                  <a:tcPr marL="16747" marR="16747" marT="11165" marB="1116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44008" y="3219822"/>
            <a:ext cx="504056" cy="16561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07904" y="3219822"/>
            <a:ext cx="504056" cy="16561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12360" y="1707654"/>
            <a:ext cx="1008112" cy="309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Status – </a:t>
            </a:r>
            <a:r>
              <a:rPr lang="en-US" altLang="ko-K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GoogLeNet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37379"/>
              </p:ext>
            </p:extLst>
          </p:nvPr>
        </p:nvGraphicFramePr>
        <p:xfrm>
          <a:off x="683568" y="1851670"/>
          <a:ext cx="2952328" cy="2440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164"/>
                <a:gridCol w="1476164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img_size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112*112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batch_size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128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epoch</a:t>
                      </a: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100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seed_num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Fine_Tuning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all true</a:t>
                      </a:r>
                      <a:b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</a:br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dense: off </a:t>
                      </a:r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/>
                      </a:r>
                      <a:b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</a:br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normal</a:t>
                      </a:r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: off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Learning_rate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off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24347"/>
              </p:ext>
            </p:extLst>
          </p:nvPr>
        </p:nvGraphicFramePr>
        <p:xfrm>
          <a:off x="4860032" y="1851670"/>
          <a:ext cx="295232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164"/>
                <a:gridCol w="1476164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zoom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width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height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brightness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val_acc</a:t>
                      </a:r>
                      <a:r>
                        <a:rPr lang="en-US" sz="1200" b="1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(max)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0.8447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val_acc</a:t>
                      </a:r>
                      <a:r>
                        <a:rPr lang="en-US" sz="1200" b="1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(final)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b="1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0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Day 01 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-Summary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275606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Single Object Detection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모델 구현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857250" lvl="1" indent="-457200"/>
            <a:r>
              <a:rPr lang="en-US" altLang="ko-KR" sz="1600" dirty="0" err="1" smtClean="0">
                <a:latin typeface="나눔손글씨 펜" pitchFamily="66" charset="-127"/>
                <a:ea typeface="나눔손글씨 펜" pitchFamily="66" charset="-127"/>
              </a:rPr>
              <a:t>seyNet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약 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78%), VGG16(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약 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84%), </a:t>
            </a:r>
            <a:r>
              <a:rPr lang="en-US" altLang="ko-KR" sz="1600" dirty="0" err="1" smtClean="0"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약 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86%), </a:t>
            </a:r>
            <a:r>
              <a:rPr lang="en-US" altLang="ko-KR" sz="1600" dirty="0" err="1" smtClean="0">
                <a:latin typeface="나눔손글씨 펜" pitchFamily="66" charset="-127"/>
                <a:ea typeface="나눔손글씨 펜" pitchFamily="66" charset="-127"/>
              </a:rPr>
              <a:t>Resnet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약 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83% 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이하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 marL="857250" lvl="1" indent="-457200"/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최대 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Accuracy : 82~86%</a:t>
            </a:r>
          </a:p>
          <a:p>
            <a:pPr marL="857250" lvl="1" indent="-457200"/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CAM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을 위해 </a:t>
            </a:r>
            <a:r>
              <a:rPr lang="en-US" altLang="ko-KR" sz="1600" dirty="0" err="1" smtClean="0">
                <a:latin typeface="나눔손글씨 펜" pitchFamily="66" charset="-127"/>
                <a:ea typeface="나눔손글씨 펜" pitchFamily="66" charset="-127"/>
              </a:rPr>
              <a:t>Acc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의 향상 필요</a:t>
            </a:r>
            <a:r>
              <a:rPr lang="en-US" altLang="ko-KR" sz="16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=&gt; </a:t>
            </a:r>
            <a:r>
              <a:rPr lang="en-US" altLang="ko-KR" sz="1600" dirty="0" smtClean="0">
                <a:latin typeface="나눔손글씨 펜" pitchFamily="66" charset="-127"/>
                <a:ea typeface="나눔손글씨 펜" pitchFamily="66" charset="-127"/>
              </a:rPr>
              <a:t>Day 02 - 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데이터 정제 시도 예정 </a:t>
            </a:r>
            <a:endParaRPr lang="en-US" altLang="ko-KR" sz="160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78094"/>
              </p:ext>
            </p:extLst>
          </p:nvPr>
        </p:nvGraphicFramePr>
        <p:xfrm>
          <a:off x="899592" y="2702560"/>
          <a:ext cx="2952328" cy="2440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164"/>
                <a:gridCol w="1476164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img_size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112*112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batch_size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128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epoch</a:t>
                      </a: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200</a:t>
                      </a:r>
                      <a:endParaRPr lang="en-US" altLang="ko-KR" sz="1200" b="0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seed_num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Fine_Tuning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all true</a:t>
                      </a:r>
                      <a:b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</a:br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dense: off </a:t>
                      </a:r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/>
                      </a:r>
                      <a:b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</a:br>
                      <a:r>
                        <a:rPr lang="en-US" sz="1200" b="0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normal</a:t>
                      </a:r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: off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 err="1">
                          <a:effectLst/>
                          <a:latin typeface="Microsoft New Tai Lue" pitchFamily="34" charset="0"/>
                          <a:ea typeface="나눔스퀘어" pitchFamily="50" charset="-127"/>
                          <a:cs typeface="Microsoft New Tai Lue" pitchFamily="34" charset="0"/>
                        </a:rPr>
                        <a:t>Learning_rate</a:t>
                      </a:r>
                      <a:endParaRPr lang="en-US" sz="1200" b="0" dirty="0">
                        <a:effectLst/>
                        <a:latin typeface="Microsoft New Tai Lue" pitchFamily="34" charset="0"/>
                        <a:ea typeface="나눔스퀘어" pitchFamily="50" charset="-127"/>
                        <a:cs typeface="Microsoft New Tai Lue" pitchFamily="34" charset="0"/>
                      </a:endParaRPr>
                    </a:p>
                  </a:txBody>
                  <a:tcPr marL="16747" marR="16747" marT="11165" marB="1116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off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348011"/>
              </p:ext>
            </p:extLst>
          </p:nvPr>
        </p:nvGraphicFramePr>
        <p:xfrm>
          <a:off x="5076056" y="2702560"/>
          <a:ext cx="2952328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164"/>
                <a:gridCol w="1476164"/>
              </a:tblGrid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zoom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width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height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brightness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F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val_acc</a:t>
                      </a:r>
                      <a:r>
                        <a:rPr lang="en-US" sz="1200" b="1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(max)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0.8447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val_acc</a:t>
                      </a:r>
                      <a:r>
                        <a:rPr lang="en-US" sz="1200" b="1" dirty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(final)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b="1" dirty="0" smtClean="0">
                          <a:effectLst/>
                          <a:latin typeface="Microsoft New Tai Lue" pitchFamily="34" charset="0"/>
                          <a:cs typeface="Microsoft New Tai Lue" pitchFamily="34" charset="0"/>
                        </a:rPr>
                        <a:t>0.8612</a:t>
                      </a:r>
                      <a:endParaRPr lang="ko-KR" altLang="en-US" b="1" dirty="0">
                        <a:effectLst/>
                        <a:latin typeface="Microsoft New Tai Lue" pitchFamily="34" charset="0"/>
                        <a:cs typeface="Microsoft New Tai Lue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90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185167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 sz="4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Day 2.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Data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ACquisition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Model Revision</a:t>
            </a:r>
            <a:b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CAM Test (VGG16,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07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Day 02 Schedule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endParaRPr lang="ko-KR" altLang="en-US" sz="20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/>
        </p:nvSpPr>
        <p:spPr>
          <a:xfrm>
            <a:off x="609600" y="15240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데이터 수집 및 정제</a:t>
            </a:r>
            <a:endParaRPr lang="en-US" altLang="ko-KR" sz="2400" dirty="0">
              <a:latin typeface="나눔손글씨 펜" pitchFamily="66" charset="-127"/>
              <a:ea typeface="나눔손글씨 펜" pitchFamily="66" charset="-127"/>
            </a:endParaRPr>
          </a:p>
          <a:p>
            <a:pPr marL="857250" lvl="1" indent="-457200"/>
            <a:r>
              <a:rPr lang="en-US" altLang="ko-KR" sz="1600" dirty="0">
                <a:latin typeface="나눔손글씨 펜" pitchFamily="66" charset="-127"/>
                <a:ea typeface="나눔손글씨 펜" pitchFamily="66" charset="-127"/>
              </a:rPr>
              <a:t>Class</a:t>
            </a:r>
            <a:r>
              <a:rPr lang="ko-KR" altLang="en-US" sz="1600" dirty="0">
                <a:latin typeface="나눔손글씨 펜" pitchFamily="66" charset="-127"/>
                <a:ea typeface="나눔손글씨 펜" pitchFamily="66" charset="-127"/>
              </a:rPr>
              <a:t>당 약 </a:t>
            </a:r>
            <a:r>
              <a:rPr lang="en-US" altLang="ko-KR" sz="1600" dirty="0">
                <a:latin typeface="나눔손글씨 펜" pitchFamily="66" charset="-127"/>
                <a:ea typeface="나눔손글씨 펜" pitchFamily="66" charset="-127"/>
              </a:rPr>
              <a:t>500</a:t>
            </a:r>
            <a:r>
              <a:rPr lang="ko-KR" altLang="en-US" sz="1600" dirty="0">
                <a:latin typeface="나눔손글씨 펜" pitchFamily="66" charset="-127"/>
                <a:ea typeface="나눔손글씨 펜" pitchFamily="66" charset="-127"/>
              </a:rPr>
              <a:t>장 </a:t>
            </a:r>
            <a:r>
              <a:rPr lang="en-US" altLang="ko-KR" sz="1600" dirty="0">
                <a:latin typeface="나눔손글씨 펜" pitchFamily="66" charset="-127"/>
                <a:ea typeface="나눔손글씨 펜" pitchFamily="66" charset="-127"/>
              </a:rPr>
              <a:t>=&gt; 1500</a:t>
            </a:r>
            <a:r>
              <a:rPr lang="ko-KR" altLang="en-US" sz="1600" dirty="0">
                <a:latin typeface="나눔손글씨 펜" pitchFamily="66" charset="-127"/>
                <a:ea typeface="나눔손글씨 펜" pitchFamily="66" charset="-127"/>
              </a:rPr>
              <a:t>장 이상</a:t>
            </a:r>
            <a:endParaRPr lang="en-US" altLang="ko-KR" sz="1600" dirty="0">
              <a:latin typeface="나눔손글씨 펜" pitchFamily="66" charset="-127"/>
              <a:ea typeface="나눔손글씨 펜" pitchFamily="66" charset="-127"/>
            </a:endParaRPr>
          </a:p>
          <a:p>
            <a:pPr marL="857250" lvl="1" indent="-457200"/>
            <a:r>
              <a:rPr lang="ko-KR" altLang="en-US" sz="1600" dirty="0">
                <a:latin typeface="나눔손글씨 펜" pitchFamily="66" charset="-127"/>
                <a:ea typeface="나눔손글씨 펜" pitchFamily="66" charset="-127"/>
              </a:rPr>
              <a:t>상관없는 파일 </a:t>
            </a:r>
            <a:r>
              <a:rPr lang="ko-KR" altLang="en-US" sz="1600" dirty="0" smtClean="0">
                <a:latin typeface="나눔손글씨 펜" pitchFamily="66" charset="-127"/>
                <a:ea typeface="나눔손글씨 펜" pitchFamily="66" charset="-127"/>
              </a:rPr>
              <a:t>삭제</a:t>
            </a:r>
            <a:endParaRPr lang="en-US" altLang="ko-KR" sz="2400" dirty="0">
              <a:latin typeface="나눔손글씨 펜" pitchFamily="66" charset="-127"/>
              <a:ea typeface="나눔손글씨 펜" pitchFamily="66" charset="-127"/>
            </a:endParaRPr>
          </a:p>
          <a:p>
            <a:pPr marL="857250" lvl="1" indent="-457200"/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Rename and Zip (</a:t>
            </a: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ing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 marL="857250" lvl="1" indent="-457200"/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잘 정돈된 데이터에서 잘 작동될 것으로 기대되는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VGG16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과 </a:t>
            </a: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seyNet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으로 다시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train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해볼 예정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00050" lvl="1" indent="0">
              <a:buNone/>
            </a:pP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78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Day 02 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– S.O.D with refined data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/>
        </p:nvSpPr>
        <p:spPr>
          <a:xfrm>
            <a:off x="458180" y="149163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VGG-16 </a:t>
            </a:r>
          </a:p>
          <a:p>
            <a:pPr marL="0" indent="0">
              <a:buNone/>
            </a:pP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[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Hyper parameter]</a:t>
            </a:r>
            <a:endParaRPr lang="en-US" altLang="ko-KR" sz="2400" dirty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initializer =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he</a:t>
            </a:r>
          </a:p>
          <a:p>
            <a:pPr marL="0" indent="0">
              <a:buNone/>
            </a:pPr>
            <a:endParaRPr lang="en-US" altLang="ko-KR" sz="2400" dirty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[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Data </a:t>
            </a:r>
            <a:r>
              <a:rPr lang="en-US" altLang="ko-KR" sz="2400" dirty="0" err="1">
                <a:latin typeface="나눔손글씨 펜" pitchFamily="66" charset="-127"/>
                <a:ea typeface="나눔손글씨 펜" pitchFamily="66" charset="-127"/>
              </a:rPr>
              <a:t>augmentaion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]</a:t>
            </a:r>
            <a:endParaRPr lang="en-US" altLang="ko-KR" sz="2400" dirty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shift, </a:t>
            </a:r>
            <a:r>
              <a:rPr lang="en-US" altLang="ko-KR" sz="2400" dirty="0" err="1">
                <a:latin typeface="나눔손글씨 펜" pitchFamily="66" charset="-127"/>
                <a:ea typeface="나눔손글씨 펜" pitchFamily="66" charset="-127"/>
              </a:rPr>
              <a:t>horizontal_flip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,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brightness</a:t>
            </a:r>
          </a:p>
          <a:p>
            <a:pPr marL="0" indent="0">
              <a:buNone/>
            </a:pPr>
            <a:endParaRPr lang="en-US" altLang="ko-KR" sz="2400" dirty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[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Model summary]</a:t>
            </a:r>
            <a:endParaRPr lang="en-US" altLang="ko-KR" sz="2400" dirty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epoch=100, </a:t>
            </a:r>
            <a:r>
              <a:rPr lang="en-US" altLang="ko-KR" sz="2400" dirty="0" err="1" smtClean="0">
                <a:latin typeface="나눔손글씨 펜" pitchFamily="66" charset="-127"/>
                <a:ea typeface="나눔손글씨 펜" pitchFamily="66" charset="-127"/>
              </a:rPr>
              <a:t>batch_size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=256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</a:b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026" name="Picture 2" descr="https://lh3.googleusercontent.com/rzebzvhLKCLBY2hC6GQ_jxaJChcyFglRJflz16FI_KH5IGsVFVCRFt0T7cuYYTCHHDIW2IbGvPjXDkQ0_kHepwB9Qw02kd57go-njz9LONTm0PU811h9MlsITNEcwW9Kx9C1Ne8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980" y="1293690"/>
            <a:ext cx="3861842" cy="359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5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149163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</a:p>
          <a:p>
            <a:r>
              <a:rPr lang="en-US" altLang="ko-KR" sz="2000" b="0" dirty="0" smtClean="0">
                <a:effectLst/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b="0" dirty="0" smtClean="0">
                <a:effectLst/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[Data </a:t>
            </a:r>
            <a:r>
              <a:rPr lang="en-US" altLang="ko-KR" sz="2000" dirty="0" err="1">
                <a:latin typeface="나눔손글씨 펜" pitchFamily="66" charset="-127"/>
                <a:ea typeface="나눔손글씨 펜" pitchFamily="66" charset="-127"/>
              </a:rPr>
              <a:t>augmentaion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]</a:t>
            </a:r>
            <a:endParaRPr lang="en-US" altLang="ko-KR" sz="2000" b="0" dirty="0" smtClean="0">
              <a:effectLst/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none</a:t>
            </a:r>
            <a:endParaRPr lang="en-US" altLang="ko-KR" sz="2000" b="0" dirty="0" smtClean="0">
              <a:effectLst/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2000" b="0" dirty="0" smtClean="0">
                <a:effectLst/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b="0" dirty="0" smtClean="0">
                <a:effectLst/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[Model summary]</a:t>
            </a:r>
            <a:endParaRPr lang="en-US" altLang="ko-KR" sz="2000" b="0" dirty="0" smtClean="0">
              <a:effectLst/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epoch=195, </a:t>
            </a:r>
            <a:r>
              <a:rPr lang="en-US" altLang="ko-KR" sz="2000" dirty="0" err="1">
                <a:latin typeface="나눔손글씨 펜" pitchFamily="66" charset="-127"/>
                <a:ea typeface="나눔손글씨 펜" pitchFamily="66" charset="-127"/>
              </a:rPr>
              <a:t>batch_size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=128</a:t>
            </a:r>
            <a:endParaRPr lang="en-US" altLang="ko-KR" sz="2000" b="0" dirty="0" smtClean="0">
              <a:effectLst/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2000" b="0" dirty="0" smtClean="0">
                <a:effectLst/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000" b="0" dirty="0" smtClean="0">
                <a:effectLst/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[Result - image, loss graph]</a:t>
            </a:r>
            <a:endParaRPr lang="en-US" altLang="ko-KR" sz="2000" b="0" dirty="0" smtClean="0">
              <a:effectLst/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175-195epoch 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</a:rPr>
              <a:t>교육결과</a:t>
            </a:r>
            <a:endParaRPr lang="ko-KR" altLang="en-US" sz="2000" b="0" dirty="0" smtClean="0">
              <a:effectLst/>
              <a:latin typeface="나눔손글씨 펜" pitchFamily="66" charset="-127"/>
              <a:ea typeface="나눔손글씨 펜" pitchFamily="66" charset="-127"/>
            </a:endParaRPr>
          </a:p>
          <a:p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</a:br>
            <a:endParaRPr lang="ko-KR" altLang="en-US" sz="20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3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Day 02 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– S.O.D with refined data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3074" name="Picture 2" descr="https://lh6.googleusercontent.com/LiVqz0FmsHcp7oGarqJGJUAT9yZC2rR8l0pjcwEqZ5Us8Jl2-dJQumZYyeZlEBT07yTBUz256E1IXmkKqYIuRqwmcFdUl-qX9pp0DP8OFkpNw-UK7CpjeFSKQTyT0nziLV-_Dfk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275606"/>
            <a:ext cx="3909655" cy="363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9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Day 02 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– CAM Test(VGG16)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endParaRPr lang="ko-KR" altLang="en-US" sz="200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/>
        </p:nvSpPr>
        <p:spPr>
          <a:xfrm>
            <a:off x="624111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CAM</a:t>
            </a:r>
          </a:p>
          <a:p>
            <a:pPr marL="857250" lvl="1" indent="-457200"/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Heatmap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</a:rPr>
              <a:t>뽑아내기 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: 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</a:rPr>
              <a:t>각각의 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Object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</a:rPr>
              <a:t>의 </a:t>
            </a:r>
            <a:r>
              <a:rPr lang="en-US" altLang="ko-KR" sz="2000" dirty="0" err="1">
                <a:latin typeface="나눔손글씨 펜" pitchFamily="66" charset="-127"/>
                <a:ea typeface="나눔손글씨 펜" pitchFamily="66" charset="-127"/>
              </a:rPr>
              <a:t>heatmap</a:t>
            </a: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추출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857250" lvl="1" indent="-457200"/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Heatmap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을 기반으로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Object</a:t>
            </a:r>
            <a:r>
              <a:rPr lang="ko-KR" altLang="en-US" sz="20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Localization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구현 </a:t>
            </a: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857250" lvl="1" indent="-457200"/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정교한 조정 필요 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00050" lvl="1" indent="0">
              <a:buNone/>
            </a:pP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2" name="AutoShape 2" descr="data:image/png;base64,iVBORw0KGgoAAAANSUhEUgAAAXcAAADfCAYAAAAN+JPJAAAABHNCSVQICAgIfAhkiAAAAAlwSFlz%0AAAALEgAACxIB0t1+/AAAADh0RVh0U29mdHdhcmUAbWF0cGxvdGxpYiB2ZXJzaW9uMy4xLjIsIGh0%0AdHA6Ly9tYXRwbG90bGliLm9yZy8li6FKAAAgAElEQVR4nOy9eZBc2XXe+bv3rblnVtZeBaCwL40m%0AutHohU2i2WCTIkWKi2hJtCSbVlAS5RnLM/KMNSE5PBJjrNCMYzzjsMOaoGhZM9aQlmRREkW1SDW7%0AuXQ3urGv3UBjLwCF2rOycs98273zx8tMFNBojv4wLQajDqIiM1++l++9++797rnf+c6B0Fqzbuu2%0Abuu2bj9cJv+2L2Dd1m3d1m3d/svbOriv27qt27r9ENo6uK/buq3buv0Q2jq4r9u6rdu6/RDaOriv%0A27qt27r9ENo6uK/buq3buv0Q2vcN3IUQHxZCXBZCXBNC/Nr36zzrtm7rtm7r9nYT3w+duxDCAK4A%0AHwTuACeAn9ZaX/wvfrJ1W7d1W7d1e5t9vzz3J4BrWusbWmsf+CPgE9+nc63buq3buq3bffb9AvcJ%0AYGbN5zvdbeu2buu2buv2X8HMv60TCyE+B3wOIJVKPrZr53a00mit0UqhtEIrjdIKNHi+DwhAd1/v%0At/u2i7tb79sUb///YaOE6J3rnq1vO887Xc2aH3rg+fvf9S7ke+33gP3vuS/xzlcgEOju3gLxvZtw%0AzTE90+i7nwUgJNKwHnAN8Q4qChFCoLSmUavhug5SGkSRQqkI27ZpNmpEUUgUKWzbRmsQ0kAaBo5t%0A0+l0sG0Lz+vQabcJwgCBQMr4OqRhYlkWge9jWTaWbZFwXVYrq5imhesmCHwfpSKEELTbbQYGBnBd%0AByEEQkiEEPHxtoVWGoRAa41pGrQ7Ho5tI6XoPx7P87FtmzAMUEohhCQIAkzTQCmFaVooFSGlJIoi%0AIqVIJpJEUdQ9p6DZbBFGEbZtUa9VCYIQKQWWbff30xqUUoDGNC067TZK6+4TEFiWiTQMojDsP3sh%0ABIZhoHRENpMBoFqtxWMJcN0EYRBgWSZKKQzDwLIsEqlMfH9aUV5ZJp1OIaWBadoIAb7vYZomURQh%0ApYHndbAsG60VQggsyyKKFFprbNsiCAK00kjDwDAkQRD22xtACjBMAxVFhFGEYRhEUYTWGt/zcFyX%0AarVKGIbk8nkkglq9hu/HbW/bdvw7UmJZFqurq5imiZSSbDYb9zsVUavV6HQ6OI5LFEU4jksqncHz%0APAzDoF6voZUiDEOEAMMwCMMQrRTJVIparQaAaVmoSGGaJq1WE8Mwun3EwnEcDMOk1WqAhmwuS6VS%0AxTAlKoqfn5QSpTSpVArDMGg0Gv0+Fobx/du2jRCSjudRLBaxHZcgCGm32yQSCbTWGKYJWsfPw7II%0AwwAdKTzfZ372TklrPfSgcfz9AvdZYMOaz5PdbX3TWn8R+CLAgcce0ScOv4Tv+4RhiN9q0mo1iLo3%0AGaqIO3NL+FE80qSEexcdCgAh4sbvdXhQaC3627QU3YHZQ37J/TEH0R3kEA8yKeXbvldo4rAC3X1V%0A//Pdc9/9rd7n3m/19ukNtHgwv/373nFR9zesbucK+/dw93fX/uba899/De/0+jd5r7VGOFkyA6OE%0AMSqgNGgUjmVjSYMTx14lm3Rptz3sZJJqucrtO3f4wI98iDu3b5HJZHjzzGHy2RQXLlwgUoKhoUk+%0A+KMfJZ8fYHr6OufPnWZ1eYGV8jIbN27k8See5rXXXuWtt85gWQYqMJCmgRCCR/c/xvzCHOl0ktzo%0AEI5OcurUGX7q0z/N6ROv8t6nD/LlL3+ZfY/sZd/D72LDxBi2bWIYBndmZti4aRPNjodr2bS9gMGB%0AAS5eucLmzVOkHJsgittbKQvbtpmbm6bdCnDdJAsLc4yND1Gv19m+bSdLywskE2k8z2N+fpHJyUm0%0AjvB9H9dOsLhaxbIsjr7+XaavXcXzQxAKx03SbLYRGP2+Z1q9/mfG/VsJoijAshy0iNsbafCepw9y%0A7uxptI5oNGs899yzmJbkj//4z2l7ER2vxeP7H6NUKrFhcpxOq4VpW5RXa/zCf/NP8QIf5Xv8yX/6%0AfYaH83zggx+iUBgjCjvcnrlJNpvB931Ghsc5feYE27ZspdPpEAQB45OTBEFAuVwmn80RRRHT09NI%0AwyKRSNBqtbBtFyEEpmmSSFoMD8ftVa2UKeYL1JoNVsoVOh2PZDLB6soqpVKJ9x16luuXL2M5DqFS%0A7Nq1k+NHj2FZFsVikaWFBWYXF9i4cRMvvvgie/fuxfd9BBE3btygXC4zuWGK0bEJSssV3nPog2Tz%0ABUxD81u/8c+QaDZMjlOprLJaWWHvQ+/C930++9nP8vqJM1y7doOBgUHOnj5Os1bFMASVyipJ18YP%0AFc++/6McPHSIP/ry71NeWWZsbJTNW7bzxhvnWFgusWv7Do4ePcrmzVu5OXOTyA8YKObodFq0Gk2k%0ANAmikKTrsHXLFhaXSvzTX/01vvudwwyNjvD1b7zAJ378JygODTM8sQEhBPN3bjFQGKTeqNKsVrl6%0A/Qa/8av/3S3ewb5ftMwJYLsQYrMQwgb+LvC1v8mBa4Ho/m33A44Q4h5AhLtAt3a/nvXAugf8CPW2%0A31173P3A3rsW1Z31104MD3p//8Sxdvv9oH//fazdL4qivofzoPOsBfb726oH9g8C+AddY+/7Bz2H%0AtZNO73p7124Qn394eLjrnZiUFpeYmZlhx44dJJNJ5ubmKBaLOK5No9HA933y+TwA9Xqd559/nkaj%0AwdLSApYpGR8fZ2FhgePHj5NKpe4+D6EQQpNIONyYvk4+n2d8fJy5uTmWl5eZmNiAbdvcvHGL6elp%0AnnnmGVw3wdXr1wjDMJ5MtUaI7r3r7r302jxSREH4tucQavW256cikMKkXm+ilaDT6dBue31Aq9ZW%0AiaII13VxTIuFhTlU5IMUlMtlwkDhOAly2QJSSoaGhsjn8yQSKTodH9d1WVhYYHZ2lvn5eYTQmNIg%0AUgHNZp07d+7c86y01qAlqVSKQi7H2PAI165dQUVB38NfXFxkfHy8//x6tmnTJlKpFFoKLDt2Vlzb%0AQUeKWq1GvV6nUqngeR71ep1SqUSr1aTdblOtVqlWq0gpcRyHVCqFaZokk8n+n225cV8xDFzLvqcf%0AJRIJlFIMDAwAUMjlKZVK3Ji+Rrvd5ty587zx5jkuX77MuXPnuHTpEoVcnmw2i+M4fOADH+BDH/oQ%0Azxx8FtM0sW2TarXK0aPHsSyLgYFBstksWis2btzI8PAwlUqFbC7JxMQY5XIZgOMnj2GaJkPDoxw6%0AdIiVlRU0UG82MAwDz/OwbIMdu3fw1ltvUalUyOWyzM7OYjo29VaTzVu2cWsm/pwrFBgoDrF9105c%0A1yWZTKPQWI5Nx/fpdDpEUUTCtfm3/+ZfE4U+jz/2KBvGRvnrrz/PrVvTSBGvemzbRkqJaZpYjo1h%0AGG8bu2vt+wLuWusQ+GXgBeAt4D9rrS98r2PeBjg9iqb73jAMJBpDgEQgtEISD9AeYBuGuAfc1y5Z%0A1wIoxB6RYRhIA4TU9wBkDG6iD+S91yiKCEOFCuNriqIApUJCRR+E1+7fu/6eZ37/e7QgDMP+cUop%0AQnX3mLD717v+IIoI1oB8b3A86HPvPnr3/U4T2DtROg+aENYCu2HI7pI+bguAWrWKm8oSSZtUfhDL%0Asjh06Bn8TovTJ0+wacMEX//aX1CrVLl+bRrXSeJ5HpevvEUul8PvtDl/+iT5jMv16euUSss0Wg3C%0AqM38wh0QBiqKl+ToABV5bNqwkekbNwkiyUCqQK1SYfeO7dy4cpktW7Zw+sxJvvvd75JMJti2bQtK%0AhfFyWWtU9xmbUmIIidDxKsn3fbTWtH2PRqtJEAT9ZxZ1n5PSGpBIAxzHIZvN4zgJCoUCqVQC0zQR%0AQlAsFsnlCnT8gNu3rvIff/8L1BurAAwODmLaDkMjE7ipNK7roqVBy+tQrtSQZkzXbN60ha3bt7Ft%0A2w5sJ4U0HLK5IkIYXLv6Fr7f6T83KQSmEVNO83O3KC0vUC6XkVLi+z4d32P//v1UKmWUukvtSCG4%0AfuU6r752mMW5eRYWFmi1WszOztJoNLAdk3Q6QzKdRmsoFAaYGN+AaVqkUik2btxIOpPDsl1c18Wy%0A45VVEAT4vk+77cVAFoSEnTbNZpMwDOm049V6wnG58MYFvva1r3H16lVKpRLz8/MkEgmefPJJtmzZ%0Awoc/+GEefvhhtNbs2buXwGtz5sQx/tmv/TovffNFstks3/nOd9Bak0wmCYKAv/+zP0OzVWdleZ5C%0AJsk//5/+R0aHhzAtye3bt2m3m/EY9n1mbt3CsW1eP/wK9UqJ3/6tz/OZn/ssv/4b/4Ldex/pjjNB%0ArVbjjXNnMFEUCwNEUcRv/ub/zNzsAu89+BxCgxf47Ny5k4W5OxQKBaqVOqvVKovLy6QSaarVVcZH%0AR0lncyRTWR7d/zhSCgYG8jz//FfZuGGMffsfYc+ePSjfQyhNJpNBGmBZFslkkkyXgnsn+75x7lrr%0ArwNf/xsfIO+lM3rguOb3EBKEFn1+tGd94NEACgEocderVV38kvSOu7v8XUvDxMBlds8Xe/boGOiV%0AiolqpRRaEHt+ao13a9ylae73pHo8LGtAVmuNIdSa80pCpUArpGHG77umiAG0B9J3r/dez3yt97/W%0Ay39QW6397kEg/46gv+Y7IXrXAJ2ORxAEqDDCEJKEY7O6Uma1WAQg9Du8cf4ahikYGxkn8AKiKKLW%0AqFMsFjlz5gyDQwWOXr2A60h8PyAIQurVOl7bQ0eKpJsgijSO46CVRRQFXLlyha2bt1NaKJPOJHGd%0AJPn8AAvLSwghyOVyLC8vI6WMKb4w7h9SmvdOelKA1Cgd3jOZx8Aekkgk4kk4jAe4ISWgcByHKGr1%0AVwSNRgvfj3/D90M6nRa2rZDE3rBpGqSTKZYWV1laWsayLG5cu4SKQEtBa6WDKRW5TArbtmk16rQ8%0AL3YslGZqago/DBkYGGBuYYl6vUomm0LIe8eKIS3yuWLMJ3djAa1WC601169fp92JVxfou05NJpfj%0AqaeeIpsewvfrtNttUokEQRDEbR5FWIZBIuHi+zFoW5YkDENqjTpCajpeC9/3CcL4OCEMDMNCygiQ%0ASGkgTRtpmQjTwHFcXnvtdcbHx8lk87RaHTZu3MjN27d47PHHcW2TGzdukEwmGRgaiFcLjQYbJibI%0AppO0Wi0arQaz83MsLCywcWqKUEWxR23YXHjrEvV6nSuXL5FwHTZs2ECuMMDZc6dIp1M4bhqEYqBQ%0AYHl5maeeeoovffkPWZifZWR4jFMnjpFMZRgaGsEwTBARjdUWj+w/wHe/9W08v02jVmdubo7BwUE2%0AbNrC0ddfY3igwPjIKKaQ1JoNUgmH+bkKQsPu3XuoNxpUq1USrmTnrj1s2LCBUrnE//3//AcmN4zw%0AyL79TGzZy+joKKVSBaXjlSBadseY2Y9BvJP9rQVU77e1YKTWAFtvoEkpEUog5d2lyFrv8n4aQQqB%0ANAQ61AjWgB7xfqG+61lLKVHEQN7zZmJPGoRSKKGI1ux//4SgVQTEy17LNrsTQjwZSWGgddQdQEHX%0AmwFDCPQasFZKEWmNYZj4YYjuAnfsUcYDMIqi/jkBom5Qqn8P3XZaC/T3Tza9bWsn0gfFFd7JhIrQ%0AKsQ0LLSQoDW27fDtF79BsZAjDHwABgfybN2+jWazTSKR4qF3Pcy1yzmKxSKnjr/M9p1buXDhApZl%0AsWPHwywuLTFQzDC5aZJCNseO7buZX5ilODhIJpMjkUwihGbHjl0cO3aEqaktKKW4OX2dS1feYsPm%0AbXiRIlMoksxmWVycx5KKgwcPxnEc3yeTyVCuVsjlMugoIuwGJePnYxNEgJZI00ABXicgUhoVhUSq%0A1g3+xjGW3kpttVxFCIHntQnDENe1aTbj1ZXjOEgjREWglEZgkEpnaDTb7Ny5g0OHnuXsuYtE2iCd%0AyhCpmIY5ffo0iYTCDiJajQ7CFDiOiy0EKysrANTKq6Rdh0ImSbPRJp02EOLu8253mrQ6HZLJJMVi%0AEYgnKmlKJic34CSSxH5SN45lGKRSKQ6/8ioPPfQY6ZRDtVrFtW0qlQpRpGh12qyslIl0HGSs1+s0%0AW3WiMO5PpeUyCTdFNpvFTdiE4RLpVKbfp0wz7u+mlFjSwCDu09KMaaRGrc7ehx9mdHyMb3/nZXbu%0A2IZt2ywtLbF//34uzMwwM3OHkZFRZmZm2Lt3L5bl8MUv/C6/8fnP89u//ds8sm8/c3Pz5AtFfu4X%0Afom52QXe8wy89vIr/O7/9Tt87nP/kP/zX/9v7Nq5HaU9zpw+x8DAIEu6TH6wyOd/83/hZ3/mM/zF%0AXz7P6Ogo5998g0wmQ7VaJQgCwjBgcnKS73zrRZ566in+/Ct/QrFY4PDh15GGy9mTx0lYJu1miyuX%0ALlMYyDE/c5vhkRGksBgcGuT8m+dZqSySTeUpFof4y6//FaZpsrqyxMSGCZqtGkeOvsYTOqRWnef9%0AH/xEHHwODRCCTsfGMiGVSr3jOAUwPv/5z3/PHf5r2Be/+IXPf+7n/wFhEHs/URAQBn6XBom3dfww%0A9jK6QGQYxttol3uoA0PGnR0QYi0lIxFaI0wDqeNJIFJh7KlDTAcphVYhge/jR7EHGYQhfhgSBh5h%0AGBCG0V2qJoqj7korgiDeP4oiVKS6tIsiCmOvLwpi9Y+KVFcdFL+PIhVTPSp+r3qcrtZ9FVFsgkjH%0A6o54AfH2CRHunfjeyTPvTQS9z/cft3bf/mfTxknm0Ah6qgmtNMlkgkw2SzKZ4MKFNwHNwMAQzXab%0AiclJrl27ytTUVlrNFq1WmVqlQqvVAiTNZodD738/nu+TzuSoVhvMzt5h69bN1Ott0ukEb5w/x8Dg%0AINIALQJGx6f45I//JIdffSWmiUyTaqXKRz76MUqlEk8++QTzs7fjAJ8w2b1rD+lMhldffhUBjIyM%0AUa9XKRQK+FGEYZr4foBp26yUVslk0gRhiMQgChXT01dpNmokk2mCIMQ0LZrNFtlsGqXAcRIEQUgY%0Ahnh+iOcHWJZFpVLC9wMMy8K0bEzTxvc9As/n7LlzVKt1HNuk0ajSabdYKS0yPDREEHkEoYdlSirV%0AGq1GLCxACJqtFrlsnsJAESlNUukUhhQEvsfGqY0g4eKbVxCmhUbQbrRIp5M4lgtAtbpKuVzhkQNP%0AEGmIwpDLb54lk0ryxFNPMTG5AcMAv+NhWRaWZTEyNkqptMzGDRsQgCElwyPDmFLi+x7JVBLbMlmY%0An8f3A5TSeJ5PGMZUZjy+NKlUEt/z8H0vDrq2O+zatYt2u02tWuXpdz/F+TfOkc1kuHTxLd73zDOc%0AO3+eO3fukEomMSyLmdu3uDM7x63bt2k0m2SzWf7d7/w7Hn74XXzn5ZfZ/9gB5ubmWFoqsbiwyIkj%0AR7l+7RLjY6NcvnqJWrXMjRvXWSmVECLm0U1poMOQyQ0bSSUTXL9xlVqtTqGQY3lhHtuyqVZXSSQS%0ANNtt/smv/CqXLr9Fu9VkeXmJj/zYj/HM+z/ISimefKVh8PC79nL61ElS+SISCJVgbHySVrNGwk0g%0AMRkaGuVd73qUarWG12njppO4qSSdls/QYI4Tx1/n4ptvUK2UGBoZJZFIx06dJem0O/zJf/p/5z//%0A+c9/8UG4+gNTW2atR7z2D7iHsoG7QdNecOZBwdYeD9zbby3I3e953w0+hsReWdQF6QDP82i32zTb%0AbVqtFp1OB88Luq9evATt8oq9972Aa+8vnvHDPr9+/3dBEPSDpr3jhY49cx3d5fB7f7326n1+EMd/%0AP9g/KHB6j3KIB3vsDwq+SikRa35Oa02kFU4iSSKV4ZFHHkFpzfLKCtPT0yRdG6/VRog44IgWsSfk%0Ax23RbDaJooilpSXsrhRyfHIS27bJZDK0ms1YupdIMDQ0gusk2bljNydOnMI0bD70oQ+Rz2SJgoDZ%0AOzMxV99oEEURrVaTRCLBsWPH8H2fXbt2sWHDhnvvqauaiifkeHsYxO0XRV1ufQ3lpZRCEz+fZrMZ%0At3dEVzJo9p+FYRhYpoNhWLFn2+WRLdsmnU5z6NAhnnz8CTZt2sTExEQ/8AqKRqNBq9WKt9k2tmP2%0A+6ppmlTqNWZmZpidnaVUKvWllCAJ/IjB4SFSqQxTU1v6191bqYRhyNTUVLzSQyB0hFIh+XyecmU1%0ADhpasbQxkUgQhiH1ep1arUa1Wo29+Fab5eXlONAchlQqlZg7TyRwXbc/LlOpFKlUKubhLQvDMDAM%0Aox+TME2zL4ksFAoMDg0wMT7K8PAQo6Mj7Nmzh/379/Pkk08yMTGBbduMjIzwzDPPMDY2xkMPPcRD%0ADz1EOp3GcRzy+Tzz84s8+eS7UUoRdLwuNWbTbjd5aPcuWq0WA4UcuVwO13VxbQerS9MppfjqV79K%0ArVJly9YpGo0GA8Uh5ubm4v6gAv7X3/6XvPTSSywtluh0WliWyZEjR3jjjTeYnp5m65btcVuWyyil%0ASCaTKKX42Ec/yp49e9Bak0ikQEv+0T/6xyQch+HBQTKZDGNj4zTqLYRh0mi1CIKAWqXE8vwM169d%0ARum4jaU0Y5rme9gPDC3TGzS998KQiLDLT0ddyaC+uy/cyxf3FBpCdkFLx0GzWC3Y04ZrtIw5dFMI%0AtOxSPhq0Egil6bRizrBarRJEiqVylShUYHRXCIBxX6RfSoll3J1A0N19jbveca8zx8Er455je538%0A/qDl2ve6p/GWEqSI6Zr7JiyIgy3APauZta/vJO+8//NaT75na6me3tQhpMT3OyRdB0NAtVGlslpl%0A9+69vHX5Mg/t3sGL3/wGmzZu4dyZM1RXy/jtCo6bwrTcGJhUh9VKBRlpbl+7htABjUqHhbnbqCii%0A2YyB+vrV60ShwnVynD55knbLw7ZtFuaX2DCxkWQyzSvf+TZ7Ht7L0tISSimKxSKnT53huQ88C2hG%0AR0djMIZufCXmgcMgnpA9z0NrgzCMQVAa8Qoply/g+z6e3+7GYOg+VxukQJp3V5VR6BMGHrV6Bb/T%0A7nu/6XQsnwzCPLt37uDKlctcuTxNOl9ECIHjJDGIA7qjQ6P9SV+pBgADA3lM0+zy+T5CGAwPDyO0%0AioOWLeh0OnS6dEypXKPZbNJst1CqgOFKUIrt27dz/cY13nNIxXSRiOUYV69fR0nJ8OAGwqCNUorl%0A5eV+vyoUBnASCdotj0w2z9jIOPOLcximzfj4BHN3ZhHCiFUhKZdms4nneQjhAxLThCgK8bw27XYb%0A17VptRvkC0UkgihSrCytsGnjZv70z/+Mhx/ay/z8PMuLS1iTE1y7coViscjFG9M8/fR7uHbjGuNB%0Ah+NHTzA6Osbzzz/PL/ziL7G4uMzN23NkMhlGxoe4fv0qW7du5Y03zvGNr/8ljqFxTINkJk0UVRko%0ADNJqtQkCn/HxMcbGJ3n18Mt886Wvc+i5j6C0YMvOrfzRl/6AkeFhPvdLP8/jB57iEz/+Kf7sT6bJ%0A5XKMj41x+8Z1/E6L2bkZLl44x+DgICOjk6TTaVpILr75Bn7oUcgVaDYbJNMpvvSlL3H41e+waWqK%0AqU07KK2WGCyMsrq6ijLSjG3aztKdaW7cuMTHPvF3eOPsSYqDI4yMTjIxufF7YuoPDLivDQz2uGWt%0A4wBXHCxSWJbVB+8e17wWhKIw9lgFEiEFBvfKD/uTAjIOirKGjtCgwliT3Ol0KJVKKMPgyLFjrKyU%0ASdhO7F0Te6lr84CklEhhIoXAME2SiQRCaBLJNAnXxTRN8vk8UsbKikQiEfPzloNlxTEEy7L6oGpJ%0AAy3vAvv9IH0/cPe8pJ4XJKXEtu2Y813DwT9IFtlrm7UUzVrw73mg964E4iQewzCQQrC0tEBpfgZL%0ACrZs2cKbp49jCIWBwdzsLFNTW0il02zfswulFCdf+xbNZoPr16+xYcNGNk1twzJN3rxwlvLKEu1W%0AjVw6Q4RgcLhIIpEgl8uRTLq0vRapdJLi4Cidjs+27VuQaErlFU6dOsV/+8u/wnJphdHREQbyaRr1%0AKlev3CCXy3Pz5i0GBgpMTk6ucSYkEMUUQgTtttf3JIWGVDKJVoJUOk0QeiwtzMexmO7xrU4b13Vp%0A+wFBECF0PEF0Oi3GE6Pkc0kMI34uS0shnXYTFaYYHR3niafeTb3qc+T4Mc6dO8djj+zjrStvEfgR%0AnVYdpUJM0yaZTHYDoh2QsktzCAwCrk/PkHJM0unYO1wqLXPt6jS7dz1MvdYmlXCQIh5P0jAQhuTm%0AzZtsnJzg+pU32brjYbSInYWxsTHq9TqOa5HNOpSWFxgaGmJ5eRnf9yiXSgwODGBaJo1mlaWSRSaV%0AYrm1zNLCYnfiiceQ7vYX13X7/ck043iG7SZJqAjDdki5KTKZDE7C5fiJU7iuy8rKCvsffZzTp05Q%0Ar9c5cOBxXnrpJVKpJF/5sz/j4Ycf5uWXX6Ver3D29Dmee+45DMtkZHiMl176No888ghhGPL+Q89x%0A+PBhPvKxH+P5r/4p5ZVlxidGqEUeuVyOSqWGa0vqtWXGx6aYnZ9ny5YtnDh9ll/83D/kX/zWP+fW%0AzDRbt25jaaHKvn37aNTr+F7I+w69nz//069QHBpEa0Wn0+Hm9Bw/9wu/yAsvvMCP/OgnuHDhApu3%0ATXLl0pscfN8z/Pvf/QL7HtnLzekbFAoD7Ny1l+vXr/LM+w4xNDSC53mMjxcR0uToyVMsLi9RKBTY%0A88gTlBduc/z1b5HOjJKcGCNSAablfE9M/YEBd9ldGvc9YnUvjRB7F/TB7V46IYba+4OKSBELXtYE%0ATvv0DxEg+hSOUuE9tEYURWgMEo5DvV5nbMcYEA/+WrMBOg6aqQj8ICSKArTWfQompnjuArPjOJhm%0ALOOz7Vij6rrJrldnkMvl+tRDwnVJJJOYptnV7Mb7CxnfgynjZa1GYsUEKEiBKePfsiyrv1rotd2D%0AZI3vpBi6H+zXrqhi9WMczNBCY5iSO3duU0i7TIyNUK/X2bRxK4PDI7S9DtI02LhpE0eOHCGZzsX6%0AZ8siCDzy+XzsHQuTmzevUVld6Xp0ceJLGIQITcxrdxPHMpkczWaTldVLPHPwWSzL4cSRw9TrdSzT%0AIZHM8Njj2/CDNv/5pedJJgu/kdMAACAASURBVFxWV1eZnJzkyJEjZDN5Tp06xUc+/KPd3qO6/2L6%0AZa0zYJjxRBkRJ8jZVpIgiqmMtTkFUkqI4j4TibgPxtma8eTheR4IA8MyCaOIKIodmNMnT3D50g2q%0A9QYJx+L8G2dRSmGbEttM352AVEx9JF2HUGjSaZdCoUin1UAYFpmETb1eR0rJ3Owid2YW+Imf+nvc%0AnLmD7br4XpwpanRVW9u3b6darfLGudMMDU2STKYQQjA/P49hWZRLq6SSdkwbeh5ag+9FpDIZhJCE%0AYYRl2XFQtdkEKXESMShbjk0qnUBKSaPZvKfv9ehGVEjke+A6cfapabEwN08q6eJ5se778qWLGEas%0A+79x4wY7d+4E4iD1+Pg46WSKQ4ee4ciRI1iOTSadj2m4Rp2bN2/yU3/37/Gdl77F6uoqwyMFFhYW%0AME0Dv92i0WiQLw5QWi0zNlJEa8Xq6iqubXP9+nWuXLpMJpVGSpvxDRu4OXObvTt3cf70GVJJl2az%0Ajud5jI6OUm9UuyqqiIGBPC+88A1KpTKZTAbbjh273Q89RDKZZNOmzQRBSKtZ5x//8q+wvLzMWxfP%0AY5omBw4c4OWXv8Nf/MUL7H/ssXiVt7LI0FARFUkGRzbgtZs06rfYtGkzhcEJtI6+J6b+wIB7jyLp%0Aab7jpJ175YSi65Xer5Dp88lr36/5XeAesAKN1N20fAHRPbz73eW55RhoIajWGlybvh3rsjsd7G66%0AOL1jIt1dzscrDCnNu5K9rlImBv84Zb3ZbMfa2iAg6CZDhWEI0kBoiWXbGLaFYXXlerpHh0R9EHFc%0ACyklmVSaZHciyOezMb+ZsBksDlMcLOC6Lnt27X6btx4314M/9wfiAzh4iUISoWWslAlDza4du8kk%0AbO7MzjA4OMiJE6e4cOktJsYn2fOufZRWS2itWFqexyibFItD3L51q39NN65fZrWygu/7KKWoVltY%0AxWEGh4qslKpEWjExMcGFNy8yPj4ZqycOPMaNa5d4eN9jnDpzmlw2zZYde1haWWJu7g5X37pAIZ/n%0A5q1bfOADH+DkyZPs3rmTXDrBjq0HaNar/byFwAvw/fBu/+tel2nEOm2lBXRVWr7vx9mh3JdRrMHr%0AtMBxUGGEVgqjOzm7bgLTsKmUV3l4715m5+b6yV1CJkimsxiGwWuvvUYmk+H8+bPkCnmSySRLSyU8%0Az4s5ViHJDeSorJYIOkEM6Aa4thUn/0jBzMwsSsDv/d7vkXRNKuWIkdEhoiCMZZtByJvnL5DLZ5hd%0AmOfw4W/x4Q9/Ai1gYnKMrdt2MLlxgk67hpNw8SMf0zTIF7Ko6yoOiHbzADKZDIaIyzskk0nazSal%0ApWUCPyKbS3eloY1+uQDTlN38jVj2iSH7Us1H9j/KanWVRqvFgcef5PbMTerVGpcvXyGdjfn0kZFR%0ATMPul5N4/ehRbt2+zav/8jU+8NyP4LpJtu/YQ7FY5BvP/yW3bk+zMDfPwsI0QsbXW23UeOzxd3Pj%0Axg02T23l2vUrGIZgYjxHrlAgVIog9Dh67HXe/dR7SblZitsGOXHkNdLpdPzchYNlWex7dD+nTx0j%0A9ANanTYLS8s4do18cRDDNLv9SGMYNs8//1XanTrXrl9i8+ZtvPDiX3P+3FlyuTxzszP823/zr5hb%0AmOeJp96DHyk2bBwnCDvUazV0JMnlB7Ach1rtFm+cf41EJkthcMPbxue9Y/UHwGq1OiurFQzD6HKJ%0AAi1kX5aotcY2TSzDjPXCRvzeNi1MaWAZ8SCShugHbdbSFg8KqMbcuIY1lMVarz3qJgzZto0WsLJa%0A5fbsHI1mm0QyjZtIYdsutu2STKTpeAHtjs9qpUYQeCgVMjo6yvDwMEODeSY3jDM8VCSbSeE6Brls%0Amnft3U0un4m9PB0DhOvaoDUDuTy5ZDpO67cMDEMQdDw8v43nxxmBq6urzM7PcX36BleuXOHMqbOc%0AOnWKk8dP8K2XvsmXv/xl/uAP/qAvq1wbdH1QgHWt3d9mveew1nQU01mOZRBEiskNG2k2m+zb/ygH%0AD76HjZNjBJ0m+UyGHTt2UCmXSDkWC/OzWFbsV9i2RbNVZ3l5GSHiZTzaIJFKUS6X2bxlE66hWZ67%0AycTIMChNIpHg8lsXuTl9jW+/+HV27dxOIpHgZz/z95FE1GsrHHjyCYIwZGJ8nOf/6muEYYDnt4GQ%0AanWVMPRptVqsrKzQasc8u5C9lY6BBvwgDrAK3Z34hO5ri4XuxoKERCKQBgRRB1AYNkhT4HkeYRjh%0AdSJWVyoIYdBuBTz22OO0Wm2+8Y1vcPjwKxw/+gqvvvwiKuxQKS8xtXGShGtjSCgM5Mimk7i2iZuI%0Ag4lTUxtRAv7BZ3+efY8+ztTUlv64yWQymKbJts1byOYHMCwHFck4K9IyUSgeffRR0uk0STfFkdde%0AIQrjY2dnZ7l06RJ3Zua6eQshlhnTkdVKHcOItfLxylRTr9dpex5SmLRaLVqdDtlcgcFiMQ5S2gbp%0AdJp0Oh2Du9XNZhYCqXurnVhA4Hc6bJvazM7t27nw5jnOnz+PEIIDjz+K1+5w+JXDOI5NJpsinUzR%0ArDeo1+scPHiQp59+kpOnjlEsFoiiiG07d3HhwgW2bJni0f0PU6tUqdWqCEPy0N59nD1/nkgJrl69%0Ayq//+m/ysY//HZRSLC4v4bouhUKhjyPpZIY7c/MMFAdptztUqzUsO8n8Qpl2R7Ewv8TS0hIf/vCH%0AGB0ZZ9/+x2i1WoyPjrO6WuEjH/8EMzO3yHVr3zz5xLs58NgTHDt2DCksPvpjn2RhYR7XjcUDuWyB%0AO7OLXHjzPLZjUlpcpFwuUVpeJju8gWx+kJlb05w9/QqeV/2eY/gHwnOvVCp0Om2W5uZYXl5k9/Yd%0A/SVHTwqpdZxFdz/g9BU2Xf064q5Cpgdo96tk1nLL9wPd/ck/PZBTWncLJUW02+17vLYe790rolSr%0A1cjn82gd0WzWMQ2BYRnYloVSVvc6FJZlYJtWl9c277nnQj6P0nHKey8/pWLGy2rf9ymXyziOw9DQ%0AULyKUBoVRmuuRxJEayiX+4LR99v9Qdb7k5t6r71EsF4xsh4NZkpBLpth5vY0SkGpVGO1tEJxeIhG%0Ao4HnB9y+dQOJwfz8PLYdB349z8PrBNi2jduNT0RRgOs6BIHPjelpIr8OOiJfGGZiciu378wwNbWZ%0Affv2cfToEZ599lmuXLnK1//yeZQOuXP7Flu3bmdlZYXRkWG2bNlCo9EkCBXZbLavSOp0OtSbTSw7%0AgeNY9Ph33aXcoigkmTD67aO68YcoCNFE3TaL1VWGIZDEWu61MaPVcpV0Ohtnog6m2ffIfhaX5qnV%0AqkxNTTE6NsnM7ZtorXATaRYWFhBC0Cy3cbqUYL1SRUcKN5kg9Ds0Wh06nRanT59kbm4BHXTiejl0%0AYwVKc/XqVYQpkChMJGJNTkWlWmZmZoZsroBlGVRXVwj9gFQxzxNPPIFtZwm8JlJKVldXEUKQSie6%0A3reJ7/skEi65XI75+XkiFZDNZlleXsbrdAiTSWzb7KqVWv3+Y1px3+50Ol3vP9l1bGKaKp/PM1CM%0AYywDg4NsmJhkcKjAnZk5Dhw4wNNPP803u5mo4+PjbAh8kskkzzzzLNevT5PNpdm1axe7du1i27Zt%0A+L7P1q1bOX70BJOTkzz66D6+8Y0XaDZb2JZLPp/nC1/4QpxhnEniKpcrV67EpQQshxs3btBsewwP%0ADtNpWdRqNZRSpEcK7Nu3rx+8zmXjhDM3lSRSiq1bt3L16lU+8pGPkEqlaDebBJ4PWlKv1ymXK4wM%0AD2OZDo89+gil5Xnm5+dYWCxx5coVCoUCczOXSKVSMf4FIa1Wg1bbI58fplQqsbgwi9esfE9c/YHQ%0Auf+r/+N///yd2zf41Cd/nKmpTfidFoHnE0Z+XzIopcR2Et0ZNU5m6nnlUkoMaWBIiTQklmUiePsk%0AcP/fWo69p0zoSRwrlQoKSaVWY/rmLQwpEai+JE1rsG0T0xKYhkGtWkdFEfmBDJYpGRgoUKmu4DhW%0ANyXcAKW6VEyEEJDNZKlUq1SqNZQCKQWGaaOiiOLgYAzUxJOaISWpZJpMOkvSSbCwuIRtO2zauIlU%0AMkUqlcYwLdrtJulUEsuyabc6GFJw6P3PIrgbq+jRLvfXs1nLt98b01jTbtLETmRBSITUWKbBWxff%0A5OypEwgdcvToEZ448CT1ZoORkTFM22ZoeJhDhw6xa9ce/I7P2GiRTDpBGPh4no8KQ5SO68VkskmE%0AGbK0uEClsooXRCgtwTBJpG1Gx8bQWvDpn/ksheIIWmn+8A+/xKVLl/iJn/xpEm6SsbEx3rpwDtex%0ACMOQ+bklkCYjI+N4gc/JUyfZMrWN+fkFDNNCSAMhDDqdNo5j02w0SaeTpFIJHMfGsCWGjAPm7a5y%0Ax3FcGs0q27ZvRuuIoaEioe+TS6Xww1hCm83mADCEgWk7KGEwMbmRWr3GUDFPrVbhxMmzLJfKlMtV%0AFpZW8IOIdqcDGAR+RMJOkM1myeZypBKJeOXougwWCywuLPDEgcdjjXvg44ceUgsc1+Fjn/gEUdAm%0Ak0qxVFogmUiQTqdQYayQmZraRBD4pJJJlhYXUVHEyOgwt27fYsPGKbK5FMvLS4yPjdNut7Fsm1vT%0A0wwPDmK7Fp7fQWKQSafotDtoFLYZe/BCGqgoRGtJqltWwbIcEq4bV54UEBHiJFyiSJBKp2g124yM%0AjnLp4kU2TW1mdm6OzVNb+NOvfIWhoWHK5TK11VW0jmvgKKWo1+q0W23m5+YZHZ3oJ1pVazWuXb3M%0AtauXOHXqFENDIwg0x15/nbHxIVLJLG7SZe9DD3Hl2hUSCZd0KkUURYyNjrJj1x7aXoBlCrZu2cLW%0ALVt46cUX8H0PyzJZKa0wMDBAeWWZWm0Fy7Y4cvQYB595jlarxUsv/DUf+/gnqdXrvPLd75JOJchl%0Ac3zyU5/imfc9y9kzZ2lWV9mxYxcvvfQCSgkuXbpCcbBIq+3xgeee4+ypUyQdhygMsF2HMPAZHh4F%0AYGxsghMnXmelNMvrh0+/o879B8JzV0oxNjZGLpej0ajdI7mDe4uExd62wDDk27TcsYd/t6bKWltL%0AR9zD0z9gn945lY6X4TpS2HYcqEylUjhOAs9XJFwb2a1QKboxg3w2Q6OuuoWaYkmiZZh9vk4YBmGz%0A1T+XaZpd+WKXBiG+/ricrdVdjbydFulBrxCaoJvw1W43+98bhgFS91VBd4+Na8KsnfjW3v/9oP52%0Ai59B1C1NG6HZsWsPCwsL2KksSJPl8gozM7co5AdJpZMsLsxj6LhWy8LiPEK1aDUaoON6J41Wk1Qq%0AidIdLEuyvLgSUwmRJOFa3bIAgnqtRSqVYGRohLHhIW7cusnI0CCNRgPTtGhUK5SWluh4DS5dusjj%0A+/czMzODEII9u3Zy/uwZPv6xj5LPDRAqhR9GRN3ktaCbnAYpIFZj2a6FFHESnO62tWGscRiAKAhp%0ANZrUa01CFdHstPueu2lJwsAjiHzyyQHqTY+OF5FIJDhz/BSe5zE8PIzscvO9BD7DMCiVy7GXXalQ%0Ar1YBRSaVjksJmCbp7gokCO6u9lA6rk/TaXLm1Im+HNQ0YumuCiNUGDAyspGFpUU6fifO4Wg0GMjl%0AWVhYYPuOHV1ZpcA0rW5Z3Fgjn0yn41pHocAyXRSaVqfT7WOCRquFaTkkUkmi0Cdqe/GKUkcgDaIw%0AQtKtyRSE6DDCDzqgNH6nDSpDpVbj1KmTlMplWp0mex/eA8LEmJvFD0NKpRLl1Sp3ZmbYsGGCarVK%0APp/n1u1b7N+/nyNHjvH666/z6L5H2PeuPRw/fhzTNLlw7lxcTO7mHZ586mnazRZe4NNsNhkfHyeZ%0ATNLpdBgaGmZucYlUIkGzozh+/CgzM7OsrK6AFKyuVKhXGzQaDT7zmc/w5S+VqVRXGBkZoeO3yecy%0AcWGywSJuwsE0JNXqKq5lc+rkGUbHhpESxiYmcV2bT37qUxw9chItJFNTW1hcKWM7JgPFQXzfp16v%0AkspmCP0A3++gQ4Oh4WFsK4Hf8R4wPu/aDwS4R0rxC5/7XJzgorpSSHFXtqeUir3EHth1rSeHRN4N%0Ahho9b1wqdCSItCCM6z69raxB77Vfx0bruGyBjDnK3gQR15fO9NN9pbCAqC/9qtdrCKERMg6shiqi%0A0WoyMjKM1uB5nXiQyFhGGXvOEULoPrcX55fcDQwvLc1RyOdJZwr9a76rAtL9Winnz5/vFxJKOO6a%0AJKf4VfUmNdmjUO5SMGuLi8WnvTd/oGf3yiYjhI6QSLTQKCUwLJsdO3ZRKAzw+BPvZnh4GMveT6PW%0AwLQMJicnKS0uUa/XKQ4M0mmWkVKwuLxEq9Uim81QWllgeSkOqqbTOZSCthfrtXOFPLVajf2PPIrn%0AK/btf4xvfetbhGFIo14lDCNcJ8WFi2/QbnnkC1nSmRSrlRXS2RS1K9dZXJrn4XftIZ1Ns2vPbjq+%0A15/4lA5JJRIoApIpm2g+TmZDx9XstYjrqZumieNatNtthIiJKaUUrusyUMhRb3QzXkOf1VVNsTCI%0AOSTj0r5Kx5UQTQOUz3ve+27CMOTc+QusVuLVQLPRvuuEdGkfx3FIjwyDNNBRTxYc0qxXyeezvPnW%0AeYq5fF+umsm5ZHMpUsksOoqf7+2ZG3HVRcC0bU6dORkDWsLBsYZ44/xZivkCu3fspDA0yMBAnjDo%0AgA5pN+soHZLuBkwtyyJScd32XC5Ho1YjCkIymUxc0bMW1/RJZ5JorWl7nW7Oh4U2dLcYHsTOjIFt%0A2AhDYrsJMCRbt27l5s2bfWrj3Llz7Ny5k23btiGlYGRkBMMUfOpTn2JxcZ5cLstf/dXXyeUzSGky%0AM3OLVqvF2bOnCaN49XTy5AlymSyOSPDeZ9/PxYsXaNSrJFfSPPnkk5w9exbXtrvJkrB50xR792b5%0A2lf/nEQixZZtO+gELb7yR39MMpHmQx/6URYWFvgf/sl/T3EgSxRF7N//GNXVCrdv32Hz5q38zhd+%0Ah8Brx1LG3XsxLUlpZYmTp45z8OBB6vU6Gzdu5NbNGcqVFbZt28LO3Q8z4TW5efMG27fv5vixVxAo%0A6pVV3GSWTqPCcqNNvdXk0Ac/zpf+4+99T1z9gQB3yzDZvGmKRqVyD2XSA8G1/zlA/F20Rv0iu8qa%0ACMuKayRrDYZhoQyF7AJY7E3Je8D8/gCjhq7UT2MIiYqi/n9WYEgLQ1o4rkXga5SCcrmE57cxZOzh%0AoCXpdJp2p4njODiO21XRxNyyaZrdUrJ3Vw89vj4M4/165nserVYLx01iWQ5CxHLNRqPB7du37wHk%0AXpbrvVmUGqE1Wt2tIrl2RSREL2h6b3bwg2Ia91uPTxWhxjBBSovBgQKuaZFNupQWF6jVagwPD3Pu%0A3Dna7Tbbt+5gZWWFbDZLGLY5c+ZMv+yqaVuUVlbRWrJv335OnjzBwEAe0a0+ODo6imu7nD//Bj/6%0AkY/jh3FFRa0UuWyaTDrHQCHHJz/5Y3zxi7/HSnkRQ8LBZw5x6tRJlA5JJhNAHCxvN9vItEUUxhx6%0AryRt4MdecKQVQRDheR62ZSG1RhhxW1jdSqI9uqzRzSJdXV2l1Wj2VyOWZdJuN6nVqiTTaTLpAtKw%0AMCwLrQVHXj9Gq9PmyacOksrkKJfLnDlzpj85z87O4Ps+g4PD3Lp5K1ac2EY/iWnz1kHCLrVWbzZA%0Aa5TS5PN5kkmXUyfP0+p0NfuhoNFokOtKTx8/cIBr16/TbLdIJtP4Qdw3rl27xr5MV//tGBjSJp3O%0Aomo1Gq0W6WyWKFIII44T1WtNtJZYlkNltQZKkM/mSGeShGHYlfu6d4PzMm5fo0s3ChRBEHv3vu8R%0AhiEbJ0e5dPFNUqkp8tks7pNPYpkOh197hU2bNvLFf/8fOPD4fsqlFYIoJJvNUhwa5LXXXiOdyvLY%0A408wODjAa4df4b3vPkir1aRcKlFrNPjwhz/Md7/7XYZHR0ilUty+Nc3s/ByO4zI7P08i4eIkXF78%0A5ksMj46xa+8+XnvlJRq1Mkdff5mDBw9y+9YdnITLT376p7l08U2OH3uNbDIXx47CiHc//R527dzB%0AtelrfPrTn2ZuboHJqSlqq6tcvHiRYrFIs+0xMDDAN7/51zzxxBOsrKzy/1H3pjF2need5+892z13%0Arbq39pXForgvoiRKsrVZsmR5ix17krRhZ7J03PE4STcQuIEZI+NuDHq+dHoaGKOReNp2Enec2E7c%0ASWwnUmTYsnZZMiVRlCguIsWtiqz1VtXd79nf+fCec+4tylE30hPAcwCiilVk1b1ned7n/T//RTdN%0Arl5fYt+eeZYXFxgbG8P3fcqVATRNY7BUoraxTNeD69evMzs7x/6b7+T5Z176B+vqz0RxHxgcQERS%0A8YfpddX9KTbQ85Pp57QncEYYqsKUdPMKw07EEzELAtmXeLPd5uDGAamCSET6MCXpNQqfD6jVGggR%0AgoAg9GLISPmSB0EQJ7WohzGbzVIoFFImjuM42wppMlPo/5pKAQrj7loV9sXFxdi+1UAIPRZzmWn3%0AqDrzG+iNcrtffPIeU9WuVBqBG3H35PMbsXlNA10TCKGYS0EQYBiCrY0NagI6nRa+5/HUkz/i/gce%0AxDAM9u7dy8BAmeHRIRqNFlBgfHyct956i/Hx8ZjHb+I5XU6efBVdV7qAcnkIz/dp1FvUthrs2buf%0AVrNDaXCYZm2Lq1eucOzYMTzPQ9d1vvrVrzI5OaEKT73FyZMnqdXqHD58mGKxmA6olMxfFXTbtmPK%0AqlrsE0qrWqwz8b0g03sguTcUZTdIobVSqcTamhKdOG4nZa4UCnlCqfQQYRQghUCgK9ZJFNFstLl+%0AbZlmp8lmDMVIGdsQZ7M4jsPw2Ci6unvV9YkEi4uLJFThgm1SqShf/FzOJp/PUyiUyGSVvYVVLBGE%0Aav4SCsHVq1dpt9vkiwVF04yfj+npaeZ2zoKWxXVaRFGkFMRSUhiopINP3+mSjW0FFhcX8T2PiYkJ%0A1lZXlU4hp2ZjDV9ZKCTnzLTU/ZRYD+dlDi8WHiZQluu6HDx4EC+K0nNy++23c692L1EU8elPfxpJ%0AyOTkJLWG8o+/cuUKH/nIR3j1xGvc8a53Mz8/x2snT3Dy5KtqOKrpyEiwcPWaMo+rblAsFhkfH+fS%0A5atUKhWCIGDnjjmq1Q0GBgY4duwY5eFxzrxxglarRbFQ4Ny5c9S2Gly7do2zZ9+k2+mwtrbGzp07%0A8XyfQ0duYf+hQ7xx8iQPP/wB5ubmcVyfSqWC2+kwNTPDvn37uP32d/PK8Z+wtLREKAWlwQrFYpGV%0A1SUO7NuDDEI0TRmDmaaJjASFQoF2swrCoN2q02q1uP3YnfwRf/AP1tWfCSqkjCLOnj2bputIqQy0%0AFO6NCnoTgoyhRDqWZaViICXa0VOmxY1qzeSBTGX5RgxJ9BW3fhWnVO4B6TZXA2Sk2BGICF0z6XRa%0AqUAj6fwiJFL0YJ/koiT+MJrssWp03UDoGqEUDI9M8MAD7yOTybN7914cxyHw/XR4aRgGCwtXePPN%0AN1ldW8ZxO0AC7QSMjY2lhb1QKKQPiSrySWyb8k9RO5UwZeUIIdDp7+a3D5/Vz9m+KEgp8VyfIFAP%0ApNANOp6P47sUBgosry2TyRe45dZj6FYGqem4gWJNPPfccwwOVVhf20DXDUZGRsnlcjTrTQZLA0xO%0ATlAul/F9n3w+z/j4OJqA0kCBu++9h917DxMEEa+//jqWZbPrpr2UBsqMjIxQbzYwzQwLC9colQY5%0AdOgQrUaD8fExFq5eY21tjXa7yzNPP8/S8moKeZimiSYMWs0O3a6bMmkU312J0RIoDYg7YYnrO/GM%0ApYSQknqzgWEZbG1W43tQY219g+XVVWpbLbodt3f9LR00jc2NGr7nMDZaIfRddu3cwU3zc2hEDA4O%0AUsjlyJg6zfoG9VoVpMJdw8ilVLB59x23s2fPHvbu3Y9lmoBkoFQin7MpFArKirfRwHE66tqHSllc%0Argyzb98+nI5LxsxQqVQQQrC2tsYTP3wc33cZKBYxNMHo6LAiEWjKmiOftakMltA1iet1mZoeJ5/P%0AEgQe4+OjZLMZwkASBjJuanIUi0qFmssW0rlVoZBDGCaFQkHBXRkbXTMRQqdUHmR0dJSBwSKWYXDm%0AzGlA8qUvfQnf93nv/Q8gBbjdLsOVCp/61Kfodrt8/vOf54nHf8jX//RrzM3OYpo6k5OTeIGf+j9t%0AbGzQabW5euUSly9fZu/uvXz84x9ns7rBmXNnee3kabquw+OP/4DvP/YoQujUtjbSpsy2bT784Q/z%0AP/3CLzI0MsEtN99K6Cvas6ELqqurnDlzhpHhUV5+5QSLi4usXF9i9foSv/Ebn+Guu+7D95U31af+%0A598gkjp79h7g8JGjrK+s4rlqx5OxDKYmJynmS8rOwc5Rr29QXV/BD1yajTb5fOEd6+rPRuc+MMjI%0A5DgX3rpIp91is7qeFtJiPpMmjmRy2bgI97ByUIrJ5IEUoY+pG8SJfCmVUuH4kiCGKYi2h1skO4GE%0AQy+lTDFKKcAybQzdwvOUpW1/NxsEgUrHkX7MN+6jaMZdYMd10E0l2EAT7JydZ+fOnRw7djemmWH/%0AgUO0Wi0+9GElW371hBoEXb56her6sjIQE9ttPnVd5UiOjY31/T5lHhX1GadJKUFESLFd2StlrNN9%0ABxjm7cpVgdANohDcMEIG6vs37d7H+vo6Bw/dokIFhI7rORzYfxDLsjjz+uvccsstLFy+hK7rsRGT%0ApNvtUKkM0WzWqFY3EUIwMzODjCK67Q47d84zPbODoaEh6k2X4THFnNixc55yucyPfvh9NasBdu/e%0AjZ0r0Gk1OPXGaxw+eJBmu0G9sUU2u5+hoSEq5ZE4kScWlwWSKNJIwltUKpPaLSWLt9A1NdZJ4Kso%0Awk/mNKiEnHK5rPy5cwW6m5sIdMJQYujKCdKyLCJ6VtKra5usrG/yzPPHQUgcp0OhUIgbDJ2uH6Bp%0Aahc6NjGFFgmk9MlqAmPHzgAAIABJREFUOlEInY7DiddeV89PIU/WNlLP/zBURIC3Llxi5/wO8tkc%0AzWadja0tivkCa2trdDotcvkSW7UauVyeTqfDvn372H/wMJaRoV5v4QUhK2tVgiikFELGztPuOqm/%0Ae8bKsnjtKq7rMjI6zvXlJbrdLoVCAUEUG5/1njPTEvh+nna7ieN4ZDK+wvSDCm63QxSUiCKlMRko%0AlRkbGuT6wiKVwQqXL1/m93//9/mjr3yVxWtLlAcGeeaZp3nf+x/m9OkzFItFXnnlFQ4dPsDW1hbP%0A/fh5tjar5AsFms02H3j/h3niiSd4z/33sLh4lW6nhanpnDz5Kj/5yYscOnKEbC7H8Ogs5WKB8+fP%0AMT8/x29/9jP8+LlnWVy8wuzMPO12By8I+NrXvkZtq4qlg2kanH7jDXxf8srxl9AtE6FFCEImJybY%0A3KjS6rZS6/GXX36ZwaEKu27ajeN7LC2qQI/hoTGiKCKbzSMwGRgcxPW6ZLyQYlEplrtOC8vIcXXh%0AIkMjlXesqz8TnXuj2eT/+fJX+cOv/Ge++qdf4y+++x3+69/+Ld/5u7/jmRde4Oq1RYSQcTcu4u7X%0AxDDUg5N05woGsdSDqhlxodo+mJVSgg6JraFio/SB3UL5sKOJbScngYAS9kAqPIq5xQl8kQTnAunO%0AIRmaRkGI57iMjoxz+7E7GRgY4PKlSxSLRdpdhyNHjiCEYGpqOsb0a9hWRnXd8U4jcfaLXxW5XC6d%0ARySwUTosFqQ+9MpRp39g+g8X8hs/7y/+yXlU/Pue+ZmumQwMDJA4RjYaDSYnprAyJsMjQ8zO7aDT%0AbTFUGaTVbjA3t4NsRglG1tbWqFY3GRkZIQgCpqZm4067zZ7d+6jXm5SHxtioblLIF9l/8BBzc3NU%0AhofUNt9XquHBwQrvuuMOKpUKlUoF3VTUvIylmoLEZTKB2pLFULFgzLdRQBNIpr/Q66IHl2malvq+%0AtFrK3EsZZanQlyjqiccipDKS0wVCKAaVbVqUCnmGBstMjU9QyNmUCjnGRobIZU0EAcOjQ9QbW9Rq%0Am2giojxcZmh0iPJwmTvvvJMHH3yAu+66SxWE2PogDEPGJyfwwoBMNo+VyaY8fU3TaLfbjI+P4/kq%0ABMQybZUwFkW8fuokEJHNZiAKsS0DQYRuCDqdTtxlx8+ckBTz+TSIJGk8/CBKWWDJR9u2MQ0Vlm5Z%0ANpppgG6QyWQQuo6ZyaDHjLQEJtI0xTK7fPkyN+3ZzdmzZ7Gzea5dX2DP3v2sra3z7W9/G4Djx4+z%0Avr7Oq6++ytmzZzl8+DCNZpuZmRn27t1HuVzm4MGDLC0tUavVWF/fwPWVejeXtzE0nVajzfWFq1y/%0Avojv+1xfWqRQKuH6ihChbITXyNk2qyvL7Nq1m3e/627CMOLBBx+kXmty9LZbMYTBqZOvEfou3VaT%0AS5feYmpqhijwWVm6zsDAAPv2H0IzjZiVpeDBsbFRDF3HTu9XG8u04xBtwdDQGKZhYxgWzWadMPLf%0Asa7+THTuKysrvPD8s8zMzJDP5pjfP8vczDQToyNomhbnlSocNpQ9g62k0ERRhIky/goCjyhCKQP9%0AgCiQ2yx1ExxZNw0Ft0gV5qFpBlIEvSGnpmAPIUQKaURR0EtKj8UuQtMgxvcT7Ly/axdCIIVa3aUw%0A2XfgAKaRJfDU8OVb3/pL5ubmyGezbG1WGSgVcP2AX/nVX2Vjc50/+sqXGRwcxPMV/149jL2h59DQ%0ASGqHEMRKQ1WMYnZNFA9KZQKzGDE0kzIsge1Yu/p3271++ucBahekEwnQ4+4yRJLN53n5pRe5+fB+%0ATCPg3JlTatDY6bB/3z6efuoJms0mhw/tR0i1+HW7XYrFItOTk7x5/iwT46MsLy+Ry5f41V//dV45%0A8TqZbJHjx19maLBMGENRL730EsPDw7zvoYf4xjf+BM9xWVtb4etf/zpDQ2WIJN12l3bb4dDhAxiG%0AoZKF8gXC0EfTsgDpIi1loFTOCXRiCCxLqSrVCVJFXiYnLd6Rra+uEgED5UFc1yE7kE/Pk2FoZLMZ%0ATDODJnQCP0SglNdRpCwupqYmWNvYxPMCWvUmmUyGdqtLECp667q3RtbKIiwdPwxYvrZMGCh16OnT%0Ap3Fdl7HhEXbOTcfspYgwinjsse8zNT7B2vIKhUKBRn1LqaFDn927d3P+/HkuX73CxNQ00+MT1De6%0A1Go17nnPfYRSDYyz+QLFgTw0FeNnsFxCxDoSKSWNZhvLtskV8mxtqvDvYrGAaek4noKh+tOCerMk%0AiR6BJnt2IzIMkfHzK4MIDeWpc8stt7Dx1DNYlkU2a7N77x6EhBdffJGxsTFmZmbZ2Nhg6foKM9Ob%0A3LRrD5oOzz33LL/yK7/Cq6+c4FwsTNq1axfddgddt9ANC4mDgc5AYUClXjlduvUtPvaxj3HqzGkg%0A4v/6j7/P5YvnMUyNW2+9lT179rKyssQXvvAFlpev8/KLzzM6Psazzz5LGBo88sgj7Jie4d133cnx%0A48d57bXjPPyBn2N9fZ1bbr2Vtc0NqtU13jV0X7rzLhRccoUS8/O7yFg25cowgd+lUCiqnZgRYlkZ%0Apqd20G4r+m61tsHC1YvvWFd/Jor7+PgY//Uvv42pa7hdh26zRqO+FQuKHBIaiZmx0bXtLo9SSiWC%0ACcIYijFi9ogXF/sAGcq0ACfMm/6ipepe7G2dLByx4ZhpKqoWmrIh9jqOcqoUggiJ5/sYsYsgkAZn%0A38ijD8OIytAIgwMVDh06ShB4vPjii5RKJVZWVvjAww/z5JNPki9kefihB/jJT16iWCyya9durly5%0AhCQkl1NGY5WhMVaWltE0I+7WAwWXxAtXj9qp3m/KCiIZQquHjBCEvp1D34+936g3UIeGrqvBd6LI%0A7Q2lLWZnZ3nhxz9hdnaWixdP89D7H8btdFlfW8EwDIZGhllYusbwYAXHcRC6zka1qrDuEErFQfxg%0Ai5npef74T77O0ZtvVTubdpvZnXM8+uijfPjDH+b0qdcVfLNzJ1k7z933vBvX9RmfnKS2WSVjGbS7%0AbQYGSnS7ShGZyZipnz7prCGM6aFq19M/qzENDcPQ0TQd35M4jpMyjDRNBRXnCgUajSaNehuBgeN4%0A6aAzilQnLzEwzQjDtGLGlxJNlUqD7Nq9j30HDTY3N6lWqxiGxmCxxJk3zyjf9lqNreomTqfFztlJ%0A7GyW0fFJLl++yi3HbmdoaIhyqcjZc6dwPWUNgBDMzs6SzRep1WoUsgUct4WUEYamc+nSJebmZlm8%0Afo0wlFTKwzS3tsjlbJ577hne+94PEUlltSxDj7bTZaBUoVGrMT46GvvWawyUClQ3q3S7Xaanp2lc%0A2qTZbJLLl7Bt5cvv+27qZ68bcdMjRExfVudQ6BqaoWL3dKmn7qsRCue+4447+PELL3DzkcNcunSZ%0ApeVlpqem2Lt3L48//kOmp2d47eRJCoUCWVulZU1PT/PSSz+h025TzKsF9/z580xMjDM9Pc3iYhS7%0AZWoUBxSTqVwuY5k2f/1X32ZqZpodu27ioYffx2N/912ef+5pfvSjJ7DMLIeP3Mq3vvUthislTr7+%0AKrlcjtsOHaI0OI5pKe+bp596nunpScJAINCYGB3jt3/rt7j/gQd4+P0fQtNVfkS5PJDuEIdGRxCR%0AZCAaoNWMyOeUNYllgECnMjBMrrBKu9ultrWO5zTfsa7+TBT3YrGIbds4rZYK0A2CtAirYqQcATE0%0AEpaHlnSaceQXmk6AiDv3iCDwUvc92M7h7re/vXGImBS01G9G255dmtzYqTJW19IHPfndCSOgN5wL%0A0mHM1NQM6+vrzMxM8e53v5tz595S3tsba+Tzee69517evHCOzc1Ndu3apTI/hcAys7Ha1UjfR8Jl%0A71/oEuk8EA+B356RqtgfivUSyu2K1Bu57v0dO6gbMggCpNged5gc+w8cxPd95ufn8byAlZU1HKfD%0A4uWLNFt1EDr5gp0OxOvNprJZfflFDh04SKPRZN/eA2Szed738Ac4f/48hw4d4uLFi9i2zZ49e3jp%0AxZ8wMjLEysoSR48eTQvj1PQcHVf5xUyMj5LNZtF1wQ9+8EPuu+9eisWBOCUoiq9N7/X3ht09Rky/%0Ax37iVqj1xdJJKVlfXyeKJLn8AJ4XkM0agEsURQpn7wuhTnaa6neJdH7TbDbZ2tqiVqspxlWtTqNW%0AQzOMeEFRz0in0yESLvVmm2p1k+XlZVzHY2RokKnpsXQGZVo6Fy5coN1VzJ/QCxkeUeZkQkr23LSb%0AjtPm2rVryEjDzFgIXWd1dZXJyUk0HbKZHPl8nuFKBb1WQ9NUFF42m8WyrDScplKpEMWuleVyGc/r%0A2QkoXN6O2V29AHtN09BiU7xkt3TjjledMz21Hnnwve/ltddOMjg4yPnz55mdnWXHjh2cO3eOK1eu%0A8Eu/9AuYls301BS+77J4/RoQkbVtNjdqHNy1i0wmw2uvnWRjYxPbzhAEAaXSIJZpp5qF5HXXt2pM%0AT0+zfH2JhYUFcrkcAE8//TT7Dxxhbmaac2dVTGQmoyIJiwNjtNsdfN/jXXffRbvd5r4H7iebzdKo%0A1ZiKF6TBwQpdrwuxu+jAwICa12SzeF0H3bSwLMXiEkKp01UWrU4+V8D1fTTJ/z9ETEoUsj1UQsRh%0AFIbQCAA/DIliCEDoGlEkQIvQIiWqiWSA5zl4XpCm1aPJmBqpuOWacnonSsI//J73DGyX2WuaCsgw%0ALYUtdlptdBFTK3ULQ/eVoRTE0IcSJSVdvWWpIZrjKsVhcaCY0vaklFSrm5w9e5q7776XW2+9lUf/%0A/vvMzqnkl3a7y2233Mq5c+e48847+Yu/uKhoUYZFqVQilyuwImIuewpR9dNGNRS9sU+4pQkQqmtP%0AqI+R6Cld+wenycf+Lj5ZFMfHJ+gGBqFU8wylHejpDoIgYMfcLq5eW2J6dgdbtSpnT7/GRnWF6mYV%0Ap9Pl4MGDOI7LzMwM42FAs9li//79GIaJnc0zPDzK62+cYn7PfsIQNtc3ePC9D5G1c7znvvuprq1y%0A6vWTzO3YwZUrV5ienmZhYYGjt9yGbVpMTU0xPz+H73VpNBrouk65XFb3QhTge32JV3EXbRh6et/o%0AhsAyDLJWBidQwq9cLodlWVRXF9J7U2gGmWw2hct0XccPghTTV4NHU0FhYUREqLpUTRVgO6Nz7sxp%0AdF2pU4cGywghWV1bplwupylMuhC0Gk3MQpb53Xtot7vcd/c9XL16lekdc4gw4Nq1K3Q7LTV30nQ+%0A+9nPsLpeJ5/Pcm3hCq+eOK6iHDWdc+fOkc3b5OwM7XZTKR8J2bVrF8WS8kLptFq0Wu3UByabz+N4%0AHo1GA89TXkD5YpGFK1cVB75Q4OrVBaW6zdq4Tkiz1SBry7QztSyLIMjjdtt4bpfQNGg22wyUfdrN%0ApnKejK+JjHoNQ+B5WKUB9ty0h9deO8UD9z/I2NgYb5w6wz//9U/jeR7f+ta3OHDgEF3H4ZlnnqFQ%0AzNHtdnBdl5/76EcZqoxw9epVhoeHqdc20UWWifEZ1qrrrDTXmRyfJIqg5XU5cOgI+/Yd4OK58wyW%0AC3zqk5/k3/2f/4aJiXG6XYex8RFOnz7N8OgIDz74AN/72+9w6tQpRsfnaDQa2LZNdWND5d1KqYzH%0AKhV+91//r4p143nx4L7XRBaLRXRdsFldU7OxKCSIfBqtJnqcnVAcGCSfy1Fv1CgWCvhd5x3r6s/E%0AQLVarfL4Ez9CE7FII+x11ZFIrAAClG+7ovMJlDe0lJE6EaEXF68ITVcPqNC20/uAbV2qpgt0Q0M3%0A3t65AohIYsT5q0KTqZ+6RC0mEBdPKdMikRRJXTPjLkTZxLbbHY4ePcr8/Dw33XQTt956lAcffJDn%0An3+W8+fPc9uxWzhwYD/VapVSqZDyg8sVNRFXIigrDvgw3/ZaE75//yGkQMhewlWy6xGiRzmNl6dt%0AC9tPO4QQ5HI5hoeH091J/+/uh3USQ7MLb55jsFhKu7OMafHzP/8xgiCgWl3n4sWLqX97eaBMZWiM%0AX/u1f87G1iZTkzNxCpCk2WywsnSdzeo63W6X6tYmO3fuxLZtbr/9NirDQ6ytrfHW+QsUcnnuvP1d%0ANBotarVGTC2NYvrndmfM3hGlH2/s2uUN0FPyJ+ny2q0ugR/16S56ZmqJfXQUhIoqG7O0oihS8XuG%0Axd333sfu3buZm5tjfGqSkZERZCQIIvBDSbfj0mq1aLY6tDse9XqTRr3FteUVrq+scu7sm1y8eCHV%0ATiSv/wc/+AFPPv5DHnvkUV46/gp+bGtAvFBNTU7GtFYXP95BrK+vc+nilTToxdQVZp5cuyDwU1w9%0Ak7GwrQyFQhHbyiqqYyGHiAkP2Zxi02QymW3UZV03yGSyWJkMQjOwM1l03SCXzWNqemoO2JvzJHMr%0Add4GBgfpdDo88fiPGJ8YZWn5GuPj49TrdYLA491338O/+MxvUqttEYYhO3bMsbm5yYEDB5idnaVc%0AHkDXBY7bYWRkhGsL19ja2Iott2UcdTfBq6++wuTMNNeuXaPdblNd3+TKlStkrCxoFu//4EfwggjD%0AyjBUGSGXUzuduR07uefue7HtLPv37+fkyZPMzd/E1MwOfF/ZmGv0GkmVU6DqWi6XUw63lhoqG7qV%0AesKr+YWd3pO5fBE/2G6/cuPxP9S5CyGuAE0gBAIp5TEhRAX4S2AOuAL8Mynl1jv9HM/z+NJX/jN/%0A8zd/za1Hb+Hn3/++tGuMJMqkKpKIyEfphlS3SCQh3mKnuK8OIQrT0yMNaUa4bpA+zNuKkibQDJ3Q%0Aj/qw98TBTk+7jWSImMIywti28gZB7BAoRNpxqIunqHWaphP6Pr/7u79LsVjk1luPEYaShx9+iMHB%0ACs899xyf+9zn+OIXv8iRI0cpDQywvlpleHiYv//+o5imKsZJspKCjrbj6cnvTN5e/0A3/sq2v0dS%0AJK4N24arN7JkkkOJispoOogYu/UCiRARMh7AaXEnr+hcWQIZ8Y1v/ik7d8zx4IMP8thjf89bb73F%0A8OgINx8+wrPPPouuC5ZWlpidmmNtbY0vfvGL7N13gHa7zbFjM6ysrPDWW+cpD5aYm5vlzQtvMjI0%0AwolXXqBaXSNj2wRBgGma3H7nHQxVJnBcj7GxMc6dfSPdTak+pmffoN6n6spVIVfnxs5aGJqe0m8h%0AcdvMbBd0QQrt6LoOQrGVdE1Lla/puYx/l26YaPGMY2urTq1W4+v/5WvkiyU0TaOQU1BBxjYJQ59s%0AJoNlaETSo1QoEkUB9Xqd8bFJri0usG/3HvwoxCCkVtskWbzDCO677366bk8w9/rJ4+l9PFgZ4Oy5%0Acyqfs7HF5uYGIpIUCgX27ttNu90mm89h53KK1qppOI5DoVAETcOIB/hbtQbZfA7Hc6lWq2SzudgI%0ALsSLn4lewyDi6yDjgXKcVRw4SAI8P4aQooiQnoBRxhRjKcHxFBNpfHySHTt2cOnyW8zPz/Pd736X%0AT33qU5x64zXOnTkdZ7nmyOWynD17lnw2x3eCv6Lb7RLFs7RcLocfSH7v936PRx55hOHhUZrNJnau%0AxPL1RXbu3MH15SVmZ2d5/vnnOXLkKO12h0a9hY7k3LkzWIbGd//mrykUc8zNzbG+vs7s7CxPPPEE%0AjttldGyMT37ql2MdSvKcxZBoHwQVaep+0iSMjI3SqNUJHIdCPk/OzoIm492lQT6fx/MDpqd2oGvv%0A3Jv/fwHLPCClrPb9/fPAj6SU/14I8fn47//bO/2A2dkdfOTDH+H5Z5/h8Sd+hPQ9Hrr/3m3DySDu%0AlGUMJQghQBcgQzWoCVRBT42y4o4rkUGr4qw6exk74MpI/YmiCN3SiZwezp8UTdu2Eeh9+H+M0epJ%0Ah2agZ1TwsxY/PKalPEgSuMLUDSwrw7/8V79LrdZgYmIK09QZHh7m2LFjPProoziOw2/+5v/CX377%0Ar3jzzcfZ2FinVCpR29pKi+W1awtMTk6qYiQTbxiJiOEiNV+IUj8ZIF2QlJpVj5W7UmmBhYGm3bDg%0A9R03wjJhqK6HaRlIdIIoSSOC+PaMz49k5fo1dF1nZGwKu1Dky1/+Mv/iN3+Tkydeo9Vocfz4S+lw%0A8RO/9Am+//0n+eCHPoowdGXF+odfYuH6NXbO72ZqZpbllSV+/JPjzMzuxPF8bjn2Lt48d4ZKpULO%0AzjK/8yauXFngwMHb2arXaNUiRodHsDKx0Vm8OCcYZhj6JIHUUaS6Js/z4vlNsotROxvN0HE9D9cN%0A8UOJHwYg+62kFc0VVNxi8nXVqUosWyeTtRGYhHEBzuVyWI0Wt9xyS3ody4Mlrl+/jusFuI5PFEqc%0Arofr9ihvUbvN0tISGxsbtFon6HZdctkM4+Oj6X2uafDnf/7nGLqlPGWiCNPSGa4MoSHZ3Nxkbm6O%0ApevXyeUKLC4uMh7vfjrtJg+974NIqe7pSAY4XY9yuYLb7aIBURAggMGyUuU6nS5zs7O8eeE8vu9j%0AWrbyWfL6aLuaDgKkiFSEpKEjDB3TziDQ4x0CmGYGYhFfKJUOwfci2h2HRr2DlDp+oIRtNx+5jVOn%0ATjExMYVlZygPDvG1r32Nj3/848zsnCcIPPwgRIawsHCVPXv2EKGQAqfrITTJH3zpD5mammJ0bIxa%0Avc6lS5d430PvxdA0BnIFvvWtb/GLv/BxHnvs7/noRz7Oz/3cR9F0ZQe8c34HxXwunkFpuI7Hn/zJ%0An/DJT/0yzUadQwcPEoQx9CtRGc7Jeh/rVoQgtfRO6LrDw8N4Tpd2K4oT3Cw0XSdjK1qkJkTqEPlO%0Axz8F5v7zwP3x538KPMV/o7ibpsEvf/KT7N+9mytXrrBw6eK2DjKBD6QM0TC2DxBjcYm8oaAB6fCz%0AP46qB0X0jn4aYP8AMVnldV0JRxKOe/+RcHKTn9uv6FQMlTC1LW40GuzZs4cnn3ySwcFB9u/fy/79%0A+/nEJz6BZVl885t/wXe+8x3e+973Kic5WykNXddPhSONRoNSafBtEEr/+VLF/O22vTe+b/jphT3Z%0A3vf/334qaeCHRETb/r3s+10Khmrzd488wgMPPIDT7aZ8djunkqJ2797NiRMnyGRsTr1+mtnZWZrt%0ADplsjpdfOcFd995DxrJ5/Y03mJnZgeuFFItFSoMVJd2Xkk7XY6NWZ2RsnHw2x5EjR9jcqlNvtei0%0AO9i2jR90AVLbAcX37gm7EoO6/mvfv4tLzqfvBwSem6ZFCcS2nV7/MDCB6DRNI5tVsxcZCbwwiO8X%0AFb3XdRyefPoZBgYGMEyd+blpGo0WW40mehIcoglKpZK6VqEyOQvDkIHKEKHnxla61g2LsMLPc9kS%0AmVwWSzdYvHY57oxDJiamWF6+juer2UOr1SIcrqDrOrOzs4RhSLE4QKFQoFjK02y004GqbdvqvPoB%0AnucxOqoCVKSUVCoVwjgpzNR1zIyCd0A1ZYZBOriOIj2FX3pQae9Z7X+G1f3c+1yiEwQRntvl8OHD%0AXF1cwHV9Dh06kpIZGvUWVsbg6NGj1GotTr1+goceeoj/9Ad/gG1naLkem9UN9uzeh2maXLx4kVa7%0Awa6bdrK8skaxWGRyZprZ2bk0/vL48eMcOnSEd991H3fdew8b66tcuHBBWSG0uhw+cguf/a3fJpPJ%0AcPjQwXSWqKBbdS23zbaEgpWlvIHAALHXkSJhIPQ47yC3TXGf1J5/6PgfLe4S+IFQLc6XpZRfAcak%0AlMvx91eAsZ/2H4UQnwE+AzAzM4WhaRw9dJhDe/bQbm6lohBQBcjQVHKLlD5SE6SlLAziDEOf0PcI%0AfU9xZmWorGIj5RoZhqQPtIxit0RA0uvG1UXo0SDD0E9vXCmV2jCMVFchI0EQQOBDNptB183YMpZe%0AUHXywAl1Y37jm3/Gjtmd3H77nViWxcLCAr/zO7/F+Pg4/+E//Ed+8IPvc+y2W9i1ayc/fv5ZnG6X%0AU6dVIk236zI+PsrW1hbN1hZCB0LFWw8Dmc4bpFQsDEMX284fqBspCRtXQ1V1frQbtnc3ho/fWOzb%0AbgBCDQHRIBJg+pGCuSJJtVbn+Csvc21plbcuXeX1k6+gSZfXTr3JzTffwuryIlGobuBOp8PmVpPp%0A2TlWN2rYOR/NyvL0kz8imy9wx133opkZdu7Zz0+eewKpXabebDG/azdHbr2djeo6em6QanWVM2+c%0AZvomg/HpHYqm2nSQgWIUtNttarUaxcIgmm6l8FmCn6ddOGohV1toHVBQQuD5rK1VCUInNhgLEVLZ%0AVUQJBh+hXA9D1bU6rk8Y+hh6iJnJEOoWta0aGw0HM2Nh5Qp86KO/gGEoVWw+o2h01eomoZS02200%0AIs6cOkEU+KCpUPXJiWmGxiZS36AocGk1t3BcQRTPWcxMHsPOIdGwCyXMjMK/Pb/LmTdOUx4aojIy%0ASbbQpduqYRgGlUqF9fV1RsdmqDVaVKtVmvU67W4XXbeo1eps1moqgtI0mZqcYWHhAu12h0zWZvHq%0AIt2uChnx2hHtVhff9dIZj2UZDBaLuJ0uQRBg6QbtRhNvcIh6s6n0CX33a1KoowiV+hU/d34Yd/YR%0AOK7P1MxOTM2g2+3wyqsn6Xa7DJRHsLN5Wl2H6kaTXfN7+fELx/nsZz/LH/3Rl9ENwcPv/zCnzqrd%0Axh23Hub8hXPY+TL5wWGq1U0md+xCs0y+/md/xujoKLpm8cjfP8rqZouR8RG6zTqNRoMrC1eZmdvL%0A7PxeVSvCgHrLVfi6ZiKlh9AUaKkIycr+RMTzrmTmpd60JBIwUK7gBi6mZaOZFqWBAUxLY3CgQqk4%0ASD5fpFgY+GmlNT3+R4v7PVLK60KIUeCHQohz/d+UUsq48L/tiBeCrwDcesvNMsGgki43TAKriRCa%0AYtR8/b/8sYJCdMU9BuIINJ3Eg9uwTISuYWhmjNkLXD9EA3bumEUGKgVJrZoS2de43sgQCcMQ13cU%0AfKBJ/EC57CUZm0IHP/TIooQqXSfYNphU/Bw95c+XB4eYnlbdQHlokDfPnuGLX/xPKa7/uc99jkcf%0AfYwvfOEL/Mu4aSvHAAAgAElEQVTf/lcqrPfCBSXnFoLNzU2y2SzV9c10eBuGPppuoJSWvXPY7YKu%0A9xukvd1mIClqNzJlkg63/7wkA0SJhhsoXNTxA2WnIBXUYbkSQ4MLb13l+R+/yL3vuZ/FhUtUKhVl%0A5TswTKRnGKxUqG6tMTUzRafd5dCRY7zw0isMDuSAiE7X5SMf/0WWri1w9NB+Tpw6y/Xr17DzecpD%0Aw5TKw7iui50xyRfL5AeGePHZJ7lw4QL/xwc/SYiOaTfAb9JpNwAV5bi6ukohP0DUl8+bwDUJDVLX%0AzeT+RElpJJEf0u44tNpdZOTFi52llJtChXhIIVQsnZlkAEeEEizNQMuYqugT4YcST8aZu1HIa68c%0Ax87lMC2duelJ2h2HdrtLSGxK5wfMzsxRb2wgw0h16oUiXqQSoaLIRUQuoYyfhfhpGxgso1lKmToy%0ANsbS9Su0ux10Inbv3cPC4hKNdoCUFkPD48hAxorgXWRjwyrHcSmVimQaDTK2jZ1VHjEjQ8OphfWO%0AHXOsr1YZLA3gjk+ytloFaZDPZZCR3hsCAqahsgQ0w0KLlOmdYdnopoll26BraCTNRa9TVzsnH9cL%0AUqW2kIoOLVDEBx9l1vehD36U7//wB7i+w8WLa0jfY/6mfWytr7C8sojjuWRzRcKwwVa9hp2vMFLM%0Ac+nKVe6++7383r/5t/zir3ya4vAkJ984y/K1y4SBy0379/DIY0/xkY99goGJPaxsLLNw8S0yusb4%0A+Di+0HlraRMZidj+MCl0PRabGRMzEvaLoYHQdWUSFzOw0IRyIRWC4tA0JUfBSAU9hy9MXHJo2SE6%0AvoUe/BNi7lLK6/HHNSHEd4A7gFUhxISUclkIMQGs/Xf8pPQEKFVliJCqCMswSrtnS9cIdbUdTjy6%0ANEk6WJDE25wgIjKEOmGaTj6bTQuXpsdeNPEwUmgCGcbWBPFCIvq8a6IoQhM9pab6qJg4GhIZ9ga6%0ACQ7eY1QozFHJrzNEMohlzNf48Y+f4dUTL3HnnXdy6NARPM/jC1/4t7z66it0HY+lpSVu2j3Pc88/%0Ak7IN6vV6qkZNMkiBnpI2vS6qq9E0+bYFSwjSbeCNHXty/ENfT46u6+PLKD7fsRGbFISRwv+vXrlM%0AbWsDx+lw+fJlxoaHyeZL2Lk8pYEKzahLbWOJbrtFZWiUq1evMj8/T73RoVQqMTA4RH2zytK1Rc6c%0AeQMrm8fO5xgqzZLJDtBot3n99dfZOTtLbbMWm7k5RGaAHwSEQmLYWbp1mcIj3W5XpQQl8Am9hU/X%0A9TTfUw28RDow972kuITKuTJWAae7wPg8RoAwNEIpVf5vfK7CMEQmwSuaFrNmBNlslrKweNfd96MZ%0AOpomGBos4ngqi7frtImiiHazwcKlt1Q3H4aMDE9QGRqmMjaTin3atTXWlq71QWMa5aER0EwVD5mx%0AlQ2xLhGGxurqKp1Oh4HyIJ4XYGeVgGtkeJgwDKnXG+RyOVzXxfdtHEcxdjy3S7fjpjoBP4goFHM4%0Arst6dVOZc/kO3bYaUCsY0++JBSOB6yt+vIibED9w1SwnjJBBCDIu6DIiCEK180aLd1oaUioVuJqL%0A9AnopCr0rVZL/d2wmNt1E+1GnUhqeIHL1NQUA+URWLxOLl9gZWWJfGmM0HdZXl7mqaee4rbbblOD%0A1azaWW6sr9HptuIGTMf1A9qeZHxmJ+Pjo5x84fsAuH6I60uiUFG1k9zdKH4eNQRdIIyZfoRK7BbG%0A5wFABhGO03OY9X2fWn2L9dU1MstdLN1gZWWN5U2Xllcll22843P6jy7uQog8oEkpm/HnDwP/Dvhb%0A4NeAfx9//N5/z89TFynxHiflIce/Sy3VuoEhlPti4t9C1KP0aSh+vJSqZxYaSn0o/BT/hpjh4gVq%0AyJF4f8T+H/1FPfB8ZAx9CFTggCIvBSnupRwAFbNG04ktcHMKDxO97WUQBDidDi8df4Gnn3oCx3PY%0AOTPNN/7863z2t36HwcEKr776KoZhkc2afOObf8bY2JiKzSsUUgth3/cplQaVujN9mKOY865vO59B%0A2A/JqMIbhtENC8GNPu89ymj/HCLBckMkrhSEwsJzfML439iG4tWvLl1lZWWFqZldnHvrIvsOHGVq%0AcpKV1VWKgyPYpSECZ5OZQ/viZPoVOq7g8O130+hsUvBDtjY3OXrkEEKG6FaRULPwo4BXT56hPDyB%0AXRxi177biaKI0V0ziOVrlMrDrF67SMd1EFYBYdjoZgYFVUkc16Xd6cY7LoUl6bryQzEMDcsyU3pr%0A8n5bnQ7tdpcglAgzw+DwKOsrV2M4LO60hED04caKKhuBkOl9qSA6nRA1x0mUq5sbNf76b/6KbC5P%0AxjK5aX4HjUaDerOT0pd0TfEGpmZ2QqAK65vnztJ6/RyOr2IoS1md0cogURTG1gkaT//oOSKhmoKb%0ADx9QC5OrwnBKxTzlyhBvLTeQekShmEEELd66cInK6BjHxmZVAQ8iqpub+F7IwGCGIFSzl05b5RzY%0Ado611Sqdjke5bLJVW0OioZk2XScgCmXsKKmBlLieT7PRJQgkURSSkQIZqXsykgKhm4jYuM3zPEJf%0AQa5h0EsPAwiJUpuRKFLNX4/ULbDMDJg6rWaHINSoNzYJg4Bz587iBhp2cYxOfZVzZ08zsyuDbdt0%0A2y2Wrl1n5qYDrG12KY9WaAWSbHmUVrfO3z3yHQI5iJ4ZoBWatFdbCK8GUs0As9kc5y4t4/oSL6Y8%0ARlGEFyjdjQzD1MywH3bqKaVlzNBSmcnp/EYD19GwIpChg+dnkdlhZCZDq/VPF5A9BnwnPuEG8E0p%0A5feFEC8B3xZCfBq4Cvyz/+ZPSt5MGCkOeQwBJCnrUaTgE8MwCGM6mkZP0JQUUU2YJH7mRsZSgRvx%0ArkDrYz/IdIgWb/EioRz16HW5hmGoCDYRITQDTVOue0JTztq6rhNEEjtnE4VB8jZSLrz6gvIRSbaV%0AKROnD2O7cuUK58+f56677sGyLBWw7HiputGyrNQcTAkddDWM63b71I86QvSSlfqLcuKrk9Amdd0i%0Aof0RB0LHrzy9HDf+nOT9JKyblWoTTNIHDMDUJMVshrOnz6DpBtNz8wRBQD6bI1cqUfQCrHyZUFr4%0AoYy1DJJiqUDYlhjZYXbsm0CGEeOFCVa2XLLDszRbHUpFxfW/6ei4Yr5EikmhSUkgwbIzGFYGGSq/%0AFsvIxbAKCN1I7xcjCVURpMEvSZhEFEkEenyddMJQxMVB7ew0Q1NccS1DKNTirgvj7cP8MFSQgezZ%0AQQS+gq6EmUHGC242Y2ObFgeOHMbK5tBEyPjwEK2Yx51AjRGKG3/u9Ek6jS2y2TyD5SFGp8ZxXZ8w%0AlJh4COnj9u1GpsdH6HjqekW+w/LydSI/YGZaccI3F5YYnjuC44XIoEUE5Is5NZuot8nnbHzfp5DP%0A4jm+GmIHAZ7jY2YMPC+g0Wyr7jMMabW7qlkKI3zPSamkQaA6USHVEBnpE/hdNE1gmIpi2W62cJ1O%0Aau/g+j5apM6f53n4gcqI9X1XQVHxPRqEIQiBacQ7bSlxpUHLlbiNNllLdc5Ocw0iF8swub60zsSO%0Aw0Adw8hTrTaolBV8NDmZx7QL1JwCi6surtfk+tpGnIAVMT4yyVa9jXN5nYIZogWbGJqGwGd4aJTX%0Ar6yRzeYxDINWxyGUSqVs6hl86aPpGt12h6FymTBwcLoeKjU8JGPquIGPFJpqoPwedKjpJbquxPMg%0ADDVCLYcTWFj6T0W80+MfXdyllJeAm3/K1zeAB/8RP+9tfxKII1npNKETCU1NV1QENqB8FyCRkffS%0A6hNPeDQtHcCmBUuHMNxuO9Af5JH8vKSz7ceoNU1R3hR1y0RqIs6y1NA02ZNUCy32C5fkctn0d4RS%0A5Z5KKdVAcXOTfD7PbbfdxokTLyNlL34v2SEk5yAx20reyzbudR9jA7ZDRNu/169s3c4Q2s762F7w%0Ak+IeSo0gDImkUBoECcRbUMPMKHdAI4OZydJq1Oh0ffRMDj2TQ+omRkx7U7seSRhEeJGI3X20ONat%0AhEZAoTSsFgMJThASSRnTEHudsnIqzKghcwKI9A2KBXp6Lgxd4IeK+94/40lYMKmRlZSxPYC57R5U%0AR0J59NIdTlLMkmsMisssBBiaokW6UW942263aTbrvPTKCexCgYxhUJ+eoNFq0253b5iPSIV3Z5Vv%0AiuM4XDl1FsdR8Ei5aDA/O6nuiVj098aZ89RbTrywC1zXx9LV+ajX6wxWxtmqqcUrpwUUDZ3NzVqs%0AAhd0HUdZKcf3aDZXUiEbjoMfxnYChk2368bwTUi3203py8lHPc6GFTJxrFTDZl2TuI4Zn/8otgpR%0AswrP8zFMLU1BkzI+t+nQO4Y6+iwLkvtfN0zMbImu30DXZNz0BErloOn4gSCXH8DNDeC57XRXncCo%0AMo7l9KTE9yWe52OixFxZK0MUweZWgzYueb3NkNV7He22Q8eJsHSDuF8EAjpeN75tlKq80WigiZAw%0AkNh2Fs/zAaVkFrqGbVk4bg3X8wGNwHPUzgbwvQDPD4lCn+AfoDAnx8+E/YCMi43juYSBrwpFPJRS%0AVKEIMBCajTLpezt9TdMBoaPFYR2hFOiGBfH3EgxM1xPMWUPXYwGQ6BXw7T4XIh2IJgyYMPJTBV67%0A2UKGEbadw3E8VO5mzx++F4kqUp55ktOY2O9+7GMf44Mf/CCapvEbv/HrnD9/Hm+rHlulZtJCEwQB%0AjtNB05S7odB7opxeEe4Jq4QQ+H5EEETpDsgwEssAkd7M/QU9eZ39LpD93buUyqekurmFtEpxV6qu%0AgalLLD3CLg3QuHSOU6fPcsd7HiaTr6BZOSzLoOlEUGuT1yw0Ix7aSjW/aDabYGZjxlKIFwQIGaEL%0AjSAebBJJDE3BS8m1iwBNGNjZPI1GC7fdws6WkJoqrtCjOyZiJ83oFeR2u41pZPDcHlVSCBHvHEN0%0Aw4ydEM100Q1DBfNp8eKbhFtbqdWzFtviqhZEMVoCtNjkzfMcDh7ay+13HqMdWHQ9dd4rgyWGPY+O%0AE2cGxGQBic/S1QssXLmMZQqy+TITM7tpddWuNi/aSKFwe8UwkYzP7mEwVK95z/59vLJVJQyUUGh6%0AdoaLCytopSEiGWFlikjfwbZzGJkcupFBEwG2nSOKwLRyaMLEMnOg6QhMdE09Z7pmYho2xP9O6HGn%0Ajo4UEYZhpc+pFugqrlIPkZGD47howiYIdCKp43oRYegTSR3QlKeKZiBCLW10pIhSO+8ojBC6jhR9%0AO09poGsWwsjS8VroWuLyaiAjJQRqtFsEIoMfmWQ06Hab5DQ1S4sCH0IV/ddt1vC7XWRsbyKlREQh%0AyAjXc7HtIKV2ut22wssNiSNdEoC024k/CSPCeEPfiWc7utCotVToz0bsZOv7qv5pohey04NINcJI%0AKraWHlOI3uH4mSjuIHA8j7995Hvs2b2LsfKQKoC6TihDZMxxTZgtQlMYHJB2cDJRCqIRStDpdVIi%0A9llR1q7bu/NEQJKGeMRBDVL2pOJafJMZlkXk9oQZQtfwwwDN8+JYNtV9BH5EGKiuIQgCwsBHCNLB%0Aq+d4BEHP0Kxer3PixEmeeuop2u0m/QQjteAY6LqM3fX01ESqv7NWhWk7zz/5vN+nI/la/4KgTNp0%0A1APSGxL+tO49CDyy2SyOTKxxVVdsaRLDiGhudmjVN2g0a9h2jvX1dTTTws4XyNjK+zxrF0A2Veeu%0AKbjKNHXCdDCe2DzE1wzwg0DhsRrISKILBe1omoYXBoRIMqYytHJcXw2vo7CHg0s1ExG6Rkbo+H6w%0A7VzoRo9FlAhniF+Prhv4ScJVzHzSdB28Hn6aLoyGiQyDdCGJQh9dAztr42GSz2fJ57NsrAcsLlxh%0AZb2ORMc0M3TKKouz46ihrS7UYDfSAmQQMDU1Ee/8YGP5El3Hx/dDooLBYEGFsctQ4noO64tv0nIU%0AJPdi8yqa9NKFa3l5mUq5xMFjh/C9kJwJZ0+s4nY7Cu4LPUIZ4nnq/3ieGnoGoRfDHwHETUcYKQdW%0ATUAYuQSBTyRthIyQIiJMBtDxfSZFhO93MfTYPlp6il7qd/F9nyBQC5tlWcp/XgctShqz7QZvyNjo%0ALXY5FUKQL2SZnBrD2tgE30RGPs3QxrJyqlGzcgyXc4hKnmJWomsGmi7w6krJq2uCybFBnBDydpH6%0AVo2M8CDymZyB8ZFBgnwWPdIRoUD4tfiZdpkdH1DzFxRkK2UYs3sUpBemO2e1i7EMLU1e8n0fTwhs%0AUy1AmuxjrWmGOucBIDK4pgQZovc95z/t+Jko7lJGfP5//9esrKxx4dJFPvbhD/Lqa8dpNtsc2X8z%0ApmEpPrapEfmRSjRJt2KqQ1Y3kEgj+YSux1834tmUurFEBDLupgK82JddraJS0+Ii17daRknh69m8%0AIjVk6Kaubf0WAAm3XcQYv6aDRE+hmoTp4niq8/7e977HV7/6x7x18TKFQiHuEPsWEHRMU2WXylh8%0AUyqVaLfb8WsytkFHKiJQFelkF9LbdkZIPfGVETGmlyhcex19PwSVHMn21XV9HMcj0DJq4ZUKKvEF%0AlDMW1Y11MsVB9h6+nW4AgyMT5EolrFwRzbIJ0JARCF0oCphmAAFuqCAiEcfYRUL57duWiREpuwMp%0AQA3d1fvUDB1dqIBmy8ooznkUkbEMwsgAw+zNUbQe3Cc0TYVV6yqeUXmFZzHNthrSoVSotm4pt89I%0AqlDoWP+QnBWh62n3ThTFxTzEMMy06SiVSsj44XbpQWVrq1WCSHLPA+8nm80Thsq3JUiYW+lzq6Ck%0ArY0qjz/2NwpuMkzue+ADmIUKoYzwmptUV5cwjA7r1U1W1tb5wEc+pqYpUqIjePmFp3C6bRAR8/Pz%0ANNoexYEKQRhiCz+e32SYnt1BvlDC6baxs3kC31WeJxkLO5tHN6xUNJXJZAhDnyCUmJYV0x7jex0d%0AoUkytpoXBVLZDWRtC2QBPbZ9CEKBZebIZPIIoYIqhBDKrltIAl/NvBITwIxloekmdkbHEzqGoSmP%0AqLjwT04MM1gZoNFosbmxgtNpU9/M4bo+o6PjbKytMl7OsGvPQarrUzTrG5QKeX78zCKGbmJbGnff%0AdxQ/jIhCl6/93y4+AZqEgaLNe+69ldLY/0vdm8Xall3ned+cc7W7O/uce85tq+pWy6ZIlimqo0WJ%0AEi1bFqW4gRDrwYhhwwhsBAgQB4hhv/glgAMDeUpgwIkDJLGfEiSBZDmyJdmiKFKk2BSrio2KZPV1%0A6/an3+1qZpOHMdfa+xQ7w0GC8gYu7rn7nrPPauYac4x//OP/Hyf1ntPj+/zR779NmmSYBP6TX/uF%0AuEE5jNFgNG1rJbnSG6hTx+crMwm1bS9UztbK92dJQpxcEdG5OOvT9cucc5yeHPJ//Y8/OK6+J4L7%0A4eEh79x5wKd+7pM89shVfutf/Z8Yk/LkY0+TZwU2NgXxAaMhqICMIEmWjZL90aiMbiwpeHmIgw+E%0ALUpgx2+XLnykWUVnne61yXwFgxWqmgTKNMkj3ieZcpqmgjnrLhNpI1wQ0EGwWVTo7drEO9VvYbSK%0AvJSmaTGQha2aLSlPJXICxqQMCsHefb7hYst5bTVAI200z3N85GTDRfwdNu3TzbluaIHb1+Hie4rl%0AfMFkkOGShLVtsG0sH/FoBUYZrlx/gku6hLRkNCwZDMcMJjtY2xJCgktU3OwUKGno2qbGG01oJLid%0AO4FgQgio4GPA9WiVXMBYtVKsl0sZikmNVAyLOYqUxAe0FiNvH0S3BESHXsr+lCIfyGBXrNLmszV1%0ALdhyWRZCxwNsp4fSVf9hc82897SxaS46QsLEatuW+bylyEfkZUHTaprG4j3M50tOz2Y8+Fe/TTGS%0AJlyWpP29UhFy8l5gJR3g5s0nCLbFh8AXv/BZZmvJri9NBtx89BoAb759i7du3eX5r3+n7x9423Dj%0A+jUGuTSPX3nlFRw5z5kUFVKh5CixgLzzzi2eePIDeG9Zr1YoJU35ohR7PNfuUcXEobOdbKoa61va%0AViZ4sywDE8ToudF95i7OQalkncpgjMa6CufXNPWSphnHYkkM36WxHau0LZjQGENZ5oi8R3Rhi1CQ%0AEgqceLRyQD0akRo4OjyUzaEccXp8wvHRA0KASwfXwDdxPRnqtqVaLXBBMTs7xtuKoizobDnr9ZLl%0A/JwyyVjXqz5p25kOWczPYzCWos97YQFtExJQHbHBULkNrOLZ9Gs0UDdKsHvvCXHdWrrGsUVhKMvy%0AB8ZUeI8E96ZtmJ2eoZTiK88/T+M8T954lCeeeIpmWfWBSWiIIY6ryc/6KBCjlML5Fq2MKEbGRgok%0AosKmNd66KMcqP/tuDnj3oHb/vpCRx3JQaaGzCVSj++DeqQgWRUFeZvHzBaYRxkqUglX0Yk4dBCKw%0ARNo3dC8yXhxKq75S0bpjx3zvyHy3iLa1cbp/d9/bSdN2m9x2dr79edtfb+PwLngmg5zWJOQOnI+T%0AqiowyAz7+5eom5ZsuEcbFDvjCXlZMBiUWOdQypCrZb9xdBXHqMzwRq5bd4xKBVKj0ShcrMsSo/sg%0AKxWXwmYm9hhajNFkiVRftLEpqTcPmNHS4Cby37tr1bYOaz1adSJzcUBMp9I66aq/rY3lwrpQKm6C%0Aqq8klVKUZUFiUpqmwXpDp4c/HJZkRc4TT3+QvBz2QaurkDpmX+vbfk2+/NLz+LYBpdjfm/Lo9DKu%0Atehg0VqObbmuWa0rPvjsh3u6rAaWi/N+YAuEYbSuK1qnINkQF4bjgdA7+z8btlR3ngThnffNd3Vx%0AzfVBSm+SBxdhT0/3jEXZDtdd/w31uVPv7HKK7tp2k9Naa0yyaWS+e/2GKGtd5JIsNcMJ6ek5Whl2%0Advd6N7XxaEqaZ1Tr0Ou5dzAIscEr/S4JuFKVa5RJYyWyqdrLXMTBvGCJxFwUCLStjfGoiy1alEq3%0AKMibPwobAkEFWu+6wfMo96HwqptxhSzL+WGv90Zwb1oGgwFffekruOBoVzXG5awXa9731NNRg70l%0ABIvAx3ozJRoDdYiSt7ZtUUZHvDKgMxnHDq2j1Y3AL3QiYGL+8f0ohH1go4N8Nhi5cw2z+VwCsm/R%0ACOYmbIwMozXr1UKOG8Hei0QUHVvnSLSh9pKda637Be6tDELhA0WRsbc36SEVlI/StVsNTmQDicRY%0AtjXdJWsTmeTuwZOT03gHyoQ+gGxYGRcflG0mUXddlArs701oQy5ZThMDrbOMBgWj9z/LYrWkcQZ0%0AynQ6xahAkSeYCIdlrsY0NWmaoWlICDx69RLoGNxjg910+HY/RNZlNwHn6UW4mlXKqCjwDrR3XL20%0AAyplfnjCsmu+h4CPm8agFAinXBTywAbNctVQV46s8BdMOkyWYIIci1MJtTF4nWLSBO+zPvAUZYlt%0A1hvKrILhYMB6PScvRC5Zk7G7M2Y3WtEtzxe88MILkOTi6jQYiJcprvcOkHUpTKw0ydFpgnUNR6dH%0AhJmlaVsmZcaVy93ovjwfD4/PsEHmQZQPpCHI1xi0ybh75774mtpApsVqMMsK0mKEzgpcXUujOASS%0A1MT5i1hhFLKWkywldyWN82RZEbVPWop8IP0lJcJXWiVSebXCOnFFjokMp3IwoigG7Ez3e3OVDtLM%0Ac+lRhKAocsNwlLNYLPCupa7aC2sUwOOwXjjydRsiZJOhkoLJ3gHBeS7tXyHgKQalUJ2dpXXRntLQ%0AM3ea1rGqK6nSVYJWPiIBAp244Ghs3W+ARZpGGYqL1bQNIZptqD6Y6yANYB97fV324LssQiMbRLA9%0AzNxBphs4WsnP/pDXeyK4J4khH+TcvyeWXX/mkz/PJ376x6mXK7x1ZGlG1bY4X/c7X5dJWs9GYyPq%0AMiinqFsJZm1rSbSUu2ka4pi2NBl7elyWY70I329nlNsSsd6Lm3ualORZwc7ODmfnJxRlEhu2myzX%0Ax4vuQKCkJIlZuyLRAXSKaaIwVAwOkjVsNF2KMmE0LuM0X2RB6EYUCTs8X0WnKbeh8G1n3Z3MbdfI%0A7ek7RCXMTngoLkaICnVGst3NviGZRKLECOK11+8xtynL2sZFFghtze7OkPEwI+gBD09mrOsV47NG%0AqKBFQts2pInm+rjh+jhgjGjjBwXffvUdSIeSuXonDzlEfX+pelKjUCHQ9hUOoA2rsyOOT07Js4xq%0AtebhwyNQBtNKuW1UlGOO18UFj4u0yqZtsQHSRKYnkyzt14B3Di2GorExdpF6FqILmGzQlkGZC8++%0AyEhWUjkeXL6Ebb14olpLZhTKWy7t7jEcjXjfB55jPJnGrJqIY1+ECbs5hG+8+BW+8qU/JoTA9WuX%0A+bGPPcd49zLzs1Pu3rtNs1IijR08n/rET7KqlozHY9q64YWv/DFZHsiLhNk7MsW5Uxha5ylMhrUN%0Aq8pwfVhggsNj6eYoghe83NpGhMtsIGhN22pxPIuCah0s07SRgqk8TaP6npW1DcElYp3pZSNfV0uK%0AomA+P2U0Kmit3NvhYExepPiQsZiLCU9Tb3sUd0EvbmBKoYJGBUuepRgjxFoXpJrcne7EJmZKmmQE%0AfOz9aFyTbd3TQJ4qjAKiUKD05eJGkigSDYlOSE2UEzBGGr8GlAbvQm8pmHiFw2GCRquuQooj9iE+%0AoXqDIgB9RRlp/ASENRbCZgVq5D7/0Lj6Q//3/6dXCHB8fM5ysSIvMo6OHvJ7f/BvCK3lJ/7Uj4vM%0AJdB6wahlw5VsRjYzj9Ye0zXalEElGq8QkbAYdNvGUZaidw0atOsZLsHJze7hhxhAXIdnO3F1r/2c%0Atsx6DXhrLaabWYol6gW4I5ao1bomLTJCUNTrNULx3AxMdbrZ3nsWiw0TxjnHYrHsA7QM0qR4Ots/%0AyWC2s3Mfr9M2vPRuKYXueLv/10b14UuF0K09vIr6HUGyB60TkWyNGX3diiWi0TKNqLVozjgXqKqa%0A6WQEUfq4a0BbV/U/31FNsyQhJHFDbRyJMaggxucmy9EGslSTaE9T+f6BSNKcghF5lhKUJ00NgyLD%0AowlBFOwqIycAACAASURBVBj7Rdb1D3yI7lkK5wJKq75a8Iq+Wtu+Tlrp+GcL70fhnXCOdZ6zrsRa%0AMTVJry9ycnwmDd8iJy8yWrciS2C2mHN2dsrx8SlJkpFkGanOe81+ry56/YLm/Pyc4VA2wOV6zZ17%0A9ynOF1JV9PitZDttbMyliUjqJllKnmfoqFVv2xX7uyOaxqJ9TZporl7e55n3P0NZDiEEhsMxbVuj%0AtUyjTnd2oo+vQFpFPopYNwwGBbYdkuc5o9GI1VoYMVmERggBazVZmjIcjnoNGek1iWbNYFjExMUQ%0AnKepbT+av93k765JIPS0yJgUU2RJhKg6yNXEjcmSpobgHIlJe9wak6B83T8LRgWGRUbrNKmhx9q1%0A0cxmC/I0ZVSIntA62RAtUqMZ5mZrqXXPt8Z6gxEkUJAH53HIGtSGvkJ1zmH7/pmCIEnpdiO19VYa%0Atii2+2Pf7/WeCO51HI547OY1sizj7PyYyegRnvvYj3Ft/zLr9Zq6dbRtABw+gOqaWTEZ1VqDiSP4%0A2pOEjiMasJHmllhpojon2VsHy4CjbeyF7Fc46dEJJggVr5P8bReSEQp2LiW0Cx60DHzYaDzQcXPL%0AsgCtCJHPLKbbhtPzBe3RKcv1irOzGU0TBz/ShJe+/k1efOklrPUsIlk2UR2H3ZCnA5TRvPyd7/bn%0A320UVJCXRRRPay9ca3GR8iKd3L8Z8K7Dp3XM4mVB9a84+du2LZOdIUnISNcN61rAkUxZRsOCySBn%0AUcmAxXg6Bm9JtNjYJUYanKOsAFY9hpto+PIf/jZ/6mM/zVu3bvPcj30MnUmAFncez/nJQ+7ceYuj%0Ao7vRPEMxnU5pWs+zH/4QzWKGCnBy/zYPhgO+/s1v8YmP/ynZBEzUJgmaNDNRAyjQto6qaih1gopz%0AFQaN0gimCrgQMNpgA6C0sGNM22P5RVmSF2nMwjpMVmSFkyRhd3cHEMrsurIy7BYdjh577CZPPPEB%0AiuGIAJycHklTsNfaTwjB0VQ1JikYjcfcufMOZZGQZ5rjo/vs7l8nSTKBpLoIpxRv3nqbtmp46623%0AWa2WZEaxt7eHUorVshIJ6TQToTQrOirLas0Xv/hFfuqnPomzYqmngqexDqNTDg8fkOU5WSoVZjMI%0AtE3FfD4nz1PqdcVqtaKjrzbBSUN0a1o1yxLWyxV5nvV9EoWlaauYfCS4ONUtm9BmeK9bL9uBHuVj%0A5iyBMMdgjJMJZq1jYzrBMBBoM1i5VohWTKLB1UaomUEcp4qiIHWulxCRYCtJ0GQyYTQsMUqzLPI+%0AAUhSzShuvGELIvV+A3d2fgsqS/A+Jp5hy2fApORB4YPD+RC57h4fZYG9l2ok1Z1c8kUY9d2v90Rw%0AT4xhNBzz2I3Hef/7nuZTn/gEiYLVcsnx8ZFg1a1lNpvLbqu7iUGNC5vmj0k7WmBCVmxlX1Vs1vjA%0AeDgCNpkA0Gc9SimSLEW3jdDsTBqdYCzzs3P5bESUq8PB67rtf4+NzAZfSZZtdEpRZlG0KaHdUm7s%0A6FDD8YjHn3wCo1OyrOBsds7nP/95GhunQePQlFQFCocYW3scimhwTUfRkyy4a/KqOJy1caraNHWU%0A3ph9X+g3sE3n3LgRqSDN6+Vyyex8ycKl1M7jgyh0emNAJaxbT22VDKIojU4yQnAElaCCY3V2wq35%0AG1z5yOPyO5AS01Uznv/SZ5nN5zy4/Trj6QHv//CP0TQNh3feZHl+ArZiNj8jL0vwltXsmBAC/8dL%0AX+Llb32dPAVvV3zr61+hWa9Zr87RakvhUnnauiFJDHVdsV4vGQwKfMhItcI5i/cO30ojS0F8gATO%0A6zZ3pdRG7MlbmsozGIz6zbn38PWBhw/ukeUlo9GIrMiZH55IBdjWHB0dcuvt21HrPKHI8v6+C3wk%0ADeMOQvQKxsMJRH2jpmk4PrxHnpcMiryHB4o8ZXF22leDeTYBW28akMrjfODt+4cyuaoc1gV2Jzs8%0A+b5nGI0mrFcLBgNLCI6MQDkcsLt7ieFg0PckymLAWoN1gbwYUVUNA20oIrXTaE0abfq6UXoRacul%0AcE4MqcmksjAZwRscnb6U6huW3SZc123MwCOuTRc4ZaAnBMW6tsxWayBCcVvZvnMiA+6sPH8SK6Be%0AzuiSGesdJ+dz2rblzr2HYgeoZDDtfLnk3oNjGp2ifGB2vo6TyhpnFUenMwnaXT9QKRFDQ9zhuvmZ%0AnuAQq0S6SXndMdlMzOLjevPRbnR7aCnOmfzQuPqjQ+//968AfOpTn+LXf+3X2N3ZQVvL6clDdNjK%0ASE3GdDolz3PJqCLzwiuwrWddVzgX2NvbEb/GQjrJSimaRi5SnmZ9ILORbgbfnyHSMwRQfUa/PXXa%0ALVgVb1An0xlBss3GEjZiZt1ru+QX/e6jqBGumS3mEQZyuGjMQOza+xAIMi1Cm1xk1Qhrw6IQ/DDP%0A8z7QdJvXNuulx5W3hnD6+xHC92QF29coSQsyneOwYlweFMuqoqxKvGs5XzTxQZLMCeXxZWBVnTM/%0AO2bkF70KY0cZCzpw9PAe0jhMeOrJmwwHCamxvD075ujwHlmixTU+MSjXUnlPmWZUqyXetagsYbVa%0A4pyjacX0WcXz7hriwkYRaYHenSnemnfTRd3WtQlK9UyP7j2pysqIuxuKIuu1zuU6afYGe5hE1t1q%0A3cTGYktZ5kxGN9DaxLH9ljwTbZc2kgJc1KkRNcqWLC1YLec41+KCxhhwtmHVWspcpAnS1HBpd4f7%0Ad+6y2Jn0k7W7k6K/j1JVaqxHkqMYJJxzvPrq6zz33AFN24oWTEykZEK62iigKkWebZgu2zaUfc8g%0ABJLQERbMBjpUG8GsroeWJFkv9SsZves/e5uV0q35EARO216bIdAL2cnkc8T7g6dtGqngnODl8jMC%0An7j4+Wbr2XRRM6eT/5D7LY1h54WD5za1r/RktDC8Ov0g2CALznuMkVjQ6f9jOqkKhSLgY5WidRza%0AVJJgBO/7pGsDpToS9R9A5q615qtf/SqPXb/OJ3/2ZxhlMjySZWkvcTvZGXHjxg2M0ZtMLN5crQyr%0AuuHOnTvcfORG3PWERuhR4mDjPZ3IUc9Jt/bCopFgrDBavAr39/cYjifMz2dxcYqoVCCI+bQyKASb%0AS5JNk7fDtYuiiDZZ8nnGmCgrkF7ImL332EwmGg8OLvGhD35gS9wM8iwjTcWqb5vR039ekm8qgsjH%0AH4/H7O0JA2E0GvQbzbvpjUopUR7ckjNAdxuBXObOxi+EwHBQcD4/5nhZ99raOjHUlaNpl1T1isRk%0A2ODRWgZotALciuN3XmdnkFH7ZX/vJXsJ/M3/9G+QkjCbzQhpRuNlarVMpvz4h3+Nw8ND/od/8k/R%0ASYJdnGOCY1gWrFYL1mvhuacmJTWK2dk5JEIt1VE4rDv+pqmxMRuU+QYLeJyVLDV46SH4SN2zvpN2%0ADrjWR7pbXD+t7d12BoMR1ja94xN4WmtZ1ysIiZT6SUlbV3jXUOYDFosZJydntK0IxOVFS9s0OGfR%0AzsQAmbBeixpktid+pevlAh9atIZykJOmZT+kdfOR65g0obWKxos7UrVacvvWG5ECqxgPB6KpjqXI%0AEgxShaybmo9+6MPkeYrzdZyVsAQdolVk1ksXd2tIGBxy3dq2pm0bXFtGCMRh2hgUfYNzLU0L8/mM%0A0bBE4VmtFhSDnMX8XNhC8brLM5L0sEaXCHTPi8wCSFj0SFWldYL2AePhrXfe5OH9u4wGY47u3yYr%0ACh69eRMX4PDufZ563zM8eHjEBz7yIXyTRghSJJuVUqRG4b2liAbfUrV5kiRqr8cRI4FtpGmvEY69%0A0h11EToJacn7BKpJk42kdkgkFsjnx03Wbp5jr7rPiJtyrFq8u5gwfr/XeyK4A6yXC1555RWe/cD7%0AmD7xOGa14XKjNgG9GwbS8UIEvOzSMXgRhHoUvbOlYgsdv1f1G0In76q86ssirTWJNnhtyJKU4VAa%0ARO9/39MMBiOSTMrHvhkYsfksT/pG2DZ3Wxzf08idVX1zpsMOtRY1R5AA2h9DLHuha8xsKhilFB6P%0ACoK5bUv49hh2kkTn+TS6/HT8X4dSadyAEK4wsDg+Ic9ziuEQnafQBeT46gI+PsTzVFjXkKS5ZFjB%0Ai05I5Hw3USVT9LgdiYY8yUmylNVqwaDc8KflnALWVdSVpRgNsN5w5/Y9yiIh2ymY1YG9vSlVvaLQ%0Aw/5haJqGsAXLFVmOihzp0GWPJp677+hy4NpN02p7g1VsMtv+vOMaE1347qEV4bLufIsiI00NaWb6%0ATdd7KIqC5aIhLxMGZcGqsRjlmYwG3GtasjRlPCkpi2EcborTh96ICqrqZirkWM5OHpKahHQywQeB%0Afjr99cl4F+cc450JeZ7ymT/4I1oXxMJPc8GKL0kS7LIiTQxt41BGGCHT8aQXUJO1GtBJNPrWCpMk%0AaJXECWj65CJLJYnJ8xKlZOq3sTVGm/ieQJkohdGGLMmi6Jy6sAa01igncKNRm0Sk45t/7x8JrvJ9%0AYlhzcvSQt99+m6OjI46PHmAbhwotxWCEwlFXLUeHD/Cu4fbtO7z/fU9jt4YGVQikaRKz+sC6auTY%0A4wClwlLmKQR/4ZmUpqpBJYkYrWBItYm6Tj7O10hl00mHzOdzptM9zk9O2dvbk8SlaVBG0ZH8xekr%0AYoQynBJZ/P4/DMxdK8VkPCRJNb/xG7/BE489ys1HbjCK2W6epbSNISvEj1KZjW+p9x6cJzGZ0AQT%0AEWfyzksTM9K5JAvYBELtuyYoBBs9M7VCmYQkCwwmEx4vBqyriv/sb/9NBqMpd+/e5fT0tD9u1Y+e%0AB7khdJ6q3dfbapWbxSpa9KH/vu3NQjJmFSsDCeRaSxOwH0CCC5+3DZl0m2CnKmmMMDy6jaS7Br6p%0A+f3f/r95ePsuv/cv/yXee/avXuNnfuGT/JW/9tcoJmNslFJOVCJJSnSQGQ9z1j4FbZivatH7ngwZ%0ADstos6bxNmDSKNClwdZrDq5cY3X2kOCW+HjuRsl04Ze+8FkuX95nOBwzHE+5sjeQKc7TNW3T8CcP%0AvokhsFqek2UFrl5h24RBOaFpV4BnWKZRhtjSuDpmlo7OjMM7JONBKHxoaay3bUua9pNtyLCSZFlG%0ACf9YqajUGSvJjl3jnIset47EZCzbNYOyJDGB1XpBWQ6pm4az9hyjc87PTjg8fsjVq1dJtOePvvRl%0AjFmglCLLcpF4aBpaL5uEa1rSRMcgrLly/Qq3b9/mwf27WOfYmYyZTndlozbSGE0SzWOPP8mjTzzN%0AvXv3SDTMTh4geu8JVSXuYrZuUDqlWld4B7dv34YkZTK5ivf037der8mSnMV8zs54impDv2E6X7Na%0Az1itylhFrWMQ17ShG5pLI8RSo5DhqZEZ4K38f1tvabPHl/cS30Qymy0J8G7WYzO3Id6k8uy8/tq3%0AeeGFFwjOMxgWBOsoRyWr9Yx0pjg/OSUEx2z2gOBbPvv7v8Ps7JSiTHomlFaK1XIp5uPDS2ijyI1m%0AOp6wnM1oL7dCt1Sbit/aRuiTGoILfY/MGMNr3/0ur3z7ZZbLJR/84Ad5+PAhn//c57h8+TKXL+9z%0A/859Dq5eEc2odc0v/fKnIemkUCR2iWxJ2ieqWgc8Wwbk3+f1ngjuIQiO9bEf/0l+9mc+gbaW2dkR%0ATV2zWMwBMGnC3v4Bo9EkUgE3O3hd1zSN5e13bpHmGW2r0NbilYsDFL5/0Ik6KiFEzQYCIVEEp2I2%0ABkErCp2RJA15nnPt6mWOT2ZMp1MGRYHdmsTrXhJcu/Krg2gkMEMXdHvAXhbFVlUluO6Gs/9ukbPt%0A4N1BKtuTp9/v+7aZBb4v9QAf+G/+wT/g1W99i1KLUQXOY+bnfONf/CZ333qLX/mP/wof+Zmfjqwi%0AcMGT6gRrLfNlzel5TdAmZnLmAtOobQV3zZCgGgJitbc6Zrx7QJid9OwHH9k0X/yDL3Bw9YDRZMij%0Ajz7Kk48/xXgwxIWSm08+xWh6ieY3fou2XlL5UwbDEts4qjCjqYV2d+P6FbRWtF5YGp3yptYi/+yD%0AjQ+wJ8sSudb9QJtIWfiwUfoz8Z4lWstwkbUoExutTrjeMngj2a21DUmqMamwY7IsQyeKYVaSmIzT%0A+Yo0z0jygvXZA3Z2xgxHJePJlOVySVYMWC0W5ElB0skGZykmkXttW8fx6ZzBaMr1G4bOwi3Nsn7C%0AEsBZy3J+ygtf/QLSc2rY25kIvOYDZVmyOJ2xbmra0JDrhKOjE648+wxV3USqayDNM/AuQkYFg1jJ%0AmkT+P8tL2lYzHomzVF2LBs1gNMbHbDjPZUTeug0rRKsE7yMFWdE3IWVytGHbdEYCZy3wUOwhdROm%0A2iDB3asIeSSAQCeL9ZKdvRFOw8Ojh0wnO5yfHFPXNXt7+5wcinPU8VFLORhsoDtn+cIffgadJPzJ%0AN79FmqbkaUq1WvHOO+/wzq1b7F1+hN/83X/FeJRTpFsmLQrWdUWepKyWC1599bu89u1XOTs95KWv%0AvcBoPOD5L3+Bvb098lSxmJ1weX+HN978LienD3HOsTu9xGvf/RZfff4F3v/+D2KylI9/4hPgFU2w%0AAns5xwvPf5nLB1d/aFx9TwT3Lgi9+uqrPPfhj3BpPO5FmLaDlDEp2qQEHyJUI6yRohCp0SwrKIsh%0AhDVWOTqzDNiU2N3XouKIkFL1xYai1qJJo1WCyQy2bvrAlec5OgayLoveZNwGCCRJNwgj720CcmyI%0AfJ/gLr94A93Iz+sLG8gm89/83u1GcPfe9kuaQlIpOCcP6p033+bVP/k2HdtoVVUkLpA4z/7OhG+8%0A8DUOT075Rx/7KCYv4nl0gxVigVY3DWk2YN1UaCUN3MVCtDaaWvoHbWtjIFCczs6ZFBk6JCwje0mO%0AOUrsWs/bb71DPshYzOYk2nBw5SqT0SXm8zmPPHKdX//1X+ef/S//Ux/opEm57Bt6SimWSzF9qGoX%0AdU62qryuERcD3rtlGmBTaidGkWhFWWRoYyh1ivOW9VKoiTpLaNuaDqKp64Y8TyP2q3ulv/F4xHpd%0AMVvOqOqGs7MzFosFB9Mp0+mEs5NT2ralqlv2jGTJnU6NCgGCIslTDNLYe+SRR1DK8Jl/+zvkqWR0%0A1x+59q6eCgyGJXVdk5cF0+kU19SxCal7K7q6bUCLdeD5fMbb79xiNl/wwQ/9OM566rpGo6jrmrJq%0AWC7XohQp03mgUpyzLJdLxpOhKBs2DUW+bTW5kVvu3pM1uSE8dFd/U8FunsNuPXsv5u6d+Y1UTSIP%0AsU0sED2fOYkxIr8QgugG2U72YciyWpMkCcvlkqTIo2SzixWd5ejhAy4d7PP2G69Hc5fAcr1gMh1z%0AdnbGl7/8Zd58800+8uFn6BrDYWttWWulilmueOWV75DlCTt7uwyHJYeHh9x7cEiepzzx1JO0zpOX%0AA3Z2d5mfn7NaL3jppRewbc3DB/do25YPPvshdqYT5qfn5HnO22+8weGD+/Td2h/wek8Ed4CDqwfU%0AdUPTtH0zwcTmo4uDB23bUq8bQtjQ27qmnndi+jAsR+RpQZbkNE3Fci2mA9tMEe8FanBYLl6ezkNz%0ACxvXneG0cO339/bIQugbL9sYLXQBd9MslX8TO+UbGAbeNewU3w/64hF1TJttHHg7e4eL5WxHI1Oq%0Ay+q7Drx8zno+53d/8zfZNSl31yuWQAtkWrG2LbPDY0aTMbM7d3j929/hAx/7KNapGGjoKZSt2+Da%0AyhhOz84ZDYYslmvSNKP1jkyLkUeWpiyXDTYzGAWj8ZSkm9oN4qZljAGrmJ0uOLx/RCBh7/4Ro0HK%0AM0+9j9PjMY8/8wT/7X//j7n99i20d+zs7LC3u8Pu9JKISRUpeZFyenbGlSvXeOON1/jG11+8cI33%0ADw6iFWLCweVL5LFhVuSDXllwOBBT53W9EimANGOxWHDv3h32L+3KhGYQFpA2wooZJjlVVYkpR13h%0AvaMsCx7cu09elkx2xiTrNXu7AxaLhxw/PGN+dsrVq9cZjkas12tGowl4qN3Gas17229eJycn3L9/%0AhHOOS5d2+83Jtm2kbUqVZL1jtVzTOEu7WmKdIVWinxIUDIdDardkMVswHE1ovSUoxWg04lN/5hcp%0AixENikHR4cUCh+5MRhRlRgeJZEmK055ykF5o5gfnsV4arQJ5bZmO+43bmlKqh2Y8MpWcJp1pTugb%0At52hStt0vbOOCGC+J6lxzkn1ZDTz+bxvBIuom6Zpa2aLBePxhNHuGGflOQ9e4YPoud++dYtvfv0l%0AFvNT5oszdnZkWnZZ1RweHfORR5/gF37hF0iMZ3F+iFLyPJ6eHPZmKXme8uEPP8tzP/YhUTlFCSvK%0AQ7OuqJs13glb7pGn3s+6WnJ+fMzZyRFt27J/9QovfulLZFnBlas30Knha8+/wK/86qd5/bVXIDje%0Aeu3VHxpT3xPBPYRAmgz4a3/9r3NpdxdsgzEpRluSJCVJHHkuo91afb9DlpKotQ1NI4E8yQwmHfT4%0AvAg3OVzbNftslCGLIj/eyb/c5pgkq4h+mosFJkvJsgRrPYlSvT6zlPvJ9wTr7cyjg12AfsdVZrPr%0Amy265PbG4JztoZ1YauCcJZKkgM0Gswn84ijTPYSdqbBRUK0qzhdLZqElpAbXOgZlzmR3l/F4zNnd%0Au6y95ec+/Ss8+YH39118FcQoASBNPKmxJLrF6ZYkTUlNQqJbysJj/UoaQ5nh6N4JjsDedMLZw3Oy%0AJGWkVnHsOl4fHyjKHK8dSSK9Aec8b791h73pkJe/9ScMh0N+8qc/zrWrjzAaDdjfO2A0GFDbmvP1%0AEm+lYZzOTzk7PWF244jTVdVXNwoxUl8sxVS4mVlmswW7uzukaYMdKZGXSFPJePO818/HC+NKTLJN%0AZLRIgKqqKo7ct2RpEgd69vFeDEgGgwFV03ByfEbVrPnjL3we6yqevPkMTb1muV4wW5z305pVU7Fc%0ArGgja6RpamwjVUFVz/lzv/hLaK35zGf/kNffeJ0iL7m0u88jNx4TmAJHwHF+csJkb8rOzg6r5Rrv%0AHNa1pEnCuloyHJaUeQKuYjIckRrF0dERv/s7/5q/+ldv0DYVi8UCpcQcPEsL5vNzptNpv660FsmO%0AqmrY2VG9+JoYaujNdHf/LEUfBheF3eLa14beEKfrkUk49FvJSje4JJWwrP5IWVabidTWitFG3axB%0AKxrnSPOMVSUU1bwsQSvWywUHV66yXIm1X2sbAlLVCLssUA4KikzTVAvaNvCpP/dn+fgnfpaAwVtH%0As1rE6ANVveJkcWsTklQUOeNiv00pRV6kPHHzSc5m58xny95b1T7+OLappdrF8OLzX+b49JBXX/0O%0A04MDhqOCh0eHrFYr3njjZYbp8AeFVOA9EtwTY7h35y0+82//Db/4i3+WSztj6ei3cTxdJf0Fcp2x%0ARDRi6Bx6grAYe2pdb3VmDFkmHODQKlpa8bSML1k8AOLzGLb0Q1zwIjfrI+fVbqY27RaVMLiLGOH2%0A19slY/9vtWFndO91loBa6QtVxjYvPX7q1rFvMnOgh022z23ztwYruObNJ5/k7OyMZDjg9q07ON9y%0A7+SIRx6/SaI1H/vYx/jzv/qrqDTDOo/RHmVARxd3uz6mWRzSaIVvJbit10sMiqwQCllVL/F1zXx+%0ATJqmnA3GlIVlPByRDgcxgHc9Bc/Nx6+xXC5orGO5rlA4stRRrZfUdctqdcxLX/0a5qc0B/tXeOnr%0Az3P9+nVu3b7F/pUr+CZOMr7+Mm+98h1+7Ff+Iu1w3H8+USq6G0SSbLDpG37BiWBUkslxNY2YknSZ%0AWEdh7aaOu8+R+wplUVDXNSoghhXeMSgGnJ2dopOEncku1jWUeYF1sJjPqes1uzsTkZLwirwsGJYD%0A8qzos/KOXSGDcJbPfvbzsdEauHHtBsErRsNhP6wj61jW7mK+xOgkToE6ghPu9WA0IHh45MqYy5ev%0AR/0mkZD95Cc/yWg0YIlnMhnFqdJAUWYMBgVJZuK6kzUpFOCoGxMcTVPRNmWcLm2jj7ETsTo2QViy%0A+KjGaDczCP16VVtreCsx6qteL1VudyzCHImVjLcEJRTipqqlUsvSaPITTTSCDPetqyWrdbGl+Go5%0APTlita4xRvW+xkpZrl27htawXst0tQ/NBkIKPprJxM2MzkFO9YqYXSyoTpdMpzvsjMecnp5GYx9F%0AcC11tSKoQDkYMp1OeHjvPifHh4ynO7Rtza1bb1EUGZPJhId3H/6wsPreCO7Xrl3jp376J/jqC19j%0AOBzyFz79K6jEiOBWqrFu43Eq03/txYw4yD7fOY13DcSghJdslIwVA/iQoWklm+mbaaIbA64PqM45%0ATJqggumbry11LK10L/CUvKuput1o7WEbRezob4L8NpYOMYsNmwW+rRXz7sD+/Whh3fsdhrytyWFQ%0AWG0xaYLRKT//S7/EL/2Fv8Dv/O7vYuNG47Rhvq749F/+y/zyL/+yuGB1Qz2AGJILHHZ8+6u8+Mef%0AQynFeFCiTWC5XEZMN2qIOyn/tQoEl7G2CaWZsj4/xWbXN+ccN7f5mUBo63VNmRes6zWDwYCT4xO8%0A9XjneeuNW7z15js89tjj3Lj5JOsW1uuWxeouq2VFVqTszVbcfnDK7hu32Hn00dgbSYTB4KQhlySJ%0AKAfWbZwwNn0T2DYttq2Zz1p2dnZEQ02LQNTBwYFMBqaanXKHphUYRmvNoCgIITDdm/YKj+v1mslk%0AIp65zmJSw6WDfW7fvsXOzg46jHnxG18nxEE8Y1LOzmcSzJ0lWEfwnrZtWK2rvs+jtWY4Kjg7XuNb%0ARzksolSGkiar0f05npyckGYJe5Npr/9dZDnHx8d88XP/BudFCfHy5QOuX7/KCy88z9Urj1Ktlqyr%0ANdDZNNpI90ukWW00w+EAay2j0YDBYACIjvpkIibfg0HRb4jWyRrRKkhTWsWkSivpo8XnxvZrmshx%0AT9Gq6hVWQ8TQXfAo54mYZ/z5pB+iyvP0wmBV12fY399ntRJhM52lLJYrdnZ25FmNTdtrN67z2muv%0Awv9j2gAAIABJREFUkaeGa1euUg4HAHzty1/klZe/yTMfeD8hBPI0oUxlxmRdrfjGN18mzcRKsCzF%0AM1mMYKKaZiZ6+st6ybe//W0A9vcPOD4+ZbVasDspJeGIEI4LIpewXC948atfwrnAcOchH3ruWU5P%0AT3nyqcf44h/+4Lj6ngjuWmn+zn/xd/mjL36Jj370OVSiEL3tJAb4VDJ5a1G0Pc6+yYRlVN63rsfn%0Aug58l/30nXpkN24bS93a+P8yyyhZut9q2MgunxrTSw04a0UYK3hSk0Qy0hYUA3SxuJP93M7C5f1u%0AyuxdbkduKwuPkJEKXYYukEz38/0gx1azqpvo6xufXUPaSFWiEwU+DoSYlJ/7uZ/nIx/5CHfu3SZJ%0ACp599lluXLsqjUdrez/a/phDIMlSbj62z1P390E7JuMhq2WFyUTWYb1cyACKyVBIg0spxWgwpIgj%0A8mVZyJRlL0usOT094+TkhOVySZmLJG/TtJHt5OK0plQ1b7Zvsaos0+kUpQLL5Zr5fE5ja/xyhreO%0Al//17/EX/+KvcvnKXr/JilXjBsPdLpVD5Eu7KMU33d3l6y89z927d3tYoK7XXL9+nWIgU6nj4YhL%0Aly4xGo2oqprhcIhrLZPJDovFkv39fbIip21kfP7Bw9u89torjMalbBxGcXJ2ysH+FepKGsPr9bpf%0ArxihiQajuTbdxfmGj33sJ6jrmhdffJFROcSMDIkx0cxbdJqyPOHmzZucnAlt17aO6d4uZVn2dNqD%0AgwPefOc2SgsFcHEqI/dPPHETHwX48AoXumfKU9Ur1rVAMc41WAtpalgsFiRJxtnZKavVirYVjnzT%0AVOR5GWGPWI2qjSm5ZKtb1WbPWY+2ecEDFmWkcjQ6oOPXCi/8fIXMt0Re+nK5jIbdrWy8SihoEvBz%0ATk6OJK5Etlaa5oROZdYL5n96eoy1FdV6Tt3WLKu5DJElKcdHh8xXCy4dHHDt4IDyUtFPE5+cPZDN%0AVyWYyPjpfJPFEUyqC+sd1x95jHI44ujoEJ2kjCZjHhwfkpsIxwbDvXv3uHnzJu979kPcvv0O7bpC%0ApQlnJyecHh0ymx/90Lj6I4O7Uup/Bv4j4GEI4cPxvT3gfwceB94Cfj2EcKokEvx3wK8AK+BvhBBe%0A+FG/AyBNcj7+8Y+TJRrtrZRzW5ldYrrxZYFEukEKydpDX+Z3fNmu/NuWTw3uom579/Le4oKGLX1k%0A5xxprvHeobXwdF2nrQ4XAobwvyOupjvvTzmmC5jj1u/dboxu/1//75ilqC1Mvfu57X93gaA7lu7P%0ANjvBO/EfNW6z4BJl4hh8SZ6lVHUr3q/OCQVw65h6JkA873W15PT0mCvXL0mzz7ckKkdoaDKNu1hW%0AlEWxJTcMZSkDLUVR9AMwIObXaZpgUoNJDV6mytCJWAYmSQqk2FpMm+ezOXdvv8XhA8nOlsslR6cn%0AhODAS/Cq1jWN/bP9vequLSCccbXx4+zOsYfIIqvoH/7Df4hQO9sLDKVuwrgsSyaTMePxmOFwxMGV%0Ay2gUjz1+E2stD+8/YP/yAXmeMx7tMCxHGGOYTneZzefMZ2c89eQzkVUzZjzeEReouqa2sQJtLa5p%0AqaqK5WrG6fGJDHDVLcdHRyRpyv6lS33TsDPrvn//PnlRMp6MqKuGxULw4elUKou3336bq4/cEPev%0AAHYtTebDw8M4HLYhFmxfw+5ltkgD3QxJFzDlGOwFoa+N0Ye7sIbVuz67k7/evh+dVETHc98kNhef%0Aq+4Z2J7+dsGilaGu63iMEmStleN78sknSbShqdf4CL+tIpZe11WEgaW31Z1HW9csZjPU5csX4sBi%0AsZB1EnSk2EanNqOi81RnOOK5d+cddqeXOLh6Q3I2o5ns7HB2+ICqWhG0YTY74+rVywyHQ65du86L%0AX/sKKjE4L6yk3Z2dHxhP4d8tc/9fgX8M/POt9/4+8PshhH+klPr78d9/D/g08Ez889PAP4l//4iX%0ANCXzPEcFhwpxt9OSuaRJQpMktG2gshUmSfspyG5sGCUNLGtFeS94acp4Kwpr3nt8zEJ851PpfKQj%0Aemyzkc4FQBtcVQEePR70DR0ZUe/MkGNGHiT711r3HHillMj9Br9Fb9cXFqIYaWxdhThObbey8g08%0As+Hnb1cjLnhca+MwTU1VVdR1zcsvv0xbif69Q2FbT5GkHB8fslzNOTk958ajN5nu7TAalyidc3a6%0A4N7tt/l7f//vXqh26B5GFUgSw2g4ZVBOqFctbVthjOHunTtMpxOOjo7w0fjBxQonz3OOkhmLuQzF%0ArPIG58KF7PnyjUsU05RltUSp2C9JM4ospYo0vjIvqKqGJ4vHeHjnfsyQMrKBIS01NlSk0dTE6TEm%0A8bSus1BTPR9dKQXKk2aKJN3AQ9uTxW1TsbsziXZvm1F76ZWIb6dCUy3XrBcrgn7A66+/TrCOL3/5%0AS8LQilCPV4GmaXuWjvU2DqlBFzRUVIrUKPK8pBjkdB6vaSJfJ0bx9Re/Kc9FlnLj+qMATHZG5LlQ%0AC0fDITIfoVmtVqxWK5xtmU4n7O/v989IWZZ84Omn0ElKYlJMgGeffZbBoGB3OmE2m/XN+cFgQFnm%0AXNq7wqAYAjb2IQpCcAK/aaFqFoVUZZ10gdmq/vxWctPNT2zoqRIUu4AuD0xnHakiEUL+Dlm4+H1K%0A+mJJkvRVt1S0DVoJlTO0DdZZGq165sxrr73G7du3GQwGvO/p95GYhPPzc06Oj2RtKgg+ar8oTdNU%0AQqGcO37yJz7KZDxBx2navmp2oLVQtWVDai9slF2SUBQFq9mMo8MHPPrE0xTFgIDm2qOPsbu7w+c/%0A9znyUcHaVpyenrC3f4kr16/w1uuvUZYpo51RD73+oNePDO4hhM8ppR5/19t/CfiF+PU/Az6LBPe/%0ABPzzIBHsS0qpqVLqWgjh3o/6PfKSG94FSK8Qc9xeZyVmu85usGyje52B7uZu85edd30w9N7TtFao%0AWlY0RXznjYlDedXDCMp0xthdJi2TjcYYEZaHrQxD+O3OCd6ptKLrtFwo/S80OInVRRfdu/H4Da7Y%0AZe/9ptJn95tz7PoQMo5fM5/PaJqGb/7Jt2iXa64eHDDZ26NqoG5nvP3m63jvWFZrrty4Hn/WkOWF%0AZDNpIpSwEHp1yM0srQxZnZ0uef2124x2ciajESZNsA4ePDxlvW4AMSQIzjEcldjWMiiHDMsc7z27%0Au1OMUf3wk1LQ+pq0BN06xjsDsiRnuVxTlAad5lTrBpMgw0cqsHt5l8lkyqiccufeLZbVmMXyhGGZ%0A4VxgvWow6WZwLABJpOQBvRzB9v3osvY00T1zJjiPyTawYAii7a6UwGjSVJR113pHGieU87xApwEb%0AM8kw2Kr48Di7Df85GherVduynJ0zn188NoBEaVRi+s0gNcLBz/KEV155hUQb7t25Q57n3L79DmU5%0AkIZglpDnZUyeBO4qy5K6WWPXK5bLNW3bcv/+fY6Ojrj52AeoKpHvda7tdVvOz88ZjiZYJ9OYaVri%0AnIj2HVzai03VIAYhbRtppp3ukWJdVRBZMSKIZmiUfLZApU1sXiqc37pece13CU9HudRKkqHt18Xv%0AM+KlvLVxK3y8R/IcrZZzsiTt74NzLjKgKpzrqk75vL39SxFHTxiPh+LjoKIEgvO889bt/pzLLO+l%0AnU1XwbNRFpX1leHCigd377C7e4nBaMpyuUJrzc/86Z/ljTde4eq1y1yaFkzHBYn2rFdzlvOUpmnF%0A9OSHvP59MfcrWwH7PnAlfn0DeGfr+27H935EcI/BTxuBELpdWW9KQtnxbFSq24I62k3pKG4w7SbA%0AuxC1ods+CDaNxbZdwJfgab1waDvIxwO+aSVXti1cvoSOSm2pli6592nEi+MUpBFvQxNkl+9Mo7us%0Ar+MgQ6cXcxGi8bG6UEFYHd5e9EAN4WIwcM7jnKXzaG3bltVqydnZGfV6TVPVOCvV0KAswNcs60Bq%0ADFeuHXB4fMRiOWNnOpZpSu8IvuHKlSvx94qQWGd24L1wul3wwnne2eHJDzxGu6pxwZGmGavViutX%0Ar5KkwnIaT4Y8fHDMalWRZwNsC4nOqapWKHNbGU27alhUc46Pjpmdi7JjtRSz5Y5ymGUJbW154okn%0A+M63v8ve/iWm031efvkbPDi+T5plJHEGvG0cP/nRn2I83Il4qicxhu1Zhm5z1AmRnipmxGma8uqr%0Ar4hIlNmwQzZBpWNd+F51UWtNEoSN1DSNcLsVPZe/+1nnZGo6yeQSeydJwcAM4nUv+2Zox8rZlnbd%0AhvGUUnhnqRcNrhUc+/D+g34TsluaSm3bDeJtGvm/9Vt1HwTFA1Rw6d/73d/HJIrd3V329vbIsoyD%0A/SsMypKHD+6RFwVlWbK7O6MsS9bLBdVwQFXLANloNOqP1bmWJBG1TKEtyvt5PpD1rGWyd7FckuU5%0A1VrufafPLptnRpYVZGkhnHFRHKGTliBo9BatWJ69DdNsG+bxUbNHPHkNWm2guV4DxsnzOig3k/DO%0AOW5cv8p8tiTLhPePV8LF15LVT3ZGlMVQnnPv8LblbL6gamuCc0ymu71hjdYy+KaMJBL3791h/+AK%0A1x65ibUtZ2fn/PlP/2UWiwW7u7vUtePZj/48Tz/3s8QZaUajEf/1f/m3f2BU/X/dUA0hBHXB1eHf%0A7aWU+lvA3wJ45Pq16OspjVGFuMeLJvmGWdI40ZkgBp/tANkxBDpVPtcKj70TmOpgi+XZDOU85+fn%0ALBczzs/POVu03F+1KJ2Q0gp9qloT2jmzZcXf+a/+Ti/W0/9OH5gtZhRFseHoqo5t4yNLQFPXLSDT%0AdN1V6krSd2PaIti0qQi2pye7r0PoZFZFvdB6zzpS5RaLOU1VcT6fE4LCt5bVYsl4ukNjW4LRWO84%0Am82lqRQ30bZtsWWgDTCIeGknf+D9RgjNe4e3wupYzNe8/uptXN0SgLP5jCxLMeqUEERgzLY1eVbG%0AhzkFM2K+WHBpZ4NVyn20XL6yx2CdMRiV6CRhvDNhdjZnuRBIRjZuGelfNQ2PPPYoRVEwHg+5eu2A%0AcpzR2BZnA/sHU3xoKUcl1rZ9P2YjfRzpjSYTz1sjomBJkrCIptL3798ny4pYydEnDAoJ0B223dom%0AflYqMGAMEF0Q3q7YbJBx+yRu0CpczDq992RxaK/rx6Rp2ss8w0YcrmuMqogT21YcwdI87zecbmMI%0AeFwoiWgUvtNECQGFprYtRVH0ZX5dibDVarHk7q1b4lNApBpHyQAb10Ln/9tvXFt9pO7ZFfbQiMFw%0ASFlkjMdjLh3sUxQFO+MJ1x+5wXq9Zu/SlPFwFOFYcXfKUoNzgel02lfZHUzUPY9KbajPSZKQ5xkS%0AAMVKsV7VcUMXu7x108qGLb1WghWKqEkUSRrpjFaeNRXhYW8dtoW29aRpFNbTMjuhlTR216uo3pkW%0ALGeLmMUX5Hkp8sAu0KybjUewTkm0wyKb7BFwcnzIzs4ujz35DN7LOlvXAaVzxpd2cCR97yLLMn7Y%0A6983uD/o4Bal1DWgI1zeAR7d+r5H4nvf8woh/FPgnwJ89LkPi68bsBm82Q58EUfzEmDkxvmLn+cv%0AKq91kEwbdamdcyzmS/7gM59hnGia5RLnLbPZjO+89YBVuUc2GPKhp2/igvil6tUxxyczyYRiGR+0%0AcJKDot9ItNn4oTrXsrOzR57ntLZmva6RQaOYlccGcHdu24G8C+7vDuzdwt0EJ9cH99ZtGEJt21I1%0AIjubZhnV+XnU3WniJmdxQFW3KB3IYqYZCKyrCm3yrQboFqbJZvJWa01iRDxLeXoT5VE5QEc1PWMM%0Ao8EA10rmjfJcuXIFraAsVQ8jbW9qbdsyW8w5PT0lK3Pmyzlta6mrTZPYe6iaCtvIuZetPDTLaknr%0AhKpX2RV127A7HcZxdb91/Op7srkLCcLW+c5mswvrq0swnO1gus1cQh9sE5GA7iQItvHf7jO2j6f7%0Au+sFdJtCFyy7f4cN7ftCYO/Oo2sMO28vnFeSdOtSqkbnLMYkmA7SjuezzdtXSiQ2rLXip6s0GrnP%0ArRMdoNZZciKLy8lz1xmUdFVH9yx2z+NqtWC5nPf3vtO17zj5IFPcg2LQV4ZFMWB/f48sL9nb22M4%0AHDIYFlzaO+DRRx9lUIql33Q6JY0OSpuYsSFddGertUZ5F6uXgElM32vrrm2appu+W7xn21CvtS0g%0A0tsdJOQjjGqtJfWm72m0raOuRbJBJapXe+19d0MgOEmimqZhWa1J05TZbEZeDLhy/QbapFi/QumU%0AbJiDd2htUNqQmovJwbtf/77B/beAvw78o/j3v9h6/z9XSv1vSCP1/N8Nb98SvmLz8IlWhrvwAFpr%0A6cybO9wdNmVzVQmHtW0s1gnLYL1eR9hixfHRQ6rqDDU7gVzTWkfhHeMrH6TyCkxCqxQqS5g6WIyy%0AaKYgTvMd7KO3WCmys8tU49NPPc7edMp8Pue1tw7FVg3JdDY8dgn2wQU8787SFbZpv4fTi99sWh1r%0AoAvonabHarVmVa1pnaWxNSSGtW3kvaCobIVPDa3WJIkhGMXxyQnWekyesbvbcu+dBXfv3wMvcq9d%0AMAFpXp+dneGt40//5MfJhppXXn0Z0NT1nCcee5TBYEBrLYdHD1CJp3GSBd6+/Q6JTlDKsLdzQNDC%0AJujKZeshNRnOBqbjHc7OznDesXdpQtPYOIhjsK5BhZJyWPw/1L1rrK1Zdp71zDm/67rt69nnWlVd%0AF3d1V1fb7nI72CEOCMd2LIc/RDaxBQiwiISQQiIQKPyBAAn5gUBBICEFCEKxgmJk7CDHaaftjh23%0AG+z0xd3B3V1V3VWnzm3f99rr+t3mnPwYc35r7Up3O1IgKpZ0dM7Zl7W+9a05xxzjHe9439D4tIwn%0Au6jVXKCEW4c0TcP5hfDFR8Uk3G9QmBuHafz8osSF0h6lPfPpjM9+9rOsl2Kc4tC956dzrpfCSNO0%0Ah0+KQpruJtNop/sNHA9LrbV4ZbKB6YA+2w2LuB9mi2taKZngjUNBKkxnaq2xXYcxKTHRMYG1glGY%0A4OYTX1sFNkv8PLXWWCSgZTqhC7BfDOzxvSpjghtUOHw6R7rFS/fKohIj3sWB2ZWH6sE5FyCqiHEH%0ArXRtaJ30p1y3wdOBvn9RLVfUdc1sNu3X30YV0tF1NxOe+O9iIFx+Ye0YhuWAe/fu4RLTH2BaIwwW%0Ao1EqRaeGOPE9GJSi3+4Uxuei0Y6CFIajnM7KIJdWQvqIEglt23I9u+L8og1Q6A7PPXiBL/3eFzBa%0AIKY0CyqyuMCugw996CXee+eb8rmwqZKXszn3z17g8NYtju4+AGWou5qdvUPSLGOxrnD1P2FwV0r9%0ADaR5eqiUegz8x0hQ/5tKqZ8FHgI/FX78byM0yLcRKuS/8Qc9P4Bo3Au7xHvbszNsW8vZ6MWJPrJI%0AvNtkTrYTZgwQcCzJ0iP+vlosJbi1Leu6IjOOVx4ccL9Ief2H/ginV9f89Z//NZ60LVmas1ouadYV%0AqmuoGsdyKYG9bhvWqxVdLTozSZb1nOQsS3j1wy9z+9Yhxhjee+8Ry/UajWK5XEqgtpuhJClppUS0%0AfoOjx/dh3WYAaZvKqXU87JRoPKea1OTozKDyBDJDMSppuo7B7g6pMQxHgVMdnG7Gu2OykEHs7e0x%0AGAzI0oL1UkwnnnvuOVKjsZ0wdEyWkpmkNx3x1vHKyx/hT/z4v8j55SP+q//+PyXPcyYTzd27Yx7c%0A/xBOtZydjTg9O+e7PvwKeEVVNSxmc5bLNTpXVHUtVUbYnONJSVJ0YPa5d++Aul5xGCCaquq4vFyx%0AszdmuQajFNZ3dJWlKAo8LUWZUpQJs+t5aHqlW5RUFXoqURlU7rlIVGhMInhFEqSYf/d3f5e6rpmM%0A98R4wTmsF87+P/PJN6i7luvra4qi4Gd/9mfJ85ymEc/Rqqo4Pj5mvV7z6MljppdXLJdLVvMF89mM%0Apm3FHLmzoDYGz3E4KQbV+OgtFr3QbG0I0n3jH9c7AumwZnBhXWmZIRGTePDOY7YqY+lzSfM8Zq39%0AQW7ERSu+tkbh7aY52Tcuzc1qJCZp2osrkmijiyZ7EpOF8B4ivBUPiu2DTiVZ39OKg2KxgpMqPhAu%0A+spoS+01PF/TNEyn1yxXNcNRyYsvvsj55TmpSRiNBjRtBcj8h/cOkwj/Pc01rgM6IEnF1XbVYJWG%0AJCXPy2DpuZG2UEox2dnHKOH0v/jid3F5ecnuzj7z6yu8V9SrLugXgUsT7t69y/X1FV7LPZGEzaGc%0A53hxwsXFFVmW8OIr38W9+89xdOcBX/3y73JwcBD09TcEgW/1+Mdhy/z0t/nWD3+Ln/XAv/MHPec/%0A8lAIIwahKzq74UY773sKVWxOuq1M33sfxOyl+WdDs9J1QhF0ruubTQKvwGy+5LkxXD15j9lsTZmn%0A+NaiUzHo9SSsW4tpLeiM+bpi3dRBZ1uCctcJ60Yrz727t7h7+wijNMenp3TOkRU5y3Ul+uKIPkZ8%0AOITtgPdkSSFNpXZDf0yC5EK4p1KdRKNeK3h45ywKI+bc1pI7y9C53jSk62TUfzIacHBw0HvN3r97%0Al8PDw76MnkwmDAYDLi4u0Fqzs7PDYiaQSBfMjVUMCE7R2BYSaGvpZeyMMvIyZ2eSMBx4mm5O3TR4%0AWsajkmo9x+iU66s5VdXQdeKCJOW5NLVBsZqvaHGsVy1X5wu6zrFaNmhtWdctbSMRqlqJlKxcl8Fn%0Acm1N01LkhiIX6mSapThF36iO60emTQP4vKWnL3CSBJaTkxOKLMM7SxcYMQqNazsW6xVPn0rwLsuS%0A3/7t3+bWrUP29/eZTCaMhwOOjm6FnksiU6bec72Y41qxqju9OOf4+JjFYsHJyQmXlxe0bcvV1ZR1%0AU/dCd865TfMOmRNIzcbFSylFE+CorutQW1RP76GzXcDfo81dS8dmmC4GZ622/h+Dc9hr21z1SOXs%0A9yKBUeU3QTZWHZ1t8VtMlvj1TRW44b73jDIjlY387Aa3j72HbdjMK4/un1ugyu3+XGxgKyU6913r%0AwhS1JEdtV2NSaa5rI9BVkiRUzRpnZNhPJRECk6lc13iaVYvLpKJ2Xn6XcF374wMAqkZizmx6Dcig%0Al/dC43S2pW0dmVdMxvu8+bXfp+7qLZgu3G9U7xPwzbfeZrEQb4CqXuH8Dq7TPeHk2z0+EBOqIjCh%0AUNqirKVZNdi27puhMVvvAzSq14Dps14vNl9NJZu/roXvvapq1nXQP6krVFpwua65OIPJHcNV5WjV%0ADvPZFJYp3lq8cixXS5SDloTf+K3PokLJ67/0D0Fr6Ypr8Tl8/PQZWou1XcQm67qicy3FeEg/bBE/%0AC6MhdOR9dIZqZSMmWoZAbGNlsGF3TJnLmLdtBAo4PDwEBIIyxjAeTWjblum1TCR677mezphN51hr%0AefLoGdW6oRxkfP8nvi8ME8HOzi5Vtebi4oK9nV2891ycXVA3DRpRxNTKk6Qpy+USvA7CWmtRQhyM%0AGY72mV5do1PDbH7Nyek7Pa64WqxZ1xVFUeA6z2g4Fv2V2wl13dB1jRg46BTbeay3LBZL7t6+w+7e%0AiOFgzOV0jukcBwd7TCYj0SnZosSV5ZDd3d1gyOGZXs2EYmYtw2JM126meLuuE5E3L3LRKhiFGGPw%0AIYvM04x/+OUvh2CjUYFRtW5qykHJs2fPuL4Wuun1bMZnPvMZBoMBh0e3GA2GpGlCksjI/XA8wijV%0A/39UyufoteJDzz0vJhDf//2kqejW5HnBsCwoiwHlaNDrJhmT0FY1J+ennJ2dM5/PefLkCc+ePWM+%0An3M5vWKxWLAKUEbMitM0papqUm2kVxSgE5BAngbf1e1KQCcGOtF7EThH/FbbgPO3bUsS9Y/C4J6P%0AzxUQEuc6NDIAGOGZqMEeg/qN3oOWQSWTmn8k+DsHaao31xeuyYeDWJ5TPs/4e9s9DqUUVVWRDDOW%0AyyU7u0PyPOVDLz9gsZiRJBn4jXnOcjnn6N4edVuhLoTD39YdTy6XNFVLW3dUVY3rOrRJ+9dr25Y3%0Av/YWWVqQFQXz+VIG+gpxqGrWFbWuhRppDHt7e9jGg08og7ez87JGbetxVoQOnYX5bMnpySW/9/mv%0AcHBwgE4TFosFRfH/TUP1/9VH3zy1jq5pcF0TMrumL/96t3kvWifWbYwsthdKhDEintp1HU3X0tqO%0AthGnpstlyzcWC+z+JbN1zcOn5yztAJ2V1G2FSVRgKaRoCyoEgHI4YL5c0LYdB4cJ2ohmyPnZJQA7%0AOzvcObod2B0t19M5NqjCZVlCGjIw0YiWYZXxeIwxcqpnWcZ4IBOP6/Ua7z3FcMAgL6jrluurKc45%0AcSi6COX+asXVVdjcqxWzUPp3je3LxiyTxfPC83dZLOYYYzg42Gc+n7NeryjLMsgaV1vlviLb4ndr%0AlQRhJUeSynRm1Sx4+uyK7WnBthEHqsZ6rDMU+RitNNY1tK2Ymtd1jes2n5PBCDVSe7qmxXdSlSyX%0Aa9q6JknChHDj6TrHcrEmywqKImO1bMjzAqUsh8M9PvbaKwyHQ+7duYtvPF/9h1+90bMxOiXLZTM7%0A5/sBnC4ctmUpblLF1nSt99L8293d7U2iuwARLJfLPgNeLZagYViKWl+5mGOMxnWOcjgg1wlOQVbk%0AJF6R5SnWQ1kWvYNXFpqySZ5iUjlsDg4O0R6yLOOll14C4JOf/KSs+0ALXi9XTKdTzs/PqaqKk5MT%0Ajo9PqaqKs7MTrq6u8AoWs/mm77CQLD7XCSoxYguZmB52sdYKZLAl95FlGa4NFGClQIFJEjkMgp68%0A8w6dJGQB5477NsI+8Z72uH34fHpNp2jGoTeSv9uxQgdoBzZ9kPdXDtvN8ghtxbUtpAzH/v4eoKgr%0A22f6WZ4wHpa4Rct4MpDelLMkicb5jfyyvKbrTarj1zyW9XrFer3aHEaBJhebyVonrFYrMeAICECU%0AXpDnAO82qrUKyfy9c5yfn/fvccuK9Vs+PhDBXRuD71pms2vq9YquqejaejNKb6U87seP8YH1he38%0AAAAgAElEQVQx4dGJ3rrZqm8yXk6vqFYVSZpi0hSdJKg05eWPfZTm5ZdQ8xnsDxhYy2s/8ID7HZKR%0Ah0k/5zpy7XFKNplAPsIT39nbJdGayWRMERowzhtWy4anz84oy5LhYI9bh/cpiqLvkp+enqKUoq7l%0A8GqqjpOrY9q25ez8nPWy4no6xXrB9Z1zLJcL1uuKpu4YjsUxpqlalss6MF2gDePik/EudSPYeZbn%0ADAYDyZy8ZPx120qWeXjA5eUlWmuRClgsZfN7j9FpMOROUVpcrvC63yB5IVloXdeYLGc03hVJ3HD/%0Ab926T9d1TKczrudTEVBCsVjOGBSlNICrFmu9iHV1HUmSc3E+o7EVbaNYLB3WpuRlwUdffZXRaEKW%0AFgxGO+SDIWmSMB7tUJZDRqNR2JiyyU2EYZTj5NlT6qrDOrBOZBKcbXGd4MdJmmCM7hujSmkuLi76%0AwxDoFUTzPMekCbPFXO552+Ks5erqivl8znw+F363VuSp3L/YVI2VTJFmEii1Eq/ewPCKWeo2tVHW%0AoKMoCrke60jzFJ2kpFoCsVOQ5hllIhm4ThPyJGV3MuZgd4+PfexjWGvZ29vDK5EMiFVONLuOAfb6%0A+pqrqyuurqc8fu8Rs9mMR48ecXl5yXwuLKbFakGiEwgyHioJHqomAaNIlKHzG9Zarx+zxYqKEMw2%0AbTkxBmvAdZu5kLjexOBG3/jddrsJDTcOoyTg5vFgjodQxPMHo5KmqZlNlxzsT5jN16RJgR4YtFYM%0AywFVnVGblN3bR9Kj0Qkfuv0SddXRdCvqesX1YsZwtEPOhsl0fX1BXhYYpUWzxkdWk+oTmW0WHNxU%0A15R7tD24toFqI6zrt+QbEvOdGegfiOBurWW9WgZ5Tse6Dr6Utusbo+t1oPQ1YrART8V4koKUkmsn%0ADdDlfEnbOYZJRplIwB5mitt7+zLdl6aBhtXx3OspPpHBjCKTUe88YJ3GmL4Z2f+JmtLqJn2ub4O5%0A2OASUw8H2LZjejnl13/913ny9DRkuilNwL6dEjbFcjFjNBqQpPQbwOiUJGEDIaSglOhPO+d6hsU6%0AmEQ452441CsllnFaa5bzBcf+GcPxCO89s9mM62uh/cXMVTDK7kb2pA2kSSEB0jnG4zF+0XJ0axeT%0AJszn19y+fZvjZ5ck3jAZD9nbHVGWJffuHHFwcECqB2hluHf7HudnZ7Sdo24s1lb8mX/3z3Nw6xCA%0ALkwKd66jaySDiZuiLMugtS6bf71ec3Zyymw25+2336JMM4o0A6N58uQRb7/5NpfnFyyXS852znBd%0ATdXVrFYrDg4O6No1k/GQ9WpBmab8Z3/hLwAIfBSwa+ccrbM8ffwEmUR2KHwwxpYgnpeFzDxoUUsE%0A+ooDhO43W4pXatXUvcxtbKJuHwJJkmBDYFA+QCWBrRKhvRTds1SGWSEDeQnkaSbwi/WkwWVIeyiG%0Agx6CSbIUjbBWVGIoBiW27XpZ4wcPHtB1HW+88QapFp35rJT3pj2MxkOu53OKLKPpIlW14+LikqZp%0AePLsKcdPT6iWK07OT1gul/0h4b1ntVr19yVNxYgeZCQ/Zvfvb6DG/2/HjHg4wc19GLWA6rqmcxYT%0AcOzRaMhonHP//kvBt3V7yFBeY2e0w8Nn32A8HjMaJhilWa9azGCIVZfs3RnSNRZ0YPH5AA/5mjsv%0A3UVpz3q2Yr1ayTXahPU6YOqBQr3NAExTmUNoapF5aCvRl0/TXGBDk8qMTCIH1mg0DO+tZW9vwtnZ%0AxbeNqx+I4N40Lb/35a+wXq5ubAbJwDzOeqqqkeYHAYvzkvU557Ct7Ud7jTHYzt1QSozkA4ENQsDy%0Aksk46/jwh1+hGO8DG0Gk2KTalI0B0/NSim46+7FDL6/hvRdM0HsIrvKibCj8duvC7yYGwwYjTLR8%0AFDF704hKndIJ3gnEErU3ZNJP6Fvb+HNTrzFJgrfSmOm8jKx7b7FW9GVW1Zrd/T201lxeXvWQi7WW%0AJAhiNXXQOU8CbQxNOciFmlp3jEbhYFhUPH1yBUqCTJZZ9ncfcLhzizQz3Lt3j729PXbGE0bDCUUx%0AJFLRfu1TvxKymQ6UQSeGupOZBO9UGH23dJ0lyeT6vPXU64qu67iezllXSy4uzrk4O0FrqNcVmckw%0AJuXs6orHj95jenHO1fQC17Uc3T7EOTm01qsF6zIlzRTaO+rVErN3wHvvPuQgsJ4ixNDYjiLN8Cah%0AaWt0wLDjYJxSCq6vOeUY7wWWMsYwHI7E1D3JGIyGDEuppIbjIRpNa1vqdd3DjjGYNeuKxksWmgTr%0ARq1NMGGX9d+wwa4rv5Q1nRgWyIFRpBm+EmivzHKuFzNZZ8pgigycJ09SLHJgNk0jh1NixHglEVzX%0ANi3D4RClIc8K2qYhL+XQMKFCyRKDTlJ2d3fZHU945ZVX5JALlVrVinDZfHrNbLng+PiY4+Njlssl%0ADx8+5PLykrquub6+7lVNY0URK5c0lWlRE/ZhlmU3KoO4d94/wasR44to2VkEaWbQZJlmMBzSVN3W%0AwSoHbV6kXF/OWa1rrHXsTRLOnl3w9OyE0XCH0+ySB8/t9odK27YoI/aGSaIZ749o25aXn3+Fy6sZ%0Abd1xeXaJQyiRWZbRNBV1t+Twzh7X19dMhiOitHI53EXjGY0GXF1dicb+umX/YMJ4MOTs7ILBMOPr%0AX3nn28bVD0hwb3jnnYc9buvCaHGWFYFnStDbbsmLDJRoc0fOa9M0Mm2WKLqupYtysv79HXqDMUEr%0A3XrQHufBmFQ0w50lzXMZkXJOjJEDL93af1SkZ3Pq3xQ86vFID4lKccjCaxtLHOt3nUenmra1QunC%0AMSyLnhuM0mgvY/yx1NzdmzAcDlBKs7/fMByW7O7vsVgscM5xdnLKoydPyQvDzs4YkwWqlBEKnbWW%0A8XhMnudcXFzinZgVd16ymKqqeszWOdfz+5VSNG3VZ1m2EyXA/cMDfvqn/m2UlvckmtUCaUSpYpmw%0A0zivmC/Xcsg1FXXd0tQygzAoE37zN36LVV2zXC6xTUvbNtJkCxu26zp2JiPGQ9HRd1aqr739Md/7%0A+kfFWMN7ulYmQZvWovUfIUoP4BoGRU4xknuskhSUESec2y2dbXjn4TfZ3d/b9AKCPrhyG2w4z4pN%0An8ck6KLsExLnbaAdymzCYrHAzqM43caaUQ6qDU4coZm+UjSGwXBMmjqGeUZWFr0SZSzJo6wtYa1G%0Avv02bXaT2YpUMy4mEyZAWfTZfN+ETIy4B3lI8qyHjPrgpzQ6TXrISCmZhB6MRzRNFwJxlNNNGRbh%0Ac/GOyXBElmXcu3eXu3fvMgjG1JGIECuyKOFQlqVICAf23MXZBefn5zRdw1/8i3+pH1oSCqjuK5vt%0A5/BoWutI8Zg0obWexXoF1uEqwb99SI7yLMFaSV7Wq5qr6RKsEUhXabxLSPWQ5bwiey5Hs5GFMMZI%0Att41DEYDtDYkWcJ0fYEuNLf2dvjEH3qDk5NjHr73Fnt7E7J8nyePj/HesrMzZDQaU5QpbWdZzhqa%0AaoVSntZ66k4gwHq95KooaJqOotz7jnH1AxHcjdHs3zpkOB7IAnIe17VoHNVq3ZvedkkCHhny2ZrE%0AgzAc5MVo2XYO54V9Yb1D+8i/3VJb9DL+LYEe0S/3sFxXGygibKaNjOn7OMLhe3CzLNx+WDz42ACW%0AbLCpO9CezkpTz3rP8y/c5ZWXHtBULQ5LGvDMtm2DXKtiPB6HbLFiOBqRpinz6xlJlrK/v8/dO0cc%0AHh2Q6JS8HHByfCaNGOtQRu7V7/zO77JarUhMFlxmkn5zFUXBzs4Ou3uihjiZTACBKHZ2RjgHl5fi%0AHAOQ5gXFyoLecLFnsymPHj+kWcsBW1UVXdNwfX3Ner0M0FrLZFTSdjXT2ZzxAM6vVpsJvtRQJBnD%0AvMSkKcNSJIKL4UC0ObTuKYFlWZKVBeum4erykttH97h/+widJDTtmrOTJ1xfiTxD14o+jtZBBC4X%0AKKVqFTu7t/n3/tyfk+DsHUki8EDnRRJgu3G/3Rzc7vUkSYLDye/rRIaWYsPNdTg2awoImunRXUz1%0A8xlaa2aLoBzmtiWeRaUxNh0BkkwsDoug9zKZTEjzjGE5IMpeRzw3Egzqen2DlRKfNzYVt+mEsYJB%0Ah77AllNY/Jl4AGzz9DeTnjIMl+d5gDMTRMZ546HbJwRKfFy3E6W49+LXhsMhu6nIFETzkcgOAqn4%0A0zSlrRuGSpFdTXm5HHBZFJTrGrShbjrWy0qarM2S8XgH6x1VXYNyvP3mE3EeMwqjHL7qmC9WjEYT%0AqqqhboVFk2UJOlHiK9x20iSloDlraJqOum25d/+I05NL8iTn6M4DIT7MFyxnc87OLsiTAfcf3Ob8%0A4oL10IosynKN0kmw3jyVqjpLwXlWqzVpOFyPH19+x7j6gQjuRVHwgz/4g+TDgkRr1tdTVrNrmnrN%0A7GpKVVV4LJ1VrJYV7VZg3x7Nl4AvzQdrbQ/tRMNquKmyt/3vSH3bhkri70TOcfy57XHx+P3t59rO%0AsIA+m4Aw6m0b2qahyAcoZUiUom1r1tWKxWyB1orJZCJYb9syGo1C8C2pAibXtC2rlWTa61qmcptA%0A+8zTQhgZpugzkjRNEdecEXfu3GE3SCRsD4gYYwRbT9NQNkq/YzCQUerlUgwl8DL4k5UZb37pKzRd%0Ay3Q6lRJ8teTy6pzVasV6VYuxNjLdmuhN03C9rtEaJpNdrPWYgO0mScJwNCBPAp6dZRSlZHST8Q55%0AOegb37ExqIzh8vycx+89In0uYzgYy9CObUi0BJbEpOSDguFgKAdsW5FlOUlQBPzMZ/4e3/zGO8Il%0AD4EpQgMxgMXPH+hlY+Nnvc3/jsJi2+tMBK42sJ2Tgcj+5wWT3QwJGbUZo99Uhgbn9I1133Udbd0w%0AnwsL6unTpzg8eZr1SpAixZv12XFZlj0jRSwoVc9MixPPcf32+yb0l6KOUrzO+P7fX73GSdM0TfAN%0AgbabCMVW+d40GwjywK5v7CZJwnq97kW2IqMpyzKurq763sYNSGQruYpr2VQVE9vxz7/0Er/63nuM%0AkxTbOepKEowuKHMOh4S+jvxd1y0mTajXK7LEYBtL0zkmwwmiYGnCfMbmEbX0tdZSDQbrvEfvPsHo%0ATCjeTcvl5SXrdS0zH7Un1Y5333ksQ3BXC6kUI+zsopOUXFOZFYjbVBiG7P5/0FAVfLIkL3NxZskK%0AumwN3valX2M7qnXH0q9vZFDeCx1ROuwJVbvC9XQrJdzb8C6ttYKpGy8aISGjQbneezXygGOmtt2V%0Aj1+LTZ5t3q4PolAgSn/9YvOCT2gt2cXzzz/glVdeIkk1ddX2lEdrPRcX58K3d54nT572wb1eV2g8%0Ak8mEphNu/dnpBXmWUA4HtI1id+8AZzSD8YhBlqE1iMY8ZEXa+8iOhxOObh2R5fnmAFIOpcVceFyO%0ASdOEuhYLud3dHTGeOD2TKWLlmEyGFEXBfLHil3/5/6AoMzKTbAKgtBvYGQ9JzUZPIy8yEqUphoPe%0AsCNNDUoZ9vduURQZOtHs7OySpnkPO9SdmBtPBru44Mnp7QZ+EPKgZH1lmaONiIPFgJDnnla3YRDG%0AYIzeSgbkvv7lv/xfcGv/sF8nEQrKykJmDthovsRgFn8/ZqDbk6UqwHKts+H6TN+78dphvNwoh8f0%0Aje+NnoxRGucdKknQWtF1FqV8nxlv/90HYudRieknoqtqRdWsewhIHpvGpHMbqNEFnSDBewuZOh6N%0AhY0TiAZ5nqO39Fi6rqNZV31AFJncrm8k60Qyfa21THTajcRAPPziQRHv2fZhGg8H4j1HURQ5i8Uy%0AVE7djc8DgoiAF90Xu1px1HbccZ4sNWTDkuW6E08eZzBO4ESs8P+V8thOuOXrtqLpGhbeopXiet1i%0AO0UX9n40NFFKqJIoIz4PLQzHO/3w2vx6BsiEfV15FvOaZi06SSZNJaHUitIIpLlcr3Cd5c69I+qq%0AZblchb6LTLbf3tmjaRqqqiYrvnP4/kAEd9jKonUo2fIEZ5N+sed5Tt10OMVmCtWJ5kr8U5Q5M3fd%0AZ9pe9PB613oAh0W56L4Txpatw4VhCLs10hw3gYxQ68A6DUwYpdid7PQl4XK5xDsnvochOKyWC1ar%0ANU3XML+eoVXK22+/zZe++EXQGbs7OxRFJhrbnXhhNtWasshogySuSRSpUuwOc9JEo7zj9e/9BOPJ%0AEMUKreEb31ywd3iXRyfPqNuGMnHQyTVtNgwCSRgjY+yhYRo3V55nfbPJORd8JT2LxZLZbC7NXQU7%0AOxOMMaxWS5qq4Wh/j7ws+ixrMBj02GmSGLIkA616lktRFGRpgrIN1rZcL1dYq9i/fdCX5B6NJiXP%0AcrztyFUZGsQOsR7RYkFnxIXeKRcawgYTdE+sFXno1Cg0HVpLMJP4IsqWaZKTpQV//zc+y+HeQZAI%0AFD6xD8Hdr9bSg7HBb1epHsveXid9leY9abLx8pRJZFE07SE8Z0Kj3Yh4F54oxesi5ypo7xg2ND6Q%0Axr1SIhuglMZ6i0ZYFU5FvXmR8bUROkk2sgLag9YBc/c5Fttft9AMu97ub3p5/S2oexKY4vsWg+yE%0ANJXKyxjDYDCSJqzyDAaDrb6CwaCoO2HFNU0jhtphYBE2gT9WQjEpiXHg+pqeJiz3ZDPropTCh/kX%0AZRJM0zHRhtXsGrV/gDo4ZJgn1OsKFaqfbrXuE7ptiCk1InFhjFS2XWN7CY7Wdv0elwNIpKSzoiQv%0AxBHLSUODvaN96rolT1Lm8yvywpCNUlInMy9FKX8rDOt1zd74QKbQDaSDjHGeSgKkE9qmCo3tjHKc%0As7e3w9njb2+194EI7krJonPOhRM0BF2v8UqYCdv4n/cSzJXfOLnEgB6pgZHpELMgCJKlYrpIlLSF%0AMDylun7Re4QzDPFE1z3O5UMWHk/Tuq6ZTqecnJ3QVA2L1bLXt7G2C9mYQSlNUaYoYLcsIZ+wPxpw%0A/+4hKjE8efqMuw8e8PT4Cc5ZssBYUEo2f9t1jHYynFHkZYHWUARHd+dEuTJJNdYnaN3R2iYsVHmf%0AmjBNpz0eUTCMUgXeuzAIpFku5+zt7ZEkCdPptJ+CdcqJpK8xVMFRXieG+889IM9L0rwMG7tgtV6I%0Ah2VR9IyMPBcWQTEYoVyL0Ub8MNce3au/aRzglUKF5mRU3EQZwYWDXr7yLmSCmq6r+2w70aE56Dq0%0As0HLQ4NtSRJNWSQ9DFUUGYNBwS/90i+hNLRNRxsG6CL+OyhKGRRyIVNta+qqog1N+zgWb3SCyRKw%0A8nnFwR8I2buRyUqlFNZ1eG2I2uawGeARm0bZBzpg9NZL38ZtGVgQGqVKCR8kmpf3wdgYlNvyJw2P%0AKDcrA1CiN9M/J5Bog8ZglMMpF5qu21Cl6QOrtRF+clSVmI1LVXsu0IsWuWJjDGVZCqUyy5hMRuzu%0A7jMajbb2tByGUQQvHjC94X0I3mVZCr3RmE0S50XLpusHGwHrSFDkJqFarTB7E3Sa0nYdBqmKvPdh%0A2n0Tc2zrcL7D48mygqYRQwyBE6Po10aSIVYOQgbxQluMjDYEcsqKlMQYLqYntLamHBaYYN2ZF2lP%0AQb26nAdaqAuKsmsGQ3Hish7KYoTz4g17fT0jK/LvGFc/EMG9rsUKLZamAFolm+ZOoAB6JTfYuY2O%0AdGwUxX+LAFekUQZtaaPAO1yYQjQkPbblvaduOzorpWldy4Kqqor5YkVnm55WGbmyd+7cYVgOmEwm%0AaK1JspSjoyM0Whg+SSwzEX2NkPl88cu/z97OiMOXnuOyG6CHKa9/+MMsl0uSJOXevbtML8/ofMf9%0A+/cxRtgcXb1Ee0eSZORKs16uuXV4F63WPHz4Lk0jWU/XilSxSjxGWRKtSEzCcFBgwgLaNNJgvV71%0AjdPpdAo4jo6OWK0qptNpX+62tqEclGg0i8VSdG+8Zlm1/KE//EOyMQKXODGKs5Njjk+eov1GIsFm%0ALbb1ZMkak8BonFNVDhMCk3Ieo3zISCXgbzeyHWByETHTWku1pmNGOCSl5nCv4N6DOxRFIUyfcYaz%0AOxweRP9M0+PNeZrRdS1Pnjzh9PgJP/TP/hGGwyHD4XBjdhHoidu4szGml4jQWszHI3tFmmFLnj59%0Aymq14vz8nMVqKdRJn6BS3cN3Wnm6MOIvlajAgia8r9Z2KK3ke9ajzfss6BRBq5J+72w3+oEbGXD8%0AmVhpbpMG4s9uDwNBwM2jyfsWY6yHjoxkrOAEW/cAkqG3bY1XPkBgLfO50CGVUjx6tNmv8Xkkc5dr%0Aicyg2DDP8zzYCFpWq4rVahGuUfcHng0qqlFOO3UwSlJ2JmOOL6/IX32F2XqJb1vapsNrqQrSTFMO%0Asv6QNanm8GiPxXqJ9Z4sF3aVrRxppsmLgtZWDEdlf/9UMP1W2pKkCd5Jfy3Pc/CewUiql6qqmOwM%0AGJYDnj47oWkaJjsjrHO0XYcyEn+KQc5kuEOW5ywWC6p1I89lDFXVMbtek6aG5aL+jnH1AxHc+w/Z%0A08MesNHQjos6lrUxe3//n7jR4p/+dN5asHJaR3xUAtJbb73FvN7QyiKNqxwOyPIBo9GI8XhMWRbc%0AvXub27dv9wyKtm25vJoxm13jusDR7zFNi9ImYO4atCc1mq5tMLokSaU8V7ieMTCZTDDZxhi4rmuq%0A1QrvHMOhogrXWdct1WqOUgkgEIJGkSUpea7ITUlt5MO3naftGrqQBcUMaTQaMBiMwtCHYjzeRSlD%0AVVX9/W+aFu9gMV9SVxXz2RJlEkaTXXwUsTKapu4wicL7RMwUslzmFrylrh3DQUmSJmSJYj6/pq0c%0Aezs7vPzSh7Cdx5uCvd0d6APYhia4/blEraTtIOZcF8wbOgybr8UMddvFKk9FzfOrX/kKX/nK73Fy%0AcsL3fM/3YFuBcRbXsyA45m6sP5DgHmckYpM0yiInoSE8HMrhr5RiPp/z7OSEq6spjx8/7k2q87KQ%0A4aQ+69vq83jXC0LF97fNxul/XtFbyG1nkPH778fj+z2x1TfYfsTXiKyX7deW34nZ6oZuuQnuMtIf%0AKwcVoKv4HuJBEqcs4/e3rys2duMjwjQRgtmOA5PJ6EZ/A7akDFT8fccSx6OmYZynfOyT38f+Rz7M%0Ae994R6axdZADaCoGg0F/3yJCIBXCpvK3uaXMclSiMJYgGxKF2uib+1prETt0MqyVZxldZ2/EoPPz%0Ac5xzPWlBb0sohBh2fX3dv99I810sVlu9iPTGwf2tHh+I4A5IU8K5ADNsGqZ9w8SL1Cv4XpcENs0v%0A611vVhCZMl1wivGaMAwVNrtq0TpF1IU9H3/jNXQ6oB8WCR9y5yzeioXc/uE+o9GAyXhIGtxhqkoG%0AHHDxmqRE3bYH9G7DZzZak+c5+7dvM053uWhX4CvGk4x3z89Z1hUmM1jbMgvCQ51zoDM633E1W6G8%0AZ7GYk1wmZKmmqkU+dzmfkiqobMf1dUWZbyb9sqKkzEru3D7oN/fBwQE2jM9Pp1OapuHq6opvfvMd%0Azs7O5P+X12GQyFGWOVmaMhgOefX1N/jYxw9JdEIRYJPhRDD3fJBx53CX+3cOmF2eMd4ZyXWoqLyY%0A8Nf+x1/k8vyck2fHVE2NMoYf/uEf5V/6kz/JaDSic5ZBOQwOWsLosAgWb+sW632A2CQANU3N2dkF%0A9XpFUeyh1w3z5RxDh/LS+/jc5z7Ho0ePOHn2lEQrirQQDD9CFNBT+No2NOhTs9Hg1xtc1nWh/Feb%0A7DgG021RLJxnNBiwO5nw6ne90rOeLqdTnrz3mOvrax4/e9pvbEkAwqCc31JphF5DJjYsbRcUCb0E%0A1njYiSevHEqR0RPZIzHpbwP+/37y7uaA2Bh3uHbb5k9eY5sGGtUbvQfdH0o3cfztikPuV9YfttvN%0A0Pf/TryNG1tEWK0W/c9BhGeEPCAHTIC4lOZid5ffKUqUd/x3/8KPkw9KXnv1e0JPSIJmoh1vvvkm%0A/+fnPocxhtc+8t288urrXFxccHZ5xcnZsZAT6hqc7Pm2gavLJdntUfiM5Bp8lzAaTcjzkslkFIQP%0Abd8Yns9lPykUXVeTpxnN2uNZk6QpWZKDln6JMQLzJKlUmfPFkvHOBHAMBgXz2Qz0Tcjt/Y8PTHB3%0AnaVr2s1p6INMrusI/Ih+M2+LD/XGFU4abTG4A32Z5nvxIqEcGpNiFTgnb182QQfOYcyGWZAkCcWo%0A5NatW+zsjOW0VDrglD6Yc1sIeiEqLPC4aCMFMza58JokLZgvn7FKE3yqWHZX1Mua2ariQCuWYRDi%0A/ExgEZMmHB3eotSK1CR9RTEcDoXiNtjj4Jalax2jkTSyjJHJS9s2VFXFbD6lrlrOzk/4hV/4hR5n%0AT9M00B7znlmyt3vA7aO7aK15/fVhsLIb97rcWhvKwYhhZpns7pDnMjredR3aGHQqgy55ptFeKoc0%0AMT2F03vPn/zJn+Rf/VM/w4/+2I9wcnKC954vfv53+Pzv/F99xmYRplBqFPv7h+gk5eDoNn/0j/5R%0AtE64ns7JsoIXX36Fpq25ns6pqxWTnSmYhOGw5Bf+5i/w7jvfoFrMSdMAxUmkZN3UveFGzIa2s1eB%0A7W1/QEbdE0sYSGtb4R6zod7F+7BarXqmz+7ubmA3VH02lmUZd+7e5vkXnuON7/sEOkmo65rPfObv%0AMZ1O+89FKYVO4mESk54g3hZVEW3bH1ACZdw0WLkZLD1eSV8CL/c4DlhJcJbM1wRGzfuZQDEzvwFV%0A+Y0WfNe1GCNQiVD22htQzzYE1BMcthq28fXia28w/giLsnU9cJPBFAzETZQF78iLHGM8ddUx2T/A%0Ae3Gjup4tRKJk+ZhlVXF2fNxrB02vKyprID/g1t0Dbt9/JcSjYN3pRDunTBOM9uyNxSD+9dc/yU/+%0A1L95oxoBme7u75PeVB8+kADaxlI34tZ0eXnO5UxUP58+fcrbb7/F5eU5gzKjrhvm0zmdbbi68Nw6%0A2ue55+/wlc/+/reNqR+M4O5BeQtOY52VYaS2kSYLgRMcfzSWk+KQC0ijKRoJbDdZAJ71qfsAACAA%0ASURBVJrO0WvaO4v3CV3XkJoB0b4PK9OpRm1KW2MMO2MRppoMB+RJincerzflalyAcUzcetGo2F6s%0AES6yXuiGnW1ZrFbYzLBqEmZzDUpxcLDPbDZFK8Vkb4/79++jlKEcDNjfl+bT0dGRDC7Nl7RtJ76X%0AreP09JRat1xNL3j0nmDwq2pJtVrTBY9PrTW7exOef/75IC+bce/ePcbjMcPhEOc2GDNsdGaisFZ8%0An2VZUpYyWSgDQTL562LTTdAuhMhkZHEOCqqqYjGf4T0cHhxxdnbGFz7/RY5u3QI8bVuTpjlpJksy%0ABbKgrXN+fo4xhtPTE/YmY1577TWml7Ihj259H5PxLtXz91mtxLdytVrx3/yVv8LDb36jPwQ719F2%0AAj/VrQxXlWVJa4MqHzHj3YZ7NhVkojS2s+h0w+Zo25ZEi01h3bRkRd5/TymRUHj8+LHo6qSpmLyE%0AQK61DkMvkITx+p/48T/O2dkZX/y9LzOfi/Z452zoL7i+irDWkueZmJaEpn2En2LPKn7mffavZPo0%0AQnAgjC8Zkgq+rj40bnkfVLSF52/vwRhY46FIcLza/l6U8EgSQ9fZHsqxsXpQGwmN7UN2k8i1PQPK%0AB2q0c3yLbJ+Q9crB1HZtEK0zKNXx9ltv0bTiktQ6cXmr6zZcYxhG85CYDN86WtcRdZpSoxgUOYNS%0AGGWDQdETKrztcNax7GpYN30Aj3aMKsh3CBx801fXezFrKbKSYTlif3cPrV+VyihYfXZdw8XFBavV%0AgocPH/L1N7/KbLng5OQY5f8JzTr+aTw8nrZu8LYTfWW1GRxSTvi7mzJQyspYtsbF7r3vebTx63FI%0AwStDdHhSgUERhxaUEjZD5pENpBLyIuVwf8Lh4SFpkvf44Y0egN+4x0T/15hZ2b7ZK40ytJTW2jvK%0AUcnoo6+SD8aovODgcMxgMOD27fsUg5y27pgvFr1o2OPHT7m8vGI+P+HrX31TFBynM1orhgBKmX5A%0AZTAaMxxkDAY5+wejfoBlMpmQ5+I3GamMxhjyvEBrGRKJ034R41NKbRrL80X//iXYnoUDMEGnwxvT%0Ai1EqId6r4UAGTvb39tjf22W5mDG9eEoxLPnmw3d5+ZWXuDy/CEMyooYprJvBjQpKmDCa3/qN3+TX%0APvUpioEMG332s7/Fa699jFdefIl79+7xl/7ify4HUZArXlerfn3EgBqzyBhklVLCqAqwQmIEdkiz%0ABI2iCQbSUXc8z3PR1s82DWrRuZfnm81m/XyG1pqT41OeHT/ljTfeYDwec3x83KszxlmGqm05Du5d%0An3zjE+zt7YUD7bTHVyNVNV5v3wMIDU+gb4BG4aymaTh+dsKjp4+5vp6xbhpWjfDEy1Lek+88HRtn%0Ape0p1L5JqwiQj0JrtfX9zbyHR2ODgY3IfNysGmKTNFY6McB9K0PxbzVPUNcNRZGFgG9uVExai5RH%0AL3YXtZ6Ayc6I3/z1TwnM6m1/WFSNIzMZbVtz78EBg0HJ/OqS+bpmtDNhMhoyCHi3cmLD6H1NvWyp%0ACYdc3wPZ0rMJ7lrO+56dFDaX/DveUwdW1dCEngmOjWu3TNED7O0csr97iwf3XuSf+6E/1r9fZRy/%0A/L9+6tvG1Q9EcHfOsVjMAhbWoBGoxLY1XSP0KtsJzainPEbvRbyoB3adDCI54SiDpguj2nFxeO+l%0A6WYMqZYGldGyCYajXfI85fBwn+FIdNaztOgXWOfjovFyIjgEa3fb2vEy2Wa9lcawkoPLxw1cVdw6%0AuktTVRI0r6957/HjnvZVVbK508AOKIqC5557wN7eLt66fsMPBsO+yliuxaBhm1IXm0KDUuRwtymP%0Aq9Wqz9aFi7xp3A6HQ376X/5p3n33XbROuPfgLuPxmBdffJE//af/NB/+8Iep64o8DEA55+m8ULoi%0AL18+UFn4lW+oO423NW3bML28ol7NeOftt/iJH/tRPvV3P82vfvrXQubX8pM/+VNcXV1xfXnFtJlK%0AgJQo0WeQaZZgkmFv5HJ6fMz08pLf/s3f7OGBxWLBo2+8Tec8SWLIg6pnfBR5Tl7mvYpnu643TfCg%0AxpgkCWkno/0xUBpjyEJWZdJkazNr6lZYVQoNXjGfLcjylPF4zEV9SZoX/NZvfw6tNR//+Os456jb%0AFhsUDMuyJAslZtd1XF5eEqmdTVVTuTXr5erGZOc2Nxy2mp+JyFMnIfAf3jrg1uFBP6GqAs23Wq1Y%0ALBa89/gxx0+fsgpSEa2XLN8hdON4eMiBrum6NgTleAiEjN51JMYE+CMeqDJRKcG47YM4bCCdeDjE%0Ar23+Fm5/rBoXiwV5vpkxgAiJaTHvTsRPNq6D1GRY3/Hiiy9SlEEnJ8n6fbs7CXx/MyZNEqqq5tZh%0AzmRcyvU3S6bLKcYYmnpNEqSVY98hBvB477XeanjrjYuU9x6jEsxWA1QHjmnUZdp+7/H3WheYbU50%0A9TOToMI8SRMYXd/p8YEI7uCl/KzrAHGEjDhm7IGn6H3wTtyCXqLEwA383W5c59+fJcTFtV0JAIxG%0AA8qyZDwZ9iPocDNbv3nF8r1tWpxkD6JsWNc1i8WS6XQqxtwXFzx5+lTGxZsNlzpNZOBnNB7w3HPP%0AsTOeYFLJ2vM84+BgT4wj6o7p7Jq2rZlOZaw+BvE0ldePU59RwCtJNowEkJ7DaDTqg31sAt69e5ez%0AszP+6l/9q5ycnDAaiabM+ekZp6envPnmm3zhC1/gR/7Yj/Ef/If/Ps+ePQsZeoJTqTATVhVKqXAN%0AMo3YdpayLHEupaulGllZy/PPP8/RnQe8/c13+Nrbb2OUZDpvvfUWzz//PLYVP1IxV057mCy+l9gf%0AiIEh9jQ2bIoJHxl/hNPzC87Pz7i+vu5/fzAYoIAkk8nHuJaEGdSQpJtsOioPgiT11gruOhgN6dqN%0AiXRYKJKVdq7P4KfTKXfv3mV/f5+L6VWvG//1r3+dF194gcFgQFPV7B8e9Guy/+M3TVnnnBiYJMkN%0AMbW4JuO6jzDHtsF1n90G2K2qKmGUaE2RZYyHI777u7+bj330o0Gu9xkPH77HarViPp/fkFeOGXYM%0AYFIBJX3D81th8duBOO6nuA/jYztb387GJTEWqGkzMHWTERefO65nrTdEjM6KT+3LL30XWZaxDkJ1%0ATVX3ayXLZe+88cYnaNuOar28sc+VUsH209E0Vf+61rZAkEDQghrooOyqTYr3MkmeBos+byL0hwzp%0ARWgG+vUfaZxKynwGed4bB8Uezssvv9hLkzx8+PA7RlX1B0X/fxqPD7/8ov/d3/w7MkwUFmBdr7Ft%0AzXw+7/Xca+s4PTnn9OKiD85N14hYmLXcf+4BDx8+pF6L1sq6bnjy7IQ0z0RTIx/0BhaDQcE4CFJ9%0A5OMf5Qf+8A9SFJtJSwCvTD9ctayk6TGfzzk9PZXs8NETptMpT58cczmd0rRtr+MMQaMlLUgzcWHP%0Ay4I8zfprGI9H/b+zLKMc5D2uLU3MlDxPKcth+Jmkz9LqukU5T9c1rOqq/1pV1xDwSQl8gv1qlZAV%0ABcNSBkmyImN6ecWv/Mqv8PM//7/19KrOeopcDrZ6tZYNh+o393K94Jd+6RfZ3Z2ws7NP1YrpRsw+%0AkjQlTaLgWgp0uK6ha2vquuLhN96GrqV1ljQr+Ff+tX+d8XhyI8h+//e90ZtZpGkqnO8AE20YMjIb%0AEQNwoiVjVIHBIs1uEa2KNLXYUPXes6rWVOu6F2ZzzvV6+XVb9/d5PB73gVNrLXTTILgW9XqstaR5%0AxmopUhLbbj0x479z5w5ff/st5vM5VVPz/N37PPfgPoPBoJcNtrbtmSQRInKdFYqdR9Q9vRw8UuFl%0A0uuxm8ZvL6K1BZ1sqz6Giv9GgFbGkMReg9783HAkGj2Xl5e89dZbPHv2rF8nMbOOEhIx+GwfwJH5%0A8/4YE6vFmBTFQyHez+1AnyTyucphICQFuXZptEbpD5kZSMgycTnaP7iFUorlesWv/uqn0Uo0/rME%0AGexzUvktlku6ruNLn/+8JFzhvsTPrZcRtxu3pu2G9fspqL0Zud+2EQzXjMG6FqNlf5lg09dDg4GC%0ArZQ4hO3sjhkOB9w6OGQwGlIUJaenp5ydnXF2dsZHP/oRXnj+lc977z/5reLqByK4v/ziC/7v/u9/%0Ave+URx5214gxdVW3LOcr6rbh7OKK88uLXr+lt+BSnrv37vPeuw/RStEGBbzZqsZ7T9M0rFYrVisJ%0AhGVZsrMzpixLvvcT3833fO/3slivODsWc4HTi0vOLy4Esgi8bxUyxp3dMWmSM5lMyLKM0XDIZGeH%0APJPAXZZlKIFT0jQnCV1+p6RxrFHBNFtYN95HWmVHExQvbStBQ2z9WhSGNAmb10HrPM51pEbRdFvG%0AHmZTSfSTluMxSZKxt7fH9dU1n/70p/nFv/VLPHr4Xm+UIEFQk+iofin4tDGGMhOZXYuns5amXnP/%0A/n2W6xU//sd/gh/5sR/lzu0HrFYrzs5PePvtt5nNZjx59JTz82Om0ynLxYLleiGsqOBEFUvP+XzO%0A7v4eaSIHa6YVRZ6jtQx+/MAP/IBwgjsJmvMwnae1xrZdr64YqYZaaxarZQ8fyX2I2Z5spqppxATb%0Aezrn0AR9fzYSuPEwaG3HfD4P1ExLlogmyLAc9IeH7Rzz+bxnUzRNQ2M78gC1VPWa3Z09Dg6Ejups%0AJ5xmu4GcYjbbdG1viq08PasnyVK5f13Xc59jYOyr1FT6BNt8cxtksbcFv7YHlepaaHmACGaFymOb%0A62+tJU8zlDYs1mLp97WvfY2qqXuFR4LNXmLioaF7X1U5XFx/jd5u9HG2Y1CsEmJ/Bwh4ex0SrxjU%0A034adFtnpw2JXoQwq6bmS1/4Yuiv+Z5SKj0K4eGB4xd+/udR3oaBQBeqxjzcRznI4qyBuHZtqpH3%0AN0m3P0tjDBZLqtMgHx7AptCH2L7HopEviUhRlCiv+/vWWU85yHnxhRc4PDxkNBpxcnbGix/6rg92%0AcH/phef83/ob/8OWkL5kZq7rWNc1re2oVjVVUzNbrLiez/qMqa4afMjg9w8OefTwPTmxl0uqpsUE%0AAaphWaKUZ7WKWb08r9ZiPZYWeZ9xRXhhd3dCWebcuXWHg6NbDAYDJpNRGGCQTFopRaJC4A4w0sar%0A0fVBODPiyNJ1DU29xlqPNoY0kUWxWCzFENc5siQX0w0v6oUxK+gbjCZjvLuH8DQsy/XGPb0oit6G%0ALQZkpcSv9b2Hj/mzf/bP8fjxU/b29vrnzPMcH5rC3ilUmK4zRhgeUSXRdp6mq1HIWPXtO3d4/OQ9%0AqZruPuDx48fM5vMeI02ThDQPG98pkjTthZ3kPm8O3eV6xf6emGQkWwG2HBTUVcPOzg637xxxdHQE%0AwGw2C41txXA8DJBHxXK5Js8Kjm7f4uTZMSbgy3HjxUOlyEvslnxuHHoyJr3R6IxBaDSKvGWBjOK/%0Ad/Z25bXrNgzcwHw+J8tE3TI2NZMk4cUXPkRVVTRdC873TdjITolZ+DZm2zRN7w5mvWDwEaNO0wzw%0AfTb9frZJDOIxe498/Z7WCP2hFt2LeiWI+BnFUfsAe8bnlQaz5vd///c5PT2jtR2pkcPSeY/RGwNr%0Aef0t/HlbRgTJcqNNYlw77w+UVVWFREQmXpMs7aWn45rSQSzPGGGZARwc3OJXPvV3RNbbezrf0XUu%0AwLvQWPFs/vt/79O4YNG5/dh2I4MNg2obGo6ZfexBgL7xvThvABtV2febhfesJBWM2WWMmSRJGA0G%0A5L1fgSPLCl577SNkWcYLL7z4bYP7H4i5K6X+J+BPAKfe+9fD1/4T4N8CzsKP/Ufe+78dvvfngZ8F%0ALPBnvPffvp0bHrHTnRUqTHfJyemco7WNfBhGgxYseVgOaJpWxufLlNY6Mp2zXC45PDxkMBjgEB3z%0A9XIlmtepuXGaFoOyp8llZUGSShNzMIziWRsxKK1Nvzjq9RqcJUlSYU10Aev3Hd6pgEWHZouKmhSm%0AV81r2grjYDAoUDohwYvJw3DDOinLMiyGLQlWrci1BB6TJkzGuxC4spfTRU/NE6iqY90s6GrZjF/4%0A0pf5uZ/7OU5OTjFGtN+3F6ztfI81O2upQs/AuY1wk5SqLaPxoH+d09NT9nZ2xRnp+ppbt26RFwVa%0ASYYsG1UCThs2rih2WuLgjdaKUSlSv9OrC7xXPbNHa2gX4kg0nc+YLRf831/9Gso7Xn31Vfb39/ns%0A5z6HtSLNYIwiUaG6wbM7nvDxj3+cy8uN7nWapjKbEGRnu67DKI0JWVrc0BACRmLwzrNYLPoSPOrc%0AR/jHWktZFNw6PKCzjnfffZfT01O+8Y1v8L2f+B729/dZrVY8e/as55IrpZgFs/IYxOPnrlA066a/%0Anu2A2IW/xadTMtp4SKTa0NjuxlRvlmX959V1XW9wsQ1r1fUa7wMTqCz6fpdDPIO7tkV5RBDNuyDR%0AUQOaB/fu8fyDB5RlyfTqmpPzMx49eoTOCpTe6MPfHLTarjgMOtAKDR6/XY0jbJy6bsmyog+CWmu6%0AZiPzq/RG7935ljKwxBaLBT/zMz/DxflV//0IpymjyTLDUGegpMrHbQYjt4kJ2wfN9r5RaJS+KfMg%0An8WaOHMg0GKkfG40hGLciwdafN6YFDonhuNt23KxrlAqGpLIFOw/+AcLlNqQBL7V4x+nofo/A/8t%0A8L+87+v/tff+v9z+glLqNeBPAR8D7gGfVkp92MeRte/wiG9wu1seT0GtoVo3xCIjTVOMCZ1/42kC%0Af7ZZN+J9muficOQce7sTaVoEuCKW7Wihk+nEUAxLskymw9qQaaFF7EqytjGJyTCJCvhtilKatrF9%0AhocS7qy8lzDlmiakiUjQag91XbKulnTrGoz+f6h702BLj/O+79fvfpZ77j4rZgaDleC+UybFxYtC%0AMh/iyKqUq2wnldIHuyzng2N/TKVS8a6qxElVXHZFjiveJNGyIykq2SwZEmkQIsWdokAABLEMBjMY%0AzJ2521nftbvz4enu91zIohwncpDzBcDgzL1n6X766f/zX1BRzHhQYDGkTUvTSTq6v4bL78qJopim%0A61itJCFpNB7zxW8+xWIxcwZeEjqxt7cXxEKL1Zzf/NKXqcuSp7/8ZcT8LKVpujMdnh+S+T+31knB%0ATYd3VvRe1UZDnMitxuPfVVWFLl9rSXoqVwu/T5xVbc+51lpTpAk43DqJxHTLGEO7u0fVNhwfn3J6%0AekoUwWA0ZIAcuN4XBmJefukVnm2fF+qdo7YlSSq3Jwd13Tm4KzeuvDgzRM8HBaenp1y+fFlsVucL%0A0qQf0Pr36zc29BFufvDqN37XtHRGkyWZOwBiLl++zP7+foiN85h+lsh3GiVx6AjDRnSQpC/o6/vB%0A28t2XRc879uut8tYf64/sIQPbkJH7m8PZVmSD4oA4/U8dLFl8FRPv46qqpLX1ggdNMIrSiW+0n8+%0AVVVRFAWPXH+Ira0tnnvuOUzr6bPNmW4ceqxaOt6+DPnCJ99zv258s+MbAt9weAGTsGSS8L0ATCYT%0A3vOe97C7t71WkF1BVMYxgWSoKYf8WW6///f11wVrh7+hH4zaXlQZfpfqbSDeLOB683PX66Dfh9ol%0AUMVxSqs1Wjf9PKOyDIrNH1pTf9/ibq39klLqwd/vee7xx4HPWWtr4IZS6iXgw8Bv/dDfAb/LF0YK%0ApIEowZhOLF6VJM90RpNnboJsZaocRRFbG1vhWpUmMdpYkkhOaVgXPghdzD+0Nuzs7BCnCUMX0ps7%0A3NwvwP6627MS/KDHs2N0Jx2r//+CxTZ0jXGbfEbTVui6JlIpq6blrpFi0nZiY9B0bcD0+i5HbA2S%0AJOPJJ5/k6S9/hWFehO4iSmMGgyFtqzk5PZXXCmuLSCOK1B6u8YUgKDPdP7XWJGl/hQxXeCO/3xih%0AU1prSa2lXLUsFmI97J+b5hlRuH7KUHR3d4JSyhU6yBPpNjf3tp0oR+INtTE8cPESAGVTM53OaZxT%0A4N27d4WimhVhqN62LXt7e9LtrPrhV1W3bExGvHzjFa4/cJU33jhgMBgwn085mU1RKuaFF18iz3M+%0A8L730lR1KOi+cxM4orfhXd+MXdfR1Q3KxdI1Dnu21tLV8rztrU258bQNWZJKTqyLEmyaph/GuoE6%0AyGeYZBlNJXDccrGiGOSkSUYUKxZzYXNsTMasXEZq0spaHgwGdE1NUWShOPuHN+PyB0joGi3URrNc%0AlvhAmCiKKIZDjGPhNE1DpJRjSaVY1RdW3zD5wwJlmQyHfOwjHyFOE0o3mDw6OubFF18mihOE/044%0AJLyATCMQZxzLDURgFu1Mw/qHhz3/bZ3vaDQK38Of+TN/hve//71o06KcDsBYTRKl4P7EugNDOThp%0AnTb9ZmZQaOTc3lqfa1lr5UboBvui1JVGz1p15iD0BdrXif6ga5HlJTTT/pAQWEsjuctxrDDaoNQf%0AnP3Af6WU+i+AbwJ/2Vp7AlwGvrr2nNvuz37XQyn1Z4E/CwgH18W+rXc0WkeYRqCF3LmzoSK6VgpR%0AlmVgJXRaKTHHIpIhVdu2QoXKJULMP8LE29i1MOyW+Vzi6vwwSeCPlDTu2Rb+C69rCWkuXVhzU3cB%0Ar4eIVq8ZGVmLF35Mp1O6pqGczyS0N4rIM8FN67YhTTK08QXEuveYc+fOHabTKf/wH/+T/jMaJ2EY%0ApquWZSmhDA9cvsxyWTKdTmkayT3d2toiiqRrWy6XYVMKrU65IW7/+SzmK4q1MA+BH4DI0rQtCk9f%0A0+4QthijZI6gEtq6w7SNQEnumv/GGwe0XQfK0NYNRSqH6Guv35Zgg0idgYD8GkjTnCxLiCdjHnzg%0AMsSRDMVVz89fLBbS2Q9z0lg68PFIUurjOOa5F36AUoqT2ZTT01N007K5u8NsvmRoNN/89ne4fPEC%0A1689yNHJsTB1OhkIevy71p1YTwO6025ALpvPb/CqqRnkAnskSRIKbKT6MO0sy5iMN9jZ2g63prZt%0AWVUlJycnVGVNVVWhiIzHYyLl2CgODrZWvIy00VilxP/bWkxpGRYDgTHda/Od/PqQL0JhOi0MIwWJ%0A42cbazk6Ogrw0f7+/ho5IMcqRIJPvy7aumIxk9vLcrkMBTGNEzqjOTw+ce+7WOtSTWiMZJ9rBzso%0ArFLUXUuWJbStZrFYsLGxEd63qx0CSdhEGgItN92qqhgMhxgj+b8/+ZM/Kb75EOwIozVbXm/77Zug%0Auq7DHli/pfnfCX2kn+/e15uwOE76ZsnNJ6y1WN3JoDvq9QherRy+T9Or2/18ob9BtERRQqKSkE/b%0AdAbLH0xx/3vAX3Wf2V8F/kfgJ//v/ABr7c8APwPwyMPXrbWCt9k3XVP6wUX/BfmTtC+eIqHOEoeb%0AJpFgeW5YFve/s9+wuNAPY1EdlGVF2mls7pwIM0fZ0uId450S169nSgxrEdqhEYggkhQi8ZKXU1c7%0AawX/0GFRKfl/OCzO9KIUjw3+0v/5K3zta18TK1qjiV0HUGRpYAy1tXTicQR3795lMBgxHA4py2W4%0AdXSdcc6Woj6Nk0SwVGXDFd4Pf8bjIU3T290q1W8qiTnyzIyoj6TT0o13TsWYDwfBJc924p2eGVn8%0AW6MN9/NiEYcVnmIWrw2oWpGTu+WgteZ42vuuTDZGJMlmgEj8WrFr1Du/eSaTiXCHtWF7e5OyLHnt%0A1uukac5wOGRZrrj1+h2ODo/58Ic+GHzsRxvjwECKpfoEmmGrO0mcWruldW3FqiqDmlWt2Vn41+PX%0Arb91+A5wYyTyc6019+4fcnh0n8qJ3TxLw/P7jTEslmLXrPBCGOc337WhOMlsqgmYcCim1tDpTuYP%0A1gZqZeduEaPRiLquuXP7DpnDr8ebExIXuhIDrdY0VcVyOadtNa2D9TzW3LQds9nMzW16MaDcAFPX%0AxMVn/nx9f1lryWIH5RgPl+DyCDzf3XnQuA7a//0oijC2629D4tjeN02uyzfGyMAYhVVRcFbt6ELB%0A99+dvyH0A+KzHj7rr9vvZ7+nrMuPWK8dQXhm1yxV8LBNik9Rk/3nLS/O3gLeDOm8+fHvVdyttQf+%0A35VSfx/4VfefrwNX1p76gPuz3/dhHB0tArT1U3LwmahK4ZSn/QftaWf+z/xpCc6iwFgMvbG+tyyI%0AnB9KLMYPgml1hrZrqRv5/8UgI88GIa1IQi/Ofgke3nCfQzhsAk6r5MBKlOv+kwTjlLQqiojTjMVy%0ASVmWzGYzptNTptMZr7z4EsYYUWuuFmFoOZ/OKM4XWEdWrlyCjceD/WdR1gKbXLhwgWq54uDggDhL%0AuX9UyoHkFmWRpC6Eo+h57l1HlvXB4P6z01YsH6y1RCrqeePE4pOvLFVbOW47mLZDx2nwT9FakxUi%0AeKpokFmKoenqfqhYte56L0Kdqm5Jk+iMi2AcK9pWB6WiuAF2bvP0g7f1jqpzh3yklJvTwN7uNvfu%0AH/Hyyy/z0EMPUdUy73jyqX/D5mjEO9/5dopiyGI2p62bUFRVFGNctJrHzq2SoIi21cFgSvQKQxbL%0ApQACEWQQ8GwPi63ju/7g2N7ZYrK5EfJKfQc5nc84OjqibVumixmxez9FUYRCVpYlSqkwn/AsHL9e%0ADZZY95F6XqzXtq14z9QdW1tbAJyeiIth0zQcHtyjKkuiOCZJZX5lTR+TFyfiRdR1HQf3D9GN2H6o%0ASA6dNE2xnXbWIp1g3VaHw9haKdr+oGx1C0YxHIzFFtsVZuvWoHHOlShIkphyWbExmYTD8vqDD0t0%0ApBsmJ46S6mEPnCYiUjFVVfLyyy9Ru8hLP3QOyWC2D/H2RTWs69bNLLJUDrio/0yUUlSr0tlCW5Q7%0AlMyaa2bkkAbZk55hoxwV82woiGd2yZwi/YMp7kqpi9baN9x//jjwPffvvwL8nFLqbyMD1UeBr/++%0AP4/frQBVSrnhR+uYIP2JKQMTP6AQ8YI/yf2fRyjMm7i6hN+jiKLgO4ZRvW2pv261rWYZ1YG9kqSE%0Ablp+b++F4X+uV+v5FB6llLNNECHKG2+8weuvv87zzz/PbLHg4P794BSYxuKDTqCzYgAAIABJREFU%0AHisgilnO5gIRuQ1+fP+Qh649yKJcceHcBRbzhYuaSzG6IYohc0HYflhTliVWweNvfxtHR8ecnp5S%0Alq6YxuKpo5TCGhU2QRRFQVTjpdUea46U501rGcwVBU1dCz0rT4CoF38AzbJX+3loIE1Tmq7FdHJ4%0AdFrToondwSg4tFjXRkoEUk2zCptWNjeBTaVUTNtpMIo46cU0WPHPj5Qi9fBH16F1K/bQrWFzMmE4%0AGPDaa69x9epVcJF2ZV3zzW9+m1VVs7e9Q9XW/JFPfYrFYsF8OnPq4ZzWdXHB84WIppUBdJwmGKMZ%0ADgqatiNOZA2uvMWEu/GEwueKfNe6gaKKHAO7Vy1uTTbZ3twK8yLdagmiMX1Dk8Z9wEZogrTAFL5o%0AgbsJHR+HTncwkJvWeDzGGin22zvKcftb5vMl4/GYpq7BFRsPEequ5dKlCzz+6GPysy18//kXuHNw%0Al9dff522bckL8UyPYiiyPLxGlA30S6xGJeKYqCzM5nM2NjbWiqqT/iee+ebCfIxiOB64fSnP+amf%0A+inatnHaBRPYb3GcODxcLLrjKOGVV17h2pUreG69X0MippTv0x+q0DeXRDEbww2s1SR5JmHa1iW1%0ArWsKqorY7R3b9ZCtGNoZsTpX/TA3ijyN1c8mXJ6Bkv2VJAkGxQ/PYfp3o0L+PPApYE8pdRv474BP%0AKaXeiyAlrwJ/zr2wZ5VSvwA8B3TAX7D/DkwZ93vO0IH8h+g7DilC/YDD04x84Ib/wLqupzsafbaD%0AezNf1QtaPIvDy4nX/0yoWDXWJlijXAeYuA6gD0iW50hAR2v64UvbiAT/G9/4Br/yy78slDUn6R6N%0ARj2DIy0E3mk1mi4IZtJCaIHXr17jO9/5DkVRcPnCRertmlt3Xu9vCa5L80KadWn83bsHa/RCoUxW%0ATUmRSXFV9ANczxQRBlCfsRo7Spy/rvoOQjjGBNsFP6T1z/OSe4/zl2UpSVWmX8wgxdrT9vpNJk6R%0A/nuTQijUOc8k8J8/RtHpZs1HRzp2/3f7bt7R2ZL+IBoOhxwfH7OzvelEPA1pHDEejzk8OUYp+OJT%0AT/Hxj32M0+MT+Ww5a2oV8Gz3u5fLJaOBZ7bI+vXFYT2zwN8Iwk0QG0LFcRvMDz7DHrFyUwB62qIR%0Av5umaTBIp+kPkCzLw2fvC6n/7/l8HqAGn8o1Hokqt78RGIZDKfrrAp6joyMGgwEPP3Sd97zv3cyO%0AT5jNZmireM97380Hsg/y4gsvcHoivvV1XVOWK2azKbFjg+Vphp9LJUkUovL8Pl7vWL3Fr183Ehze%0AkSYJSZwwKAbUtdxm3/u+d4fnCQrQncHSe1VvfKYT90wbP8gdDoX6u729HfbqbDZjuVxS1g337t2j%0A6xqiNGFrskGUJCRJGiBJr6A1az8bXFBI10ka3JpOIUDGa2vX74nEoQiS89CHf/yeNXUdavj/6vHI%0Aw9ftL/yj/5WtrYm86bqjaSuMhlUtoqPOnby6I3Cw+6Gl9DhynZMus2t02ADQ3wzW4ZPATS1ykmIg%0AftDKwy/RGazZ87bBUwlt+IKC8ASI05wkE2bCaDDk6aee4hd/8RepqyZclctGBjdZJqwGrTVtVWMj%0ACZh+/JFHOXd+X/jj8znL+ZzpdMr0dMZoNKIY5Ozt7XF6MuXm7VtBuWk6jYqSwDyJ1ihw3iulyHNM%0A29C6xaGiiPl8iXKqPKX6lByDLLCudbcUIMtzOkfV9JBQ23XE0dpnZ70VQX+YrsNHKM9dkOIVu2Lu%0A/36ntRhQ4XDqte5W65Y8ly5Na00SZ1RNGQRTupXN70OL/UFRpDKwn5VzWU+NFlwfsW1o3EB8e2uL%0A0WjQzxLWYD7TaR64dJEsy7jiOr2trS1ef/0WbavZ3JgESGQ0GvELv/iL/Mef+TR3794V2m0Uhag+%0Av6502wXvkI2NDaqmpq0bPEfdO1EGyb/ziPFrtzO9T3rbtoFumaYpZV0FnN9qETCVyxWRy88ty5Ku%0A6ziZzpifShh27dhakXVZsE5Gb31EZZwSWcMDDzzAhz/8YXZ3tomimKLIKTLHdOk6FouVdL6lhLSf%0AO7fHxmiMtZqms9SOAXV0dMK3f/s7vHrjJlHaD9SPT07YnEg4hW+6ZHAP0N/GZU6kmWxtYI0Kt79v%0Af+sbWLog+fcUSBVHxLHQepumoWpabrz8Ek994Um8gjaKzrpUruse1iEX6CEY0QvUdMZQVTXL5UIE%0Aa43UiMgSnE6zLCPLhd6Y5znDwmkLHNkjiXqUYH0Q7r9XiIiSlHyQ86f/1H/57y9i+g/x8F8IRELc%0AbxpKJ8OXIuO4pp1B654fKsWg5wYbTGAKyKaUlPt15orvkECEEESKqMvIbESjDdZNwquqCie+MDay%0AtUFnHDxg1n+mMQbtRDhpmvKX/tJf4vj4OAyPAtY9yGmqhlYpHnvsUbYmE8bDMUcnR1SrEoXlW9/8%0ANtvb26SZCLfSJJPBoFK8cXCP7z3zLI8++mjoTCKVOA+dtZxUDMOBHDaxGjNbTJnPpYs2WopvU5eM%0Ai5woTQJ+6z1ETAfW9Ek5CtDusy/LkqwQiCpNJQDYL2KSXnnnDz5jDFEcyyC365WhcRyjTO+h739X%0AkN+7G5vneBvjDd1EXAaWPMvEVEpFZIPc/T0ZyCmlIPeHqGJ3e4csifG+XJLQJWuqNZqjoyOOTo7J%0A85zRYIixijhRoXM+mc7QWnPn7gHlYslHPvIRtLHs7OxQLlcMhyM+/+STYQ1+7hf+Oef2dvnMpz/L%0AazdvCiSgelvlTgme3jQNN26+CkCeStfnWRPeRqEzEtKRJbJ+rDWkeYJx4pgiy91nLqEzsYqoS0ep%0ALFdMp1LAH7h8BYXAApuTLS5evMjp6anQNMuS1aoM+1JrjXZ7sWobRsWAohCe/PPPPSfmVlnK+fPn%0Aw2v1xnvjYUGc7VKWJacnp4EptDg8ZntnE601O5MNYqX5Y5/6JH/n7/0MG1ubMtTfGGKVox1b1rps%0AXBFMg1lcMcjC0PX45JC/9tf+msyliLEokjSnqWqW5YqT0zkvvvCS+Pgbxd6Fi9x94w7Hp6cB9y7S%0AnrWXpH23bbSlqVtQcjMy2oKqwv+PkLCQJFLsuLmFOBf03HVPWui6jm614uj+fV5drtw+Shg5eGw4%0ALMgHo37uZSVLQKBf58Rp/5+LmP4DPGxQ2LWmpmlbuk4KlJfkV3Ujk2V9ln7kvSJAmKteRm6NhyJF%0A5i4HQkwcC84VxzGRswcty5JVVbuu0ynZ8oxhlhI7DnLo/N2Evus6zFpAMS4oeDgcMj054eDggCyJ%0AeOShh0TwY2B7Z4skEWzddGI2pbWmqlbMZjOwiiiJWS6XrFYrkiRhd2+Hg7v30Chms1Ohza1WjDcn%0AvHFP4BbVyfveyMXxUUXQGUvrbGhtC41uSaKUwTg9U3DzfIOYGON4xzGW69evgTYcnk4xBqpVSd1W%0AxFHvfJnnOZETRpX1ishDBrHnB0ehoHsvFG1EARspS+wtUxFzqCLNsJ0F44aeykNpisEgdz9Tngs9%0AJS1zlrw9LOIhuv567fF+L9KJ0phojb3gB2ZxIu8nrhJWi5JBPsTBwmtQlw5Yf6MNjWOdlHXDuQvn%0AObx/5JhP0DQdWVZwfDrlN3/rq3zofe+haSrmy1VYE4Czre7pdcNiEDrBsiyJu9bNY+SQaZuGOI6w%0ASrjU3pIgQHkOGmvdzQQD333meyRJwvve/R4GhXj43H5d1s/m5iaj4RhFxGRjMxSfg3t3WS1WXLty%0AlayQ78DPhrwmQGCySDQUsSJWEnSeOZ52ohJ2NnfY2dzh5OiYdtCxXM7ZP78nBdvh51W14tq1a7x6%0A+3Vh+jj7AKsNxp61UrDGYlRHHAmMNxyNsA5uuXLlCp/85CedPgGquuH+/QNuvPIKy0XJ1t55mlZj%0ArEZbRds6SwknNMvzPBAlEhXRtNbBIIYs6S1966qBWKixHn7RrUToCZMsBWWIiWVdu3XWixMzxsMR%0Ae3t7Yd41n8/FjXO5ZDab4WnbPuM1SRL29/fdzCxhXp91sHzz4y1R3DPnnXF4ckxd16xKt/gt4EIE%0AjO4xcLFdcNah1q4Vex1OR2N67qSnJColA48eovGGQynFeOQGfi7k1vT2qx7HjFVEsja4tdrHgUWM%0ARkOefea7/IN/8L8DOA52iek0eZqytbnjwjVEiBLFitPTKXVbhyt3Eqdya6kqtjZFfXb//n0pdsZy%0AYf8CADdv3iBLxeXuyqXLPP/95xhPJsKIOT6SxZMPWK1WzlFQiqru+uDdJElonMp0UBQYd2D5nFel%0A3BUUS5Raos6yMRyRDbIA83S1mGNlaYHuzlrRWquDZ42KJCwlz1LQUUgziuOYNBabXI/J+9eWpinG%0ASnSiVxcDSKZG78FijcFghIkQ9yHqWOFLR7bHbZVSAQYTi4heTNI0DRbD/s4uu1vbNE3DgQslKYoh%0AaerUqlGErTWtbSiKgq997RtSjMZjOt0EnjnIsF9uJYpXb97kxRdfwFrL1Qev8ejDj7CztcndO3f7%0ALn0wDNgwkSIrcmIVUTV18OH35mjWWirX8bdVg4piWmvpDCzmc05PZ8zmcxaLBbPpVPjfVvG1b30b%0AXTdcvnyZD3/4g9y6/RrWwJ07YvB2eHLI7rZ08x/6wPspXGMjEY6DABMEAZ2jsCplXfMkn78vYknU%0A0453d7dRsQxvpyengV2zXC5JopTz5/Z56dWb4pTZNF52hMAyXjwYAy41zZmoRUphgFY3/Dd/+b9l%0AsSx58gtfkn1Yy/B7tVzQNA2jynXNbY2KEuazKWW5DEX953/unzEYyO3k3P4+58/vMxiMGI+Ha5CM%0AiyI0XRBYRVGEtsLciYDKz5n8rVeJHUpdViSpNBK6M0SxEhsDJQIsL8iL4zhYUmP6UPvFYiE4vIaN%0Azf0fWlffEsXdX/88ldEnGRlzdpjqOyZrLdoPVoQhJfCK69qkizvr2uYXolU9R97TZfzk31PFrDUo%0AZIEarIhahKgV6Jj+gJC/m/PTP/3TvPrKS0wmW9Tliv3dHd75rrczKgY0Vc29e4dMtjaZL5ccHNx3%0ASUqaKIlE0BCnxLH4rhRFQa1E5u/59XFsAwa3v78vVLY04fjkiJ/4iZ/gxo0bvPjyK9IF1i2RM8Aq%0Ay9J12Sp8zn5wORwOZdE4hoAfLspwuOffb29vM7myweHBPWazGXt7e+R5zvZkk9lygcC5PTTVq2AV%0AKna8fauIM7EHUIkbyiKh4Sjp1j3m7/FmX9yhH64ncXzm5iHZtLjPqOdNa4cRq7U15DeQZ1p4SM8L%0AVZqmoWs1m5MJeZbJ53t87G5RUdAD+GBtP3zWWthDQ99teqgsEqYG2rquUIrZ67ff4LXXXmNrsskn%0APvajvHbzpmsSinDgeCto/5601lRlzdef+zrHp6cYY1mtltLUdPKaZK6RCl89Sahchm6q0sCXB4iI%0A+Z3vPcfb3/V2Hn/sbTz99NPM53PSNOXDH/wATzzxuDhfRpbESfqtlqHuIC+IXZ6u6bSDHGTYmab5%0AGfihh0BFWd7WAiUdHh5y8eLFcNB6qPPo5JgkVmcUqPI999Ctf75SAsH2WhfAyud28+YtFHEgNnii%0AgNaa6fSEVbnAdC3jjW3yJCZPxW+pqio+85nPcHJ6xGw24407B9y4cQOlFJPJmO3tbTY2NtjY3GBz%0AuBHw+DiOUUR0SgJSsiQJTWTk6oo/9CyWpq3JVAbOvRPfoGpDhAp5Dir2NtM9Bu/JDYPRJJji/V6P%0At0RxN1pTlhUq7uXEQpMCyTps6LQMmZI0Dykx4KEYX8wjh0kJl9QrKOPYpQW5TZ4lEW3XuRBuK1TM%0ANc5ppJQkKSFXXqUUaCP8dPqOf2M04ku/+Zv88v/xSy51Z5PT01N++q//FZbzGbPpqVuoEVcuXmJe%0ALtgsh+xuTqjbhvl8KT7wjeJ0Ng8bUHfG4WtRuB76JJaqqmh0R1NWMvDSmn/ysz+L1prxeIOPfvSj%0A3L9/xNHRfY6OjhgNhzRdSxznrKo5m5ubxHHMYjUnUpbxZCwuhYh3eBwrdna2iOOUe/fuOjpYy/2D%0AexRFzv7+Pjdu3OgPhlb+zptFHUSyWJNMbiWjwRA9P2tXq5RiY7gBGBaLRcBy/UbIsyJsaHByda95%0AsP0sIHYiD98JhYc2wVfIbwp/sLVtS5zERFHPbABnkTCfU1YVylrO7e2KQtRoCV05Pg6H0GgoCT5K%0ASYxi21ToLhElLnJj7LRbp5EN1MkosqRqSKctv/7FL7C7u8P+/j7FcMDJ8Sk3Xn2Bqq3wfvytbkii%0A1B261lERE6zRZ0gEVsGqLGU/4RxC0xSMoiiGRBGcnp5ilWI4HvHLv/wrPP7Iw+zs7PCf/6k/iedY%0AA2e+B6VcjF+kzthVZ8WAJJH3GXQPSthlyio6pzWJ4zjQel995WYgI8RxzIsvv0SeD9DW8P0f/IA8%0ALwBLFIv61Dg+en8jk5zlLB/RdiuXQaDdwb1BmgyYzSTVzeqWIk/JixRmhiSNWC1l3ROJcjhSlv3d%0AHS6c3w1Qb9e5xLfOOHfZmpPjKQd37zKfT7l56zWee/YFVss5i4VoSsbjMfv7u4xGI/b395lMRPTV%0AuHwI41LBlFKksaKsayKrUIncbtaZfLS98Gyd/BFFETayJCRE9Yph8v+D4m6tDdmWjfvS+00dYWOF%0AMdLhtW1LFkcoh71GVryRZfGt0QLXSEAeh09URKs1ZS2bQkURSRxjrIvjA2DdlU6wbJ8MJTQ0y3g4%0A4vnnn+dn/re/7zjwceiw/9inPs7xoeCuo/GGTNAdRr2x3YdSGGOoVjWLVR9GIqwXCeBYOJOwum7D%0AYFJrHcIarDgxYLQN1rVGW+7dfQOs4tL5C3zkQx/kq1//OkknfhfndoTOlWYJD+5dQzdnPToAkjgW%0APrSK2d/ZJooVN2/d5uTkhLKumd2+xe7ufuBo180C3XUkbqhnLAH/NBZo5XmmWwq+HqUslmXo8Ov6%0AMFC91ru+yA3RfIBKnuehIOR5Hha7LyYWQ1XWgaPv/b7TVFSzk5HAGcvlEo1hOp3RdJKwYzwspCKM%0AgtTxlMtG5kCdNRin/NweT2h0SxwnLBYrZtMpcZJIZGFk0W1LmkkxQwm7pNUNyvZBGsI8caZdylKW%0AFS+88IPg3bNcLkH1FrmBfmgtSoYjZIW4U26Mx86OuHFQYi/0W1UyGNWdDJ2VUgxHBUeHJzR1xY/9%0A2B/l9OiYuiqZT2fEsRL8fWN8hikEEEUi5POHJPQZAkmiHAGh14jUWqwXPGyhLDz//eediGsVFLNl%0AWRKnA7765a+SJHlIKVLILV0KcO9xFMWKNJa1MJlMqKoqrOG/8bf+JnVrSYsBXVdRNQ2takODYYxh%0APB7RdcZBl9B2pYN9oz7ExEq8YJzGbO1sAYrz58/zxNsfd4ezIo49HVoKclVVnJ6eSmzhzdu88sor%0ALJdLbt+6Rd00VGXJxqaE82xvbrK1tU0cp850zzdHPZzlu3XlbrWtg4BHgwGd7uhivVan/u2Pt0hx%0Alw5HtdIJLlbiiy3sCUHdVJyiIh0Wl1941n0RKpIj3kY9TUmw+R6qiaI1Gb37/zL0i8Lr8DxoP1Sx%0AyjpHNuduqBRf+cpXePLJJ4N4xRfeqml59NFHg8KybXtJP6rn4nucN88yxhsiET+dTllVpaPoxT1D%0AovPFUQsdz4ilrzHiqRH+vzF0bk6Q5zkbozFFlvOJH/1RfuVXfxWQw21zS+xq/WGqtSaVyPbAbbbg%0ACmeBMYrrV68FKbwvkHmek+U5e47G1Tr8V1kt3XMEmbvhRA6/7zpnRrYGi3W6CzcrEZfFRHECVmyX%0ANYrZcoFaLcnzAQM3cPY+6VGaUBQ5oIIQp+s6OmsoUhHtaG05PDk+w0lXKsbQe27jw1OMpTNWOOGR%0AouxqwBA5toxKtBvONyhlmYyG1F3LbDZjOBgQJ4noIOicc6METne6p9OtwxWRm19EUcSqLDk9nbn3%0A0Iu0kkRgw43xkI2NTWFuucQrpRR5kmISsTn2Q9U4jkldolbXSNhIFEVsbkzQbce53eusFnPiJMJq%0AFfzwT09P6bqO0cbYFfPY7UOnlO06It/hOkdMa614zrimxb8f/z7jOA6hHj2dD3cQx3z/+9/ne888%0Ay2iy6fYxgIfYAPoIReX2znCYh9+nlOJHfuRH2Ns9x52De461FTEa5DJ3iXr1bJoXtO2SJJHvRYzD%0A3PcSKpLroI0TWBmpC8K/EzsSpbzJlzw/SmL29nbZ39/j+vXrfOLjH6frOharOYeHh3z+85/n2Wef%0A5ejoiBs3bpBnAwaDAdvb2+zs7DAaFgyHwxCVKdBkGj5HtQY5JklC0nW07R+ccdj/aw9roWktVV1h%0AIwnVTWMLUW/EI9U+IVLrhlwE3Es5qbNyBT5KYnKr0BY6K940nTWoSBHZCItIhzWQuAGdoT8IYlzU%0AViquf7F7DV/+6ld46qmnAwwA0DYdZd0wOzllY2ODellC4k70tglYre9WvCI3djhanufCca6qwBtf%0AuvivlfunDD9V6Jh9IZfup6bpOpblCt26kBDdcXp6ymw247Of/jQYy2A0FO/yOOarX/8ah8fHiH5b%0Agp/9ZqldVJ+KJGauLEsee/gRiqLg5VdvMJ1OsVYzmy9Jkxycwne0MZR0IneAoXulJDjedOO55c6H%0AvJPnmUTMJ+I4pqpEkZpkae8YqsVHvK7L0GHnwwGDLA/ddlOVIgLTWga9sess84yN4ah/XfSww/o6%0AiuOYNOs5zkQRkVV01jA/nQamUN3JjceLswadmGlJepjm9OREsGEXmda5MHcPRXnJvVLiE79YLkmS%0AhI3xkMcfe4jJZBI835umoXbe7k3TYDvNqluFIXPTtuGw7IyEgKg4QreGOFacO3eOD3zkvehWU5Yr%0AqqY+QxRQRHzwQx9gY3NMkmwFum/btgyLEVUjUFBdi9GV0ZrK3RR1K+6qnYFqtRCcXvWRjEopmk5D%0Ap3nppZfY3tik1V0w7DuZnnJ4fMpvfeNbDEZjkBWAUj311lo8FkqcyhCy6wxJIp5SSokA6c/9uT/P%0AfDYLEFu9EiZJZCMaY9EkpE4whtWsZlMiBSqWRqYql7RtzWRzmywbOphLYbsOEMgr9ms5kluUwfpY%0AVAn+cc/r65qlyHKOjg75T/+TP86f/tN/KmDrZV1x+7XbvP7GHaYnsk+f+/7zHNy9H+YKu7u7jMYD%0ALly4wMbGBluTTUajzhnsRSyWZ4NF3vx4axR3lyiUpIrUJRxlzqJUOeZA13U0lcu8LFcMMlEidl2D%0AUtIZxM4GOI4lE7JsaodNevMxTZRmNF1HnsZkmc/MFBlyUC86CCcvhGtdVRX5YMAzzzzDU089LV29%0A/1LdZm+aht3dXZ555lkuX76MahoiZAi6XJZMJuO+Wwsncz9s6do2OMFFDnoAzsiha9c9r5z4ROAa%0AS5HVaN0yGRdS6BsJzyiXK3Z2djg8PCSOY+bzOdZ1JQ8++CCf+sSnOD094clf/w3xlE9FWGG6Vji9%0Abcv0dEZRFGzvbNHUNed297h84aLQR1crpov5GUWqp3BmcR/ava7CTDf7Q8TDFHEUCU3SdX12shF0%0ABm3bksYJUSKFNUljIiWwhzJCoR0M5XeMN0ZkSSY2A6bDrgndvDYizzLh268V9q7rWK1Wgbmh3WHq%0A6YhKqYCtt10nLoPGMEjlZzVurfnUpqKQ9+vxdqyldRa/XuS0s7sVsnI9E0I3Ir+fTqdh+Jq4aMUz%0AnbBjHxkDeZYFN8ZqueTDH/kQe3t7JEki8YbLJTdeeVX42lbRdg2nM2HRPPbwI+zubJM6G4uiGKC1%0AmIhliXj/RyjaRjrs1UIcRVvdBXjJNDYcFFab4CDpH1prbt++ze7urri1Vi1pnlFWHc8+/yJPfvGL%0ATCZbwZLY36r9UNh/R1EUkcQZeRY76NKQJJDlCe9513sFaolSbL0SSFCB1WKMF6EYjTYxpsM0JXW5%0AENZKEhEniun0hJde+AGvvnaH6w9d4YnHHmeyvYPuFEkWB3jYv74oinp2lstuUFEUvAGjKMYquRG+%0A/PLLbG9v8773vZeLl84jwkjDrVtvMD85piiu011uaLqOP5R8mLc/8U4evH6Vk5Mjbt++w/17R3zv%0AuWe5d+8e3/rWtxiPJpw/f56To1MefPixH1pX3xLFPYpkGn3l8qWgRvR+12VduoInV8ckSaDrsJ0O%0AvFSfSGKNv2IL7GDQZJlczaWD7KhasepVXUQ8KBwbJg3PASkIdVu5oG3Bww2WX/qlXwqdn2dLtEYz%0AW8x54pHHaNuW3/jiU1zYP8fG1gbveOJxLl26RNe04TT2tqLQZ2P6AR8QJuLrMn5fiDwePhgOBdIw%0AXXCG9FCSwDUiWnn55Zc5OTlhWa4CfW5vdz8U1du3bzOZbPAn/sSf4Mlf/9cC1VjIktjhynFwFWwO%0AakaDEds7OyyXS+I4Znt7W/Bea85gn0opjOMP+yump3v6QutZJuG1u265KIqAMxpj6No2SPClI4wx%0A2gahTFEUVHXJYrGgOiop8gHj8Zi8yAKG6rHfOI5J3KzF34x8973O2IojsWJOvDhLi82CP5D9zQZ6%0A5e3WxoSyEeV014l6t/PWzw46GYxHZJmEtXedwFjT6TTMl9IoRTmVZRie4qmGKgi7PJvEU+MGgxGb%0A4xE/8tnPMJtPWS6XtHXDqnLdttEcH0+Dl/y5c+c49+A1Hrx2lclkwv7u7hozR4fvPMsKdNtijKZx%0AQ77VakWaZ+G9e2LDehCO/07jOOa126+HYJd1+9w7B3d55nvPUgxGYU95yAEgTpLwGXu6c1mWa2Ze%0AhihK6FrDj//4j4cCrJTEOXoynOgtOtJ0gLWa0+kxh/fuh0PTGwNeuPwAX3z6K3zqD3+C1EVzxlHO%0AYjYnHxSAwWrfDLZglTRETiTpJS/SCGTEWcKsnJOlBVvbE+7evUvdlCRJxMbGBjdv3mSxWDAcT9hw%0ANiQqUUw2x2xsjMhTOH/+PHEc8+nP/Bgoxf37R9y8+Rqz0yknJ1O29/Z69hagAAAgAElEQVT5+Z97%0Ac4ZS/3hL2A888fij9u/+T3+LBx+4EjqoRktBrNumV39qje7kShO5aC2ZagvHPcsylrXzF6FXR/bX%0AYXmvi8WKQSSDyyzLWLUaqxIMEa1LdcIaTFehLERZzj/8x/9IAnO1Da5+s6WEJl+9eo1yuQAgifvO%0A1FiNsnIAPfbII/zhT36CpqnCIvYUrUBRW1vkYbAYy20GevlzXVdCEzVG8mOdlFtEOj32WZal2Nve%0AeYNVVbJciue7hJEU5FlBmsnr2N/dkwJS5HzhC1/AaEvqxC5pFGOsJnYw2XhzwmQyoUgzptNpGMiK%0A7kBuNR5Tb9ek8meEKOtwSBSJ9z49Jr1ugLbOxPGQyWw2cwIwSQDqug7lwjD8Z7exscGoGBApxdIF%0AjHhbhnX4wA/wjTFoHEXTHapGa4x7nv+5+k2v1Rfn0HnGXrYury9GUbVNiFH0xS5NU3Rr0O7wo9N0%0Atreb9f/stIROLxZztrd3GI/HPP7442xujEXotHS3jnIVbiFe9dp1HdevPcj169eYTCaC7w4GruCl%0AdI0myWKh+7o9tg77xSpyUKBEXsrcweV+OqEhxgaqnnzvGlTM4fERVSX2F1mWUC7lO9jd3eVv/y9/%0Aj6rtyIuCIs/F3ndtXubXlLFWgsGNcbCP5N12XUeWJ0ynUz7/r57k8OgEjASjNFpCrsvlVF5fHFHk%0AYzAd3/3mV0JwSrmU7F4PdUZp4qBE+e7v3LnNpYvng7/+xnibl156iY9/8kdpW81wOOS57z3Lh3/k%0AI2jd0raa1IV0xEnKvaNDUDLLyHJRtIMgAbu7u9y88Sp52tsMEEU89thjXHvwCoM8JnFD8NQ1rJ0x%0AdD5+tNFUbcMHPvDxt3ZA9tsee8T+nf/hr3P96jXpuI2h0S5yzgURNHUbGCmtu/7JZpLuBoSiOJ1L%0ALqVtG+I0CepSf73vjOb4+JSuqSXrE1BxQtMZoqTv4KMoIo3lKvZrv/Ykd+8eSIFxmHRZltw/PmR3%0Ad5fN8STwnxPVFzCcytLDA4v5jHc88Tgf+9jHyPNUVJtao1vpHpumT1fP8zR0Qx6L90PWyLF8gjEW%0AveWxF2OcnJ4yyIWumA8yTk6mHB3dd7BNw537B9y9e0xT1zRNzWNvEyZAnmYYNA9ff4Qnf+PXObh/%0AP4jMdCPDKT8QU0qxv78fwqOrqpJBpO3Ta+Csl4qHzXxH7w80YwzW6RRi+pSf9au6v834w9AYQ+nW%0Ai9y2aionla+bDuX8htCGOEsZDocMspwkyZAM0D4j1g+i/cDXD9hkztGhELteoTw6XnzXMF+uQsGX%0AZkKu5WFWFImq1CqCEyYg8E5MCMyIIrHDkO83CeyT0WjEE088wf7OLsZqZqdTyrKkauoAXR0dHQU6%0A3tsee5TLly9z9YEHUC4nVnxtxENHDilpirQVqqL3zfERe03TOIy59+axLrAZTICqwJBEKUkithfK%0AynwkiiKee+77EucXySF7fHokXulGMn//5a89KUP5LCPNE5R1Xbt1NiHKixb7eEEPQxrTkcSKcxfO%0A8Rf/4n/N+XOXaTuZZVV1TWdlPtHWy7DednZ2sKbjO9/4Gt/+9m+zs7ND0zScnJwEBCDPU7Z29sQ2%0Awc00/FBXdw0m2I/LP/2hPp/PsUpx7vweaRS7wX7BsqxYLGvG42E4qAeDAQ8//Ch37t6ia1ue+96z%0ADDIHwVrDO9/1nrBvjO1I04Q8lYhP8SwaUKQZOzs7XHvoGsPhube2t4x/WGtgbXrtp9a+i/EdmlVn%0AzfStvxKZLhRBHREoVzaSbkMbkTOncYKN+wAElSXYlfjM+OGn9/cYj8fcvPkaxWAgQ0b/erKUJEnZ%0A2dnFtB1GQRYlofjKdTySKXsEkVUMhiNeePFlXrt9x+GtIx599FEm4yG7u7vyJtyC6brYUcu8yz1B%0A5OU7Tf/vvvgp93uNERsEsbqNuHfvHu2aM6PWmu3JJuWqxbQDtra2OJnNSOIUO5bJ/Cuv3uCTH/8E%0Ad+8d8PTTT5M4KmEvNJPidf+eCJsuXrwo3N4kYT6fywGZJsE3xj/8Z74uRMoyye/M4gwVrcFv7uGL%0At7/VBWzebXzf5cVRQpGuO4TKc62C2nXu8/mcwWDEqMgD28kfRr5Lx7OaYkVERJL27p1lU7Oar4gj%0AKKsKG8XUjaNfRhLZWDvYBCNQinaqU38oGtMxKAoiRwDwLCjTStrTqEi5evkSeZ7zwJXLzOdzTk9O%0AqNuapm5ZLpccHt0PRen6tavs7+/z6MPX2dmSvNAkiQM04kkHPt3Ie9+DWCRYJbxaD136PWeURbe1%0APN9CrGK6bl1gFDvOvdu/TgdyOpuSZKIf0K0wdQDqtiPNc37nmedCFyu0ZSE4iLbForsOq/pAa8+w%0AqesaIbZFKAWf/vSneeihhzg9mdEZYTolaUQWJWzvbDAuLqHbjrKuGA6HrJy6M4oiHnvsEXQrt5y2%0AbZnP5zRdy+nxIQdvyCE4LAaMNoYMBgOGxYh8IN+ZiLEsWkso+97ONquqZHo6x3Qty3JFXbecv3iR%0A7d1dkkwonbPpkmeffZabN2/xgQ+9nzu3X+fg/j1ncyHFezh0CmQF9w/uYkxD4yjLs/mSOFZkaYpK%0AUq6qdfuT3/14i3Tuj9q/+7f/BlcuXRJeuG6oW/Fbbj3Nz8E0ujPOFtQb2YtTXOTSVGZLmZjrSroP%0Ar0jUWge/hiRJmEwmGNdRa9tzikNhtjAYj/id3/kdfv03vhA6AK0189WSe/fu8Z53vitYhRojm9b/%0ADA8fBL6wsm4I666tbmP7jq+ua5JIMZls8fD1a1y9epXBYMDE2SIoZYmda954ODiDX2a5LPxBMQwO%0Ai77rMKbHwy0ibFksFsxnMzptOTg4EK/v4YCyLDk+PmVeVoyHY5IsCbFxWZHz9a9/nbJueqZJ13dW%0AeZaBUuydP8fO5lYopB4m8UW467rQiUGfKOMPqPXO3Bde//Ab3H9H/jobx0IDTKP+NuAPkNhRDENm%0AqcOI5TCR9zEcDJhsbpKkMakLim7blvlq6ehmZs22OHMOmwm20yh324vjmGW5IE8Luq5x70XsMazp%0AQMUMikI6St0QuejFxx95jGsPXhWGSt3QdOIdfv++JDE1VUPnWEbj0ZD3vOsdnDu3J+sjd+ZaqndI%0ABKTDNj0tcv0m1TQNdSuvL1Zike1hD0AICtb53TglbmT9MNH7/fhAFUWRDcJaj2OZlR3cO2QwHhEr%0AoUh2RqPSjL//D/4hdV2ys7MXbknrqktJWCKsEW8mmKY9bIazIZgfn/L9F1+gbhtGw0lYE4vllNVq%0AJZGFVY1SUBQZFy5cYjGb87mf/Ue8dut1Hnvk0bCH1tdhHKdh8J1lYq1rrWYxW7qfuaKsmyC4297e%0ADIZ7cSxYv0/o0vbszdTbV6dJxsuvvsLBwQGvvXaL1WLuGG6ia7HWcu78eX7sM39UXGAzf2MXLrxS%0A4h77ox/7CNeuPfFW79z7DR5UWhCKMvTy47bp8NlrsvHlamiwwYTID598R+T/u3Cc7CQRrG44HAuu%0A7XxqAqdUCZ+96zpeeeWVMzixv4r5AZEvPr4GrQ9c19+PioRpIYlO8ty2bYlUTBKnqDyi0y3T6ZRn%0Ann2W+0dHbG5s8OijDzMeyiAuSnpVph+2+oIZIAXX1frN7NkLnmLpX8/m5iYvvvgim5vyOyaTCQcH%0A93nplRu89PVv8oYxXLt2TRSJRuLpPvvZz/Ibv/4FllWJ1posSeisIba+iBnu3btHU4qb4ebmJvP5%0APAyMfdFeZ88AYXDru3FfoP0NZX1u4j9b//n5wWuapUS27/L93/NCqMLBVa3jwPvvKrKI8ZQ7jCoH%0AW7Vti42cGMpKgbJauMViJOX4zmvQgagirRuYdigFnWkxVkQ+CkiSiGuXrnL58mXiWKiW/hA8vCe2%0AFNPplKsPXGZw4SIvvPADrl66zKWLF3jskYfY2pqIZWwSB9GT/45CtulaPnCSJCHQfN1NFQjF06/n%0AMAuxEhOpIoXRYJ2s3ltS+AN7NBph1wb6q9WKw8NDZvMl2aDAKEWeFcynp/zCz/8zVJSw6wb6/gD2%0ABR4kHF1ru7a/JBWqrsuwJ31H/74PfoDZQvxilgvJCk7SiMGgIM9Ttre3Xcax7KnT01NOj0/C/gm3%0ANU97XasnrvrI4WghiRTb25vs7GxhjGG+7Gca0+k0NGiDwYgsS9iabFIUhftdKtxS21pmdTrtuHbl%0AMg9efYD3vvvdrFYLmZVUDdbiAuV3SbKzsOT6625b0Vb8sMdbpHN/xP7Pf+u/5/rVq9K5W0PdNrR1%0Aw2K5WusqXOjsmu96nufSjen+6j7cGIP3FrGED1cpEaj0HaSoAUebEyLi0HH7xw9+8AP+5b/6vFAi%0Areet19y+c4fr1x4kdcMm5ahXTiN15jDwV2LfnXRdh7HSnXq8NXSvRLSddIieQ2+0XKc3NjZ4xxNP%0AcPHieSbjjdC5RspSODl/XddOhGRYLUWd6MOFm7oWL/ZOOnlvhGWsZjgY8fzzLwQf8o3NMfPpgh+8%0A9DKnsxkH9w85t7cfDoprD17n29/+Ni+++CImVoEWlyf94NczZDyHf8exbLzFgv+c1xeuH56u33p8%0AMQrQi/sMPZ9Z3osPpcgC/GTdz/O+8OtDWq0lzHlZlbRavgetZfitYrHQ9Swm7/USGC1pfuZ1+WFo%0A17b42DifXjSZTHjXu97FYFCQRgnTmdjqnpyc0LU6KBqjSGi358+fZ3d3l8ceus7D1x909gE53r/c%0AZ/V6qKVy9EvPFJE1Ld2oPyjDAZomdE3r2C3+ZungJ8TCQB5ipypK6N6Tx3PfrYdKlGKQZ0gWcMpi%0AJZ5JSVawXC7Z3N7it7/zXb781d9iOByyubVDXqSOx97DLQLTybysrFfoTggLg8HIfVdtWCtN05AX%0AKdVqxW9+5SvkmTCmJAWMoNE4Pjnh0KWcVXXd5wVYy/ef+x1u3rjNIw89KKwXt189XJkkCcZ2YIUe%0AKgEhoCJN5MgSyvq9vZ4Lm4QDq+u6QGaQoXKFMYIiDIdDtiabDEcZkUrO7AMb4Gh5xLG40hbFIOwp%0A74o6HBW86x2P8853f/St3bn7rqHR0lX5KXySpYwYBVgmbizGKFSUBJGH6VriWJJ1rJarMNq4uDoT%0AqGXSpRiK4YAQxRe5xCYLkfK2AD0d8bnvPy8Fp417/nuScn7/nMAe2gTKltFy4e/Vncp5Yzj4YK07%0AwkCeJaGztK7jMtY46EWRpsYxAoQauFiVPP1bXw2d2u72Jnt7ezz+6CM8/vjjGNNRV5UYmylFWdZs%0AbIwoqxWDYkgxGHB8LJ7ao9GI1XLOeDwOXdjlyxdFsLRacXJ0zGw2422PPUxZlkznCyaTCdubW/zT%0Az/1z6rpmc7LBZz/zaV58+SVuvPIqDfLdeaGLUU401jQcHBxw7949hykOZbA5kNQcCTRowuG33tFB%0APyj2RcYzXDzTyN8CoqhPVvIWsUVRUNdiSbCsykDN9HCKckNDiEiySARASpE6Q6ZhXggkoFsqIopC%0AJPhlWRInKeVqRVmKAOnixYtcuXKF8UDsWeumYjqd8sJzz4fDpNEdWZZyfnePy5cv87gbfu7tbIWB%0Anj/wi0zoeKZrsYoAIVgr6lm51bYODoS20aA8ZOm70jUKqQVjenjMf7bGCIfd/7eEsLQyRFZxuGXK%0AUF+hbEQa2ECyp05nS167fYfRxpBbt17j33zpS1gihsWIy5ev9MNxl72bJEkYmhNHrvg1rMqKNM4Y%0ADcY0XX3m5q5NG5TkP/e5zzGdTpnNbgmM1/aWC4PhxN3CasajLXZ2U4aDnJ2tbU5Ojnn+2e+K3D9T%0A2EYcO5Mkc/OrFK074jjDYjFdg/LqZaP67NM1LasEWcfhc7VosLL2hsMhOzs7PdTrkIW6bpkvZN1P%0AT06ZL2d4+u/m5jZFkbG/v0vT1FjbUpmO8XgCsRfhGYZFEtbp7/V4SxR3XKak36jGWFTnhltKlJJo%0AsQ3VGhKlUIgboBc6KQtRGgWGCUajVESjG7Q2DiOL0NblKUZi5kMkrmtiLBm77kiKyeHhoTxPyTXV%0AGhvcFKHvUK3rKCMlCfK+A8BdJYN4yRWwdRz0d3X4VqL6cIZnMlMw8jkQEUcSIHAynXP/6ITXbt9h%0AWTc8cOmCxLNFok70tL8kdtFrRjw/hCptJP+0bVmVJZM0ZTwes1gsyLOMLE25dvUKdd0wKApGow3O%0Anz/PdDqlbVvu3LnD7u4ut+8IdvnOt7+Df/pzP4u1lsmW2Lr6UY9XcyZKsXQ+1Wmacu7cOdI0De6H%0AVVXJoeAOSd+hrw/O3wzZ+Y4psBpiRRILHW+5LDk6Ogrmap2RQzRRChMpsrTPW+20JlEJcRTjg9DT%0ANKWrO6q2IYp6GKNuW7rW89IV73z/B9h2xfng7j0OlytO55KzeufOHbqmJo1Tdna2uXr1qtNzXGZ7%0AeztAhXmahG7c8+iFGZdQ1+WZm5/8P4FgFoslsUrCoVe7W4tfm35tNU2D6cTx1K8zP5MQab98pp6p%0AJX9f9odSsh893359IK6t5fU3Djg8POahhx/hn/2Lf869w/sU+VCG63FvAewVq/4GotIUlJuxaB+4%0AI7m3nenhOaWUMFW0xsaWv/DnfwqlFK/dvE2cqLCGvO5hOBCl62IxdLzyhLZtKMsV2rRge8ZS10kQ%0Aj79pew8q3yxoBDbz1hQeMZAF6Fs5bzcuCnbrPs9ON6SRpCYF9ksjdWLg8lajaIP93R0aZ118eO8+%0At2/fZlktsZ3ms5/5j1itFphYZiFe4Q4EGPaHPd4SxV0pj7dpYlTwcvFS3gCrkJAknGFSKCBSCVZp%0A598ihTPPMgyWPM1oVEtnWpTNxQMD0R0nStwfjerxX18o0jSVAOHOoBFLA6vEVW84HNK5iXlYKFYT%0Au+uap19KV95b4K5/GVEU0VkT0mSAswNCrYnjPvPRd1XGGIFsVERW5HSd5gv/5qnA5rhw4RwXz1/g%0AnW9/GypK0MaEYWKWJRSFdE4nJyeMx2PJU3UD16qqGBQFOzs78vtTuapiYLmcMxoWfPwPfZhHHnmE%0A1WrFt3/7u7zx+i2OTqZ87GMfYzQaAfD5X/vXDAYD8iQlXaOXWmOIs4w4jgNeaK2laptAIUuShPF4%0ALGKZNSHXOj673sV3XRe49m3TiBgq6VOhOiPvI9UqDMo1TpAUy8yAyMNAXYAiyrKkqxuUCxK56CXg%0A25tiN1GtaJuOW3de54WXXgy/L03Fl/z8+X1+5IPvZ393lyLLHT0uCWwu6RZ1gHv8pl0ul2eGoZ5z%0A7n1c/HroOj9bkYNbIKM0wDKewimHYhwKmF9LvX5AfpdABB0WHfZChLDM4vgsLXU2m2GtYl5W3Lr9%0ABoeHh3zhi19iZ3+PBy5dIUpUEAZG7rvrC70hjrMQa1jXYocg4q404NedbvBYp8GiYsUf+dSn+In/%0A7CdI05THHy3QVp7rIRBjNJ2VIri1PUHFm85uQ5hQ88U0QLtNLQNOmSP0GbjWKsBRP/F6DK9vsKhI%0Ahe/FoEnjLEAqRPL+5AdJPGWSgtaO0aX9gZKi4oiu7VCJDMSzIueBq5e5cuUycSpWFJ/73Of49Kc/%0AjdFQ1yVxPA5w0P7+HtPpD8fc3xLF3VN9rLVorGQnRwrddY6PHLGYL8/gf/3AUhYoNgrXS1+gFZBE%0AKa3tFX3a+Z2ULkV8XWDjOclKRWRZwqqqsFZ+nh9GeoGIx/T9ZksQoY8PP+4Hs070Yi2x64x8kc7j%0APhJvvTsVWp0bKLrPyA8d/aDRaBEVCeWOkGl6fDTl3sER333me1SrktFowEc/+lEuXbrEg1f3qeua%0A6fFJMFJSSjEo8hDiHMcxZVU5t0zx1l+tVuzu7pLmKe9+1zu4d/8+4/GYj3zo/dy6dYsPfeD93Ds8%0AYjY75fh0xp/8iR9nZ2eHn/35z5E49slwOASrsSgRqOEHp0KXbNEsXNDI6XyG7SRHFXdd9R1r6bxO%0AsswlORlLV4uBmE+0LyL5f1GSkugWYxRJJp91XQmO3nQy5FUWxHxNxCFXLl/i6tWrDIfikXPv4D7E%0AiunxKaenpzzzzDPUjRio7e3scuXSJXZ2trh8+TK7rhtP4yh8loLzKykwbq1U1Qqtl+G771OYIpqm%0AQmsb3q8U8gaISJIoFHJRUKYienLzIq0rV9Bl8Bgr3/06gy0rXip+buATgLS15GmfoZslach6VSpB%0Adxqta7KiwGjLV77+LW7eugWIP34cx1y6csndNNUZUoHfi4lb821rKKtlCJ3wilNPQ/VwmxEqG2Dc%0AzzD8jb/5V7hz5y44Qzo/xB6Nxky2NsmSjKLIXdOVMJ/P/i/q3jPGsiQ903sijrnep60sX9V2emyP%0An6FotUty6faHqF0suaIMVmZXCwECpIV+L6QVIC3AX4II6McuV4AkyCyN6N2SM+QYjuke011d3VWV%0AlVWVPq83x0XoR0Scc25Os0kBEtB7gURm3rx57rnnRHzxxfu93/syX8wZj4f4fshoNLLzXOP5gigq%0AaJ1pmhrRMguruMXexQYncuaStCxLODw+MR3Vnkez2aRu+eqBZ+QIAAPnZKZ73sQqa2qeZXYtEEgP%0ANJkVUxZkqWI6zWi1u4zGU7qdlpEpxmTwRrqizvHZyXvG1fdFcM+Uu2BZvt1eD3pFQUUIkVeiXebs%0AtlOAwe3TFGm3Ur7V607TlDRJ84BWLq7lGLktvgKm6JWmBEFIogo9cTcQZAG7mWzbBXpRsgCkYM3k%0A1DzPW9sWu9/d8YvCSVHgydviSxBF3gTkratNalU0+1RqVeI043d//w/wpcfGRp8XXniBXqfDrVs3%0AjB5LOyCzXPTLWz23RXXFLxdwPM+j2+1yfnZGq9UiCDzu3r5lsOXlgi9/9WvM53N+8Ad/kN/6zd/G%0ArziNFkd1TPA8p76Z4KFJknSNkRR6BZVzsVjk5+WSAHdeSWIce0wWaxZmd72EsFrneEyn85LSpl3s%0ALQbf6bS5desWjWqNIDQ8/ePjY8bjMdPJjESlrOZL0/fQavDc3Vv0egOuXLnCztZG7pnr+zKXmnZc%0AfRNcMVCE8IljI+uMFGRxZmmJkpWjamYZEvJin7CUQCklSVLyAlaCOI3JbFbrgpMZL6lx8dFOU6kY%0Ai1lsiq9mB2h44djr5+6tq2cFlZA0UbnpxWvf+XMODp4ynS+o1eoIT+J7rnO3COguuJd/d8VOR80N%0AwzCXGSkvBg4qU0rlxixmhxkzPDun22rT7LTJsozZbEamFIvFnMViDgiazQZCCOp1U7ysVCpW10kT%0ArRb5tSizZQrGjIkHvqOUmmdwjUtusXWP8XjM4ydPrGVenZvXb9BqtdB2R17uqPa8IP9cYGmroryD%0AcnHD1AJdbcmdq400VKoBjUYjjxnv9fhLg7sQ4hrwz4FtDMj0S1rrXxRC9IH/FbgJPAJ+Vms9FOYq%0A/SLw48AC+AWt9dff8020pWXZrHq+WBqcXRk6lKKEv+mC6mY+eFRkyT5UfOsK4wdg8cXIUhbLgWqx%0AWOUUvdlsxvHpOdXQxw9D7t27z87ODrVKhdWywDjd1jRerozIvmsi8CRZHFlnIYGXG4gU1EgF+Wco%0AB/Zylu8ycmGzZlF6XXmX4I7j2C7C80iyzNDV3DCw7BGtNdWKMWMejqZ89c+/gVKK8WzKaDSkXq3y%0A8Y+9yk/8+F+jN9hgOV+YxhYPY5FnFyeniVOr1eh0epydXVAJQ/q9HpUwtMFLs7O5wUc/+AqPHh9w%0AfnzET/yNHyeohLx9/x0e7D9kPpnhWV611OBJHyU0zVqd+dwIU/nWNNrtUiK7y1JKoYRGC8H5+UW+%0ASDvIyt3jNE0RSpPqic26EnxfkkQxLz73Io12i41el/lixmw24+z0nPv33iSJU8YzUxOoV6tsbW3x%0Aygc+QLPZ4NqVPYLQZGi1wGS27vq6yVl03pr6kBaaZbTKC6pnFyOWy4jRaMQqjoomK3veeUev8PCM%0AzheBX7WyvOZ+ep4xHHGmyxJBpM29CYKAVVzMo1SrHDaUvi0kC2Epd2ZBj7MC4lquIrugjUnTjPFk%0AghJuQTXNSn5YoWczVLcYQAE3lKmFZkEy+PlsPs/hFyeY5+ixJilR+Zz2PA9hj+mCtScEX/xXf8zo%0A4pxqo0rgh+xdv8Z0PqPV7NDrDdjY2mFzsIGUkul0yunpKUmSMBqNaNTq+WKgtcjZdVhI1qyHEoG3%0Adh5aCVRpHpiYY7j+L7zwXN7x7WKLUgrhlWwgS4tIQbMUa0mlO6ZJ3oRtDJN5rPI8D6RZ+Lb6A7rd%0ADufnZ7nW0F/0+Ktk7inwn2utvy6EaAFfE0L8LvALwO9rrf+JEOIfAf8I+C+BHwOes1+fAv4H+/09%0AHmbFfGqdfw6Pjvngyx8g0SmBHxYsB60JpJ/zYsFu/TyPzAa+SqViinSen3NB9w+esLm5yenpKQcH%0ABxhCicgV+dI0pdPuock4Pz3lhefuIH2jBTGdzJAYNyTlJBFUho5SMruyBsJi4ULgLbO1QOMYAe5c%0A0eDOvpxRuQBRnhhuwJQ/q8vSXdDHKpD6tqlLy2IRMwPLmHpohVEGVBpPCvrdDp2msQp78vQZ/81/%0A/4ssFgsqfsDnP/dpbt24wcsvv4jneZyfnhVNIrMZ4/HUFANrNePNabMx3zcF3Zs3rnH16hWm0ymp%0A0lyMJtSqFX78R36Yw8ND6s02f/LFLzCZTGi3OgilmS7mhBWzw8KTkLK2ILuf8STxKiHTyrhwRYld%0AxJd5e32tVmFra4t2o0m9UcOTPsvVguVyyaP9d1jMjUSC55vxsjHY5Pm7z9Fqtdjd2qbbaxMEAY1G%0ADV96uUyyEIIUo3ECDuc2me5stuLJs2cMh2MODg5YRivblm7Msr0SDp1LZkidNwy5+yu0kUDGczu5%0AST4eysGiXFyDooHJcfeFELjcQyvDsABy4xEhBIk19si0AlUOXrZuVW/kOv/lHam2ME8lqECWooSk%0AUjHJlLKFXcfCcmM6CALTMW13y9rtKGzBl9Ju19Efm03TSKe18TCv+tMAACAASURBVFRQAq7duM5i%0AYe7lV/7sS/T7fd6e3uPqlT2+MvkT83+dNsPhmFdeeYV6o8HGxhbn5+cMhyNjywikFt5ywd34K5vr%0AYBIV8T3JVK4O5uYskma9BvUaYCAXd0/MvC0WbHNvyguigdhKbqBFTNAZyEKSOk1TKjpA6ZRer0et%0AVmM4PKdjfZb/osdfGty11ofAof15KoR4A9gDfhr4Afuyfwb8ESa4/zTwz7W5U18SQnSFELv2OO/+%0AHsDh8ZEV/DHZoSrdbLMNdYUKU5n2AsMaMb6m4Ic+YVDh5OycKEp4+Gyf1WrF+ekZRyfHPDl8xmxq%0AOPOB57G5uUmtUsA7F8MxfiBpt5ucnh6ztbtDEFgcXXskuuCu69SxbdbhInPTiqaMRKV4woc0I7AZ%0Aqrth7lHmdGdooxtfYgp4sqi2s5YF2AxCiFxRUSuVZ+6uKOsafVKdGuEvO3FRWE6vWdy67Rb9bofl%0AYsXv/N7vI6XkYx/7GB/5yEf4yCsvES0XxJExFXaLSxQZwTLfM5MajBpnWFK6HAw22RxssLe9ZTV9%0AjOTrj/31v8bDhw/50y99mWajhfAKlsdyuSSQHhpFGFZtp2hCxTcerPPJFO27xc4Yf4OiWg25df0G%0A1ZopYKJNBnQ2vODJkycsl0uEVoSVkF6ny8bGBt1um62tLXa2tgjD0HiEelZbyApheZ4dZ1oTyqKx%0ASkqfi8mU/f193nzrPmdnZ7lKJ57MTUd8T4IuFiulrJiapTE6PN783dw/kRULuWFLmbGg8jGwyu+z%0Au255koBLGByUZepSUvoID5BGGVPqwnFMeB46H4vCSBKoYmwJIUyTmBQobZIUp8sktM59eOM0ycXp%0A3M40H+duvitDd84yM480Rs1UCkGmzW6m1+sas4zMwEJZljEcDmm3m8xXS1qNFltbiiheGXenZEWz%0AUafRaLC7d8XUSrKUxWTM/myC5wXodGXxdIO5u8CutUZTWCOWoRfH4vH98n2XlkFkr54oR2izM1jv%0AdSng1IKGmuYLdk7ljdNcWtoc1+jauDFQqZhxbYTTFJs7239RSAX+X2LuQoibwEeBLwPbpYB9hIFt%0AwAT+g9K/PbHP/YXBXQjBIlrlW+rnP/BBVtEST3isItOMY7ZQGqUsZSn1mC0ivvHaNw3MMB6jUs1w%0APKLRaCB9n/l0TLvdJU4VFSW4trfHeDam02wxny/Bush4QUgaJzSabRaLBdVqnYNHB1zZucrhsxOj%0ASWMLPWBYLiohh4jCMIRM5W3/WEEn4RuxLc/zSLIELPslsZ/ZFzIP3tLy7bUuBpcLBp7nEScJ0mVn%0Aer1TNR9w5p/ywC6ltINB5fimy0DzDEMGSNvSHceGabB35Spaa45OzvmVX/sN/vk/+2Xu3L3Nyy++%0AwGc+9QnUROV85clsSiXw6fd6+L7P0fExg8EA6UvanRajkXG5j1cR3XaLvd0rTGZjMq14+cXn+Q9+%0A4ec5Pj7lt37vD3n9298iS2JDZwz8vK7hC4kfVpivDDzTHfQ5OTu223Wf5+/cNoG5WeetN+4ZWqUw%0ABh61aoWdnR0++8lPUq9X2droE4ZVGrU61Wq4Bqm4724yuVoNGLqkuyZf+8Y3OT0/ZzwcmuDmScuX%0AF2hpXK200vkEljojddAjJjN25s7mHhacfuk5uVqd6/4LacgCSqWsoiQ/V2nFwIRwmue+wfNt05NI%0Aiy5lk1BENqN3UsS+pfEKMlu3knbBNKU9L3dVcjZvTsIgP18p165fJQhJRWoCtWs61DrX6y8nahoj%0AT+CSnSSN7Y7JmL7UbW3Nt3DUG2++xeODA/b29ghkwO6VHZNA9PqMpxOU5bs/ffyUNE15+uSAdrtp%0AmoE8jzQzHbBJZBai8WRmFnxhivaeNBRDlL8WsLVOiWMnKeyeK7J7xwJyOlDuf02C5gI7GDhGmYDt%0AdmYUuHzgFwt5EDg/aA8pNQpFr9cjzlIWUYrwfH73937vLwqpZt68519LDyFEE/g/gP9Maz1Z//Ba%0ACzfC/urH+3vA3wPo93toW+TpWN/RsBIYFohtMEiTjDTJmM2mHBwcWMxS8dZbb+UQS+hV2BhsUa/X%0A8XzB9uaA4+NTGtYUIU1NO/NqvjA62BUjRLaKh7TbbYZDwyJxYkKtVotqtcp0USgdupVc6yxn3iSJ%0AMTiQGjJhJjKATnXuBiSlMfYtKyIK38tNk5VSOfdeS4GwDTWpUvisZxP2mudCXpeLjS5DcOdbHoTl%0A12KP64o6rtkqzayBRmJw1I3tHZ49PeTg4IDDw0M+95nP0Gs1c+2MLCv406nN4Pwyj9yyGoIgyMW/%0AOp0OWWa6NKthhZ/5qZ9gY2ODg6dP+Nqff51evYHHOiXQqTIC1CpVomjFRr9Lp90iSTNe+8Y3TCOI%0Azcav7OzSbDbpd7q02qY13KkkuvqJuy5FACwK5w5LVWiWy4ijkxP+9Etf5uxiaDD3IDSUtjS1LfqF%0Ato1ZmDP7XaMsR9rci4If7XYIOQVWmfZ+h1W78aK18RX1/bA0Dh2U4qh8TubawRulxjk7ZoS5+SAU%0AUhSa6cJCKgKQviBLi3vq/tddHwcVlllrqhS83THLO1R3PmXSgNam4dDJJiilGAwGVCphfk1SZYzt%0ApZS8/fABtbDCgwcPuHb1Cp/6xMdzWu10NqVVb1Gv1xmOLghCn+3tbeJ4xWIxo9ks9Geq1TphUGXQ%0A66O7hjk1m82I44jZbIYnTTHc9WBAAbe4z7uGKnxPVl7AZa7pqFCuNTz4LEvRSuRjzfUcSOkXTJsS%0ArOWu9+bmJmdnZ5yfn7OxsfFuoTV//JWCuxAiwAT2/1lr/X/ap48d3CKE2AUcL+cpcK3071ftc2sP%0ArfUvAb8EcP36VR2vEipBQBwrnj49ZH9/n+FwnBdHFnFEp9NDKJMpX4xH+eDtNFum2LC1xcX5CM/z%0AePboifGLTDW1ZpXh+TleEODNBEHg0e92UAiS2Yxm0/BHe70eq3lEo97i6tWrzOdzPvPpT/Hbv/+H%0AOTQihEBgTLXJADTCg1TbIJsqMmFphQgW0nZXKo1fMaJT2JbxLHCm26a4iCfxEJCR46ZSSiOeJiD0%0A/HyClJt8HP5+mcvsvooagMEzhRD4lTC3vKvWKrkeDcJRTT1UvCKQZgHqtNsgBI8PnvHW2/+CxWLB%0A7Zs3+MBLLxmj5k6byWRiOxENVLZcrExxVmu6XWNmvIojgoqfC7ElSUIcp8Txits3rxOvFvzc3/lb%0AfOWrX+fp06e5vIQSkMVG+jiQHj//b/9bbG9u0O12jRtWEvOTP/5vFhCZkDk04CAKkwW5WoY0ZhSu%0AwcQGG+cVm2nFeDrni1/8Mw6Pj4iSFD+05sW+XaBTDcqYexRFfsMAcpM9TRUCw4wAw/sOK0bqWaFZ%0ALJYEaaEa6b4c7u22+GW83U12Z4YtbE3A7RS0LsZBOSgL4YxT1hvDhPDQyrTna6FA+0hZ+J+6gqfb%0ASWQlvZ+MDKGtHr89nk4zErFuARcnSd7JffmaK5XSbDa5fvW2pT4LlF1UlLTQpFZITI1kb2+Xv/kz%0AP8nTZ/sIYUTgsiTm+OSIRsOqnI7OiSMz9nZ3dxlPZ4BGkZCmcQ4bSsDT0Go0kbJt51aQF4MnM2Ny%0Aslgs8mtRr9ZyZplLjkqx0izEomC0uesMrjnPseCMKJn0yO+DqcsZho7ZgUGaGh2nWqPNr//a/43v%0A+xwfH/P3f/g/fs+4/VdhywjgfwLe0Fr/09KffhX4d4B/Yr//Sun5fyCE+F8whdTxe+HtAGmScHJ0%0AZPDRszNUBvPVEpWk9DpdtBJcu3LNWPH5PtP5nH6nS6PRYDSdmAlmdRqSJOHs7IzN7V3z+3zKfD7P%0A24G1LraCzUYdlGaxWubdsdP5jHIV/eb1q4SeJMZmQkCUrMz76RSlUhKLdTuMXAurgGizay3At+JR%0AjtroIUgtDOIhSNBUPGvoqwxjxPO83OBXUGRH5Ye2WFyeMVnM3nXMaq/QUpdS43lhnpUGjmoFhLZT%0AzwuElV1VBJbV4NgNbvtdrdQIgwqj2YI//uKXzFb9//qXhGHIKy+/xPd/7rP0egM8r0KaGjuzKDKf%0AIwxDI0xl2SG+L5kvZzTrDZoNj+//vs8yWyx5552H/PCP/BC/8Vu/zXQxp16vM5nMqFcCPvbRj9Lt%0AdhG2db3ZqBH4AiE9VM0JNpUzZVXsloS2OkIFDLVarZjNnHhTxJtvvc3D/UeMJtM8o/e8IMeg0UZL%0AX4PpB7CZuFKZnYzK7qoyW+CtEcUxo8kYIQTtZgshAkJfErT8HO7QKiUtwRZCiLx70xRQi92Zg16U%0AUpZt5gJGmhctgXxxM614hp/tySIrTNOUNLN9Dfb6uOKrkBKBstIZhUbS92TqFIwf98hKvrHA2utN%0AMTdGa0W93uDa3k1UGjNfLhHCYuK2y1lgPl+zWuHv/4P/iDha8u1vf5vBRo9q6PPo0SP2nzxm0OvS%0AajXy3aDRcdGEXoXhaGQWdt8zxUqhzNwlQ1tOu1aFsXdZoqFRa9Kstxj0FF5QdNkuFsapbTq9sDs3%0A6LY7ORvIQMgCI08gkdKx5Ewx3SU3WpuCd75YZoW5OJimKt8PiVYJv/arv0m9WcMPJNPZivVI8L2P%0Av0rm/jng54FvCSG+aZ/7rzBB/X8TQvz7wD7ws/Zvv4GhQb6NoUL+u3/ZGyRJxvlwbKhx+ARVQbUW%0A0uv1SKKYbrfLs8Nj9m7sEi9jptMpQb1u3G1Uys7WtvEqXS6QHjSqNaajsZEdlQGpVsyXxpB5Op3S%0AbjbY2thheH7KZq/H6989BC2ZLxdcv3EVIQSj0QiVJkxGQz732c/wh3/yJ4bdkBkRrkbDJ1uZCaNL%0ApHeHrxlKFFbrAzJlimw5RKMLXfZYFYJY7hhRliBVRuiZRcsX0mRJDnqx0I2mwN1NiAEHDArPMIni%0ANDMMDCzXuUTDyiekdnIFBVQEBffevW8ZHkqilVG0tNm+RvHVr32dBw8esLu7x4df+SCtdg0/9a0X%0AZ4pSCUlqtDIc91nbcwssxW57c4toseSLf/IFvv/7Ps8XvvAFDh4/QSnFD//ID3HvjTf58AdesC5X%0AgT1fU0gMrGZPmhj5Ce12QAiEkAYCEJo0TohTA38sFivGU9N1+bXXXuf+Ow+sXEVoA55hsEjPM7Q4%0AaUTe3L0Chz+bLk93nWvVBplOGU8mRFHEoN/PA2oY+nk3piel5UUrtDYZrxPqEuX7pDVJajRKhNa2%0AwC1z+QvXfVl2v3JBVwhBqmOEkEZMy/PwJDaYitwJS5R41qqUoWtdBOZ1brhp1NEUicca7ELRO1K+%0AVu4zXtu7Spws8ez9yY9pE5VWvcYP/tC/wcc+8lEe7T+g127x7/3Cz/Ho4RN+87d/l9HIZNYf+Kkf%0AY//RI/b29nJosNFomBpSa5fpZGlc3bRCWYlvoSWZSvLPJIWPzjLSUnHaQWPuM7vxXwlCWtU6Gxsb%0AaK2ZzmeMzy6Yz5ekaUytYSCdWq2GJFwL3FBiN3muwamASbUoID03/7LMuHo12418/p6dXbxnXH1f%0AqEIO+j39oz/ygwhlqHbXru9xcXFBvVqj3++SZRmDwSZHJ8e5Wp8zeGg2m6C0wcbns1wx8PxsyHAy%0AphqEBNUKlUqFXqdFq1E3hteVCqtFBFLw7e9+h2bD0N9uXL9qMts0IUtipvMZUaI5ePqEtx88II6z%0AvIPzMs+0HGBzhoEsV9NtkHQFKG0CsGFjmMCTS7VaFxw8k8U71UnHxDDBXttJsU6RgyLgQ8E3dhhp%0AlmW5Dk45aJfb4Ms1lSRJchGu8sR1XbFme241w+MknxRGP13hB5LPfPyT3Llzh1qlQrfbZDKaWrle%0AEwzdRHB1hCCoMJ/P+eKXv2IkEuKE5WKFJzWf+sQn2Bz0jVZQmoAwzKlqWC08akWh65OkiixJbQ3D%0AMIiSKOZ8eEEcx8xWEV/+2tdNs5Rlxph7569hqmVIpHx9jM6M0ZR319g1XjVsB6YQhcOTaflPc3gt%0ASSILgRTa8G5XUcbN84Dq6jylhbfMs85hgPLctr+7eoobF+7+luG8Mi5eHltFd2ahFnkZYgFyw5Ny%0ANi+EyJOGOI7p9zpsbm6gswxdupbVMMT3JZ/+1Kt8/OOvkmYxq9WK27dv0qo3+NKXvsIb9+7z9tsP%0AObkYkqWaG9d2+bt/52e5ef0GZxdDwjDk8eMHaJs8ZEpx68ZtzocjvvPGm0ymSzYGPeLlCm3oQ/bd%0ASwqNJcgK1rn7Dq5yEEwZAjPQTfE6kzwsSBIjk+D6FBoN49YUhgWlVXpY+NAw7r752rd47rkXqFVD%0Aojjlt3/39/noqx8x9QidcmVnj3/4D/+L97cqpJSSjV4/L6L0+h1arRbzqTH/XS6XPD18RjU0Zg2B%0AX0ElmjTKkG3JMloa02Y/ZDScoLVmZ2eHK3s7LGbm+dlsxsnZBcPhkI3+gIvRmDg1PqP9jQ3qlTrN%0ATjNfMMyglbQabZpI0njFqx/9CK+//h2++o2vmwKfreYbDNIUzlyAd1VvqdbFwUAjpSDNnI+mT5ak%0A4FTyfB9hu051liJSgZJergjnSY8sS0it8I4fVkhsoTZTiixN8EuSyC7Ll4EPulh0nLt8avnDOQeP%0AIqtwk9hpprtspoznu+c8h+v6RaHJ4O/m56989ev86Z99xRwTzZUrO9y9e5dPfvxjzKczpDDbTxcs%0AsiSlVqvww9//eaQMeXr4jNlsRjUMkFLkAmTtdhswzlmLxYJ6vZ4HK6Opk5gitRBGFyQxeibPnh0x%0Amk05ePqMh/uPCYIKQvgGChAOK00oe/WWdy7uPYQQOasmimOi2Ow0W22jTlhWA3UZmDuGK0CboqnM%0AC9CugatcVHWQYxlHV5eCrlYGQiln1/nrIVcMdZ8lr7Owrr7pFmwodnqu2FoeV+Xg7u65O1ZOgSy9%0A1piBmxpQs1Xn8PiI0A+p1UNa9Rofe/Uj/M2f/mmUUnz9G39Ovepz5+5z/NEf/yl/9Idf4PVvf5uD%0Ap8fmvkYpsV0sbt26xc7WNhcXI7Y2Njk9PcYTPqt0wa2bd7j/9j3u379PrdEkU5AkkbHxQ6NVAlri%0ACUGmNVajMI9LRtK4oHQ6+RB3L831kzlkZkxMvPweG3p1O8fTfb8YB1mmjYH9fJ6Po2bTeEy0O34O%0A6fi+ZLlKuXfvHh/44MsWptU82i+TEr/38b4I7o525gSsTk6MZoNjuFQqFdOlmprsMwxDouWKbrdr%0A3YMu6LTaLJdLOp0O7Xab05MjeoM+4/GQ8cSIUHX6PaKFERlqtltkWtNs1q0yn2FyHJ+c0ul0SNOU%0A3e0djo+PUdoZE2R88tVXyXTGg3ce8uz4JN+WCVFkczmemWVmjwugJQrLFkgzsB3OOlUIowJcTH5R%0AsDiUUmghC/qY1sbMSZXMFeB7Jlx5W5lnBr6PVoV8QRmXdUYX5fMvqviXubzk1Mq8hnBpQdBS5E5N%0A7piOlZKplKOjE87OLjg9PWV7c5O93R0GG1s2Aw1IohStlcVQz8iSNFdPdEVHh48anZwkPxcXGNM0%0AtYHSI82KrXYYhniBz737b3N6ekrFes0G0iOzQlImiKm16wmF5rz73e0kl8sldQsDXIYvcjaUvgzf%0AFcYUUPCZy/fVvae7tuX/dffuclB1ATinHpZqMS7Ql49TDuTl58rn4haP8t/LhcLyZ73M4AIjuGcg%0AST9XATWLmk+n2eKDH3qJv/Hjf53XvvE1Op0OP/MzP0OapvzO7/0hr33zWwzHYw6Pz5nPltY4xVEs%0AE3a2NxlPhqSJ4uTEMLw6nQ4t3eDs7MzITNfaDMejYo6k64hFVp6rpWtRvu7lz+oel3e65WuYZZnp%0AYrdv5XnCOnthu08lg8EgF+pbrVa5kFqcLJjP5zlbR2ujNxSG1RLzrVhY3+3xvgjuYRByeHKM53lM%0Ap1P6nS6PnzwhCCr02h2yxNiyeaEkWsX4XkhYrXB8ckKj0aDf2yBLUrq9NsML47py/cZVlsslg8Em%0AG5sGv7wYntFpdhkMzMWseZLT8zM8oVlOZ/Q3eqxsYA88n9PTY1qdNm+99RZRtMT3JSdHh3zq1Q9x%0A8+oeMqjy+PFjXv/Ot4H14K61zre/bnLmWbPWYNudYwzrppzZiVQURc8gYGEDitvGu2OlaYpKjGu7%0AC8R5R6sutsoyKDo8szgpfD1dYNBFQHdZicNwXbDKsiw333bPOWercsHV/ax0RlgNSZMsPzc38D2v%0AgvbN+91/+yFvP3rMajHn5//23+JDH3qFyWgMUnB2ds7h4bF9D5/NwQatViuHuwAL48RUKxVOTk9B%0ACZvNYy0bM+Jowevf+S6rVYy0ycHv/8G/ot3r4ocVjJxqaAP7OuXUSQSUt91ukUjTlCxOqFWrZoHJ%0AspzbbYqGxgjEZeDla7BWfLwU4N3v7jkXLMuLhhtrrncByDP/8sKQn3sp8Cu9HtjK71UO9OX3dudZ%0ADnqXz628M1lZHf3VKs5hizCsFk1XSuCHIZ949VW2Bk0kig996BUqlQrf/Mbr/OiP/hSjifFAvnr1%0Aqt2FGaVYnSmkFMynY7Y2B3zu06+i0ozz1QU6yhCyZrujjWpjo95isTLBMktTJJ5l7oCL6VpryDIy%0A1mGZ8rx1n9sVQ93fTLANgCynmObyIplpRnKJgtnF+fnuTAjTd+D5kkajQbvTRCnTkPf02YnJ8KVH%0Amira7U6+q5JSIv1L7a2XHu+L4J5mKYGRRmM1X6BabUNTzGKmizmNah0vMMWq6WxsCpNWcjdRCdnK%0AXMhHDx/j+8a16PR8iE4z06xSN9TJZqPNYKtPNawzXUwsGyK0zuuC48MTZvMlrXaXyWzK7u4uq9WC%0AdrtNlFZ4cvgMD4+33nlgzBGkx/Ub14zjytkZy+WSKE3WKFAuUyqv+mWM23FaHSxicN7idS5rcMGl%0AzFgQQpDoDC8t5ILL2bh7f7edL+8GFFajXhvv0fz1qshWy5n75U5IFzTyBU0aLFgo1wK/jlHjSVS6%0ALnucT6BM0Wq0+Je/+uu8ce8ezvEpCAJmswXNZjNXH1QqJU4zPEHuY6m1ZjKd8/TpIc8/fxcvkKxW%0AhX+osvKtUZKxGE+5mIypt5p5sDOTLrP4qWs4MUwFIdaLyllmbPtWK2OZ5oWB2aWUsO7UFkJVlhHp%0AgipZ3i1BEURc0Lwc8N14KePbl++ju47ln93CczkTd39/N0jFnU/5NWXsXdpiUhnTz3cMdlw6rZ3Z%0AbMbcSTzkDVcyT1AqlQrNZoNKpcLh4SEf+sD38epHP8hrr32LX/zF/5H77zxkGSkarZbFrJf2nAqB%0Ar8Vsyqc/9Sqf/+xn2N/fJwyMqc1qZdy+ur02/cEm4+GEsBowGRlI6ODJifWFyHLabC4MljswrVNF%0Aywuvu05G/M00grlajrQ7PmVpr8UOOsh3NoWciC3Ik6Ezw4bTWhl9Kq9IALIsQ1aMI1QgPabjCc1m%0A06pEvne99H0R3NEmA9FkXNnbIQyqfPgDL/P2vXd4/s5d9vf36Q76HBwcgJb02h08aSQLDFXI52I8%0AotuzanHzCe1em1a7Q71e54033qDT6fD02QFRGnHvu/d49eMfBUxH2tPDZ9TrdY6eHtNst3jrrbfy%0AlXdzc8Dm5iYnJyds9DaoVqsMpzOqFY/T01PGwxHNVgPPl6hUcTEcsohWuQ+nlB5cooGtTRpcA4mb%0ApOna65wWtGNRuKxRCJEbIbssX2udF2XLwdeThURqzp8XAqVV0TVrlTl9UbIatLsPpYviWs74sdv0%0APPApA025cwyENaCwzWkSiVcrBKPc+TkKaqpSVKZ5/btvGhaQXre3q9fr/Kf/yX9Iu1ljtTLmzFmW%0A8eTZIffv36fX6+XWdHEcs1wZaeY006wWSyazBYenJ5ycnFq9fS8/X8A4dglDY3Rt+yaYuF1HoRSo%0AlDILvi3eOtaLttdMa20Khfb6uUXZXZt3gz1cIHDZd3kBf7eA7IrfDoK63ByUZ+nqe+mz5cy/fMy1%0AgK3U2qKj7DwtQy9KOz8DyXIZcXExKu6/3QG6ArNzAKtUgvxa+L7P3t4ef/KFr/LLv/y/M55NSwwl%0AQRLF1u7PKkcqRbNZ5e6tm3zqk58gS2ImwzMW8zGNegtfeswWc4Tw6Pf7PHywz2oV57Bulip7vCQf%0Ah54X2PvskhG9dg/y/gRRFKsB4jjlO298G+EZiLDVaHD75o08CcqF7kqwTUGzdMXv8m5N50bg7v9R%0AOpe9iKKEVCvu33+bj370IygtjFbUezzeF8G9Vq/y3J27jKZDwmqVVqPBcDxlY3ebtx8+QErJ0dER%0Ap6enXNne4f79+9y5e4srV65wPhxzPhpR8QNajSaHx0es4pieDEhUwtOnT/nMpz7Nw4cP+exnP82T%0AZ0fcvn2barXK8dEp4/ET5qslGxuCTr/NnTt3mEwmjMdjtre3uXf/Pv3+Bo8ePzEmHek5vUGX6WxG%0AvVnjYnRuikRegA6h2+twtWHa9x8/fZJbySWpXaW1yosvlyfuX7wlVnl24Z4vF20ci0VK03KuLrXU%0Al7PvDLOIhJ6fQzvCWrsppdCyJCesi226H3j40meymFPxA6QQJFZ1UCqdCzK5YrK0mWu+S6GwI3N1%0Ak9XK6KNkKkUKD+mXJkVmOmWDIABPEKUJ//V/+99RqVdp1GqGYiYlaZzw0Q9/kEajQaNRyxdVgSSO%0AUlKVMJ5PeevBO0znc2rWtlCI4jyllKRZikDgeQWE5AKnu9aLxYJ+v0+aGo/McmBOUwNzUcqinbOR%0A9AofV7QpTJaZJ1AISrnvlzP6MhRSzvLd+V2mHpZffxlyeTecuJz5l1+nbXBTmfk80u4+MqWYzWZ5%0A/wKQZ+cuuAshaDbrud+t+zzNRoM4SYiiiD/+whcw7X5g9OzjtbHveYLlfE6zUeHv/tzfZqPfYzaf%0A2MKkR6+5QRRFTCYz66GriOMVJ8enVKvGzzXTIAOfIDRNhGmcsFhGmAaxxC4mBSumvLvMF02xXkfw%0APMGHXvkwi8WM2AqxrWLjYWwMy0EpTWDHk5GGKBZhB/cFS7txbgAAIABJREFUgYEFgyAgTla5XLdL%0A1Nz1d/P38PCQu3fvEFb7+PJfA1hGZYp6s8HJ8JR4NmM8HDJdrjg9PuGll17i4uLCBgWz8m1ublKv%0Am0Hz6PETpDSi/5ky3Wr1ZpOTkzPC0Gc2nHLYPaRarTIaTajX6zx9esh0OrWVaINX93o9PGFlUOOY%0A5XLJ6ekp7WaTyWRCv9/PXe2llOzu7iIldDodhsMxZydnbG5u4gcejUaD/f19BoMBk+GITqfDs8Pj%0AXLde8L3FlzKH1j0uY6zu6zJVLd/+mZaPd5285cVDa2uKEicIv1j93Wty7fhLx3H4utDkTA3Hv3e7%0AhKVt1ALTjenSYyEFKiskYpMkyQeye49yMc59+b5PEpvzCWt1UpUyns4YTSbmfLyAt95+QLfbpd5s%0AMLoY5pm0QhvesYLpdEq1WsuD4brt2/cKurnrJKXxwxwOx9SsETkUKo3uvfLgRRFEnadrWsLhsyxb%0Apyheus/uOpeLuO+2+L9bUnD5vpePW36t+3652FvO9vP3YL0Ws1qtrBOT0x6Xa+PSvdZZCNbr1Xzx%0Acyw0xxICkxEnrnv1UsE2yxI84fO5z3+OG9f2jJCfUgR+xZp9eKSpkQo5OTnBt/CHSx5mM8O2W1hN%0AovyzW5pxpBJkLt1gKKpFs1vhE+ueK1NN3fWuVqtUqZpGRVvQF9JbW7xlSdm1vHi6MefGYJkJZf5u%0A4ET3f4YiG3FxcUGz3aBaee/M/X3Bc9/c2NA/8gOfzz06HR2oXqlSrYVUKhXCMLSKjac0Gi0ODw85%0APj2l3+mTZjH9fp+L8xHtTpNOp8P52ZBqLURqL19Zh5Ox3bYnzGZjnr/1nNGbGXSM1nOWMZlMaLVa%0AxFFKlqQsoxX9XocoNoOxWguZTRd4YcB8Yk2m04TVfMHm5ibPjo9ACjqdDg8ePEBrTb1eZ7kwTKDT%0Ai3Nms5nJxK2OTDnjchOkjNO7YFBg3CrX8xZC5Nx4z9oBumxUeIU9n5Qy3+K545YnprBKiCj3vhrf%0AQhHC91Aqw0PmglzufB09zglr+b5vilael0M9QK7RXg6oZd3sNE3BZqvSLSylIJQHUqlBGcjELAa2%0ASSxOERK2NjbZ3hzw8Y+9yun5GVGS8Ou/9Ts0alUAlPO70QZEXptQ0um0aCsEZkxEkiRjMBgUGVXp%0AfMoQR7ngWF6oyhPWNSe9GwZeZru4RzmjLrNoyoF4Dea7xLRxj8vvd/m93fFdgqG0zjWWTEAuzqu8%0AELpM3bmaGTy9aWUETF3ELeKu2OyOWQRxa9JjdzZZHHHt+lV+5qd+klrgc3T0jI2NDR4/OWB3e4fZ%0AYo4nJFqLXCXRnJtxTGo2m7YpTZNEMf2NARejCdVqlWW04g/+4I9IlaJWqXDt2rWcUusJmUM4Wmd4%0AFlp0gb24L0Ui5pRjyoubm3sOWnEPd63Ki2H5mgthiqtSSmq1Cq9/6zu88MJL+NLj9PyMX/m13yBa%0ALqhWq3z+B76fjUGHf/yP/+n7m+cOZqDVajU2tjZp1IwBdafVoNk03PNlFLG/f2AC5XJJ4FfY7G/S%0A67aphDWOjo5sY8QmT548oVqtMxlP6PV6kClq9Trtzh5nZ2f0Ok02B20ylZBmCYvZnCf7T7nz3F3m%0A8znL5ZJatcE0ikBp5ssFYWAGaao0T58d0Gx3CYKA8XhMHMdsbQ5sMIdqo8bFxQWbmwM84ZOsIkRN%0AEMUxz92+g5aCp0+fslwazQo3MS8XLdHrGX05sGDNi6WUZHbHoX0fnZayj8xmg0ob4wfPLyYvCl+b%0A2+8wcgMZ6TzYOwceT5vMRkqBzhTKNxmNXwkNW6c0YAE8m8EEcp2m55q+lFK5bILL3N2iUK1W80nu%0ADJ99z+1oTEHV8wvFSHyb4QsPhGY4GjMaT3h6eMJg0OetB6bb1AnO5vBHLnpW0DgdTVRIgfCMuUfd%0A6tWbZiuTrZYzaPflmsRc0HIBzF0T976rlZWdlaXO0cSpJK6zUdbuNwXryh3PvbZcGC1n6Zn92TkL%0Ale+RlDK3jozjmCzVuUaPe607zvcELpdUWFqplNI6ELkuTGg0TCelVorYCqG584viON8VKqXy82w1%0A69y9dZvdnW0GvQ4H+/t02y3iVPP08IR6vcnTwxMW0YJeu0PFq5D5inm0JMsyOq02qcqYzIzkiOOX%0AZ5mGzHTCr1YxtVqNarXKYrHg5MwkW91u19ybzFCTq9Uqg/4GvX7XBOBE5jr+0vfQWYovBfbW4YcB%0AYCA3nWVgXbBQuiQ+Zjayvl8s5E4UTmuNH3pGHcHCOllmWWq20cnzPDzbZd9qNEH8a4C5g2Y+X9Bs%0ANljM5kgEV3a2uLi44OzsjDiOaTRMM1NYraJSxWoV0W23jdt6tYoSGdL3uBiO0UhOT89QQjM+eMzW%0AYIPhxZh+v890Ms8H2kZ/YDA4ldHtdpFC0+t0WSwWRFHE1vYGaaJ4enSIyuD4+Jjt7W3CoEqyMjiZ%0Aw5Ir1TqDwQZPDp8RqgqNVpNnz56xvblFd9CH0YhMZyxXCwSS3a1dUp1ydHREmqbMFnOrebPu+OIK%0APZeLYgiBRtgCoIcp/Bn953IHYb41lBItC161EIJUpfkkTTKb/Sisl6zVp5fFJL/MX1bKFGRTpfBL%0AHG33pe3EldLILTgM222RpZTE9n09C49JKVGJMeBwWLd7bzBmLY66KaURWnOcf9dxK6VkPJmwtH0T%0AHqZBRWECXabVGoPFZe3KaDsjtYcnfJbpIsdjlSrQlBxeYT0Au6agywVQB/3l/0OGViW+tFVxdHDd%0AGub9Lhk3rCssuocTn8NBWp67TmYBERgdJxdYzPnIvF2/vKsrLwLu+aJY6GR+fZrNuh1/hs1SqVQM%0AOyRLjbuSg6pS0yyn7IUsdj/mfavVKp//7GfQmekqHU1mCCGZzObUbZdvmmV0Oi3qqo5OMxarOc12%0Ag1CHrOKU6XyBlAYOWy4jwjAmrFZxLlHLKMITcOvGderNBuenZ0znC7KaoWhWg5BYx1Y4Dk7eeIP+%0A5ga1sEKv36Xd6phkQ1l9fylzS0KsT0GqDbdd5MVnSLIUWYJi07SAYVAKhSVNOJXZLCVU/vfcb3dP%0AAitaVijkv/vjfRHcBdCoVnn+zl0q1YDRxZDhcMj1azc5On5Gp9NhMBiYIDieGRXCVpOwWuHmzZtU%0AajV0lvHo4WPq9TqLxYLZbEq1UWc+X3DOOZ1ui/v379Not7iye5U0Mxo19WaD5cJYnh0enXB8dmrE%0ApOYLNmYb1BtVsiSivbFpKuxpxO1bNwxmXDGmu/3eBlmW0e/36PS7pFHMk8NnVAKTqT49NNtKpNGs%0A2du9wuHxEZWwSrNWp9PpMJrOaLebfPe737WBSttoUmRKa9ttrTEFoIIS5wsTaIsMzW351mmNjjYJ%0AZqsYRaYQ5IKc1MLIIdhj+ZYq6TLTvIMyTcxuQBtapVN5BGtSjhGfcsHGZR8uk3TyCVIYmqQn5RoE%0AVdZHcUJons3wVSkQGfGrLC/ipqpwHZJS4gUBaGXomRo8aR2pEJZNJkhSg4U7+YPhcEKn1zXFPrEu%0AfZvXJHTB674MwZSDYxlaKePdl7Hyy4uo1qb5yJMF7JZaOmDZiH2tOGu12tOkXMNZx3Td+0VRvIYv%0AX8Z+C9G0ortSCI9arUK1agJinKzw/QqhlaIwzK0VaZIgtXV+UgVbTGltLfUMVfX5u3e4ffs2nsXB%0APc80IJ2dndDp9MxuIrLsKt+M9eV8boTBmg3jnoTk9PSUjX4fITwqtQa1WFOrNqhUA4bDc+LYuBhJ%0ACTsbmyyXc1q1OvNllNcRWlumiW65XDKZTNjo9YktvDS8GPHGd99kc3OTZRzRrNXxfZ/+oEdYrVKr%0AVIjTCDBFZV9aCqhvYNMEQcUmEEIXJuWRpda6xdYlAuXEI81KUJqAar3G4fERW/9fmnX8//WoVKvs%0AXd1lvpiyXBkBr0qlwmQ6IokzRsMJT548YTDoIWrmooSBUXi7uJjgeR7nZ0N6/Q6zyZRGrY6UHqPR%0AkCtXdhkOh8wWK15++WW+9eZ3efP+fbqtFirN8EUAQtHu1Nna2kF6sLe3Z7xVJ2OEJ+l2bzIaTuh0%0AOnR7bR49fkzo+/ihMavNVEScGJ4vSnHwZJ9arUazaRaXShAyHo4YbG5wcnJCZp1qqtUqKsuoVauc%0Anp4yyVJefvkVlNa8+eabOZ+aUrAwwcNQ88x2rqTdoTMMHugjRLHtlXKdL+1+LgeeMg7sBpXZakKq%0AEgLpEXulrbnTm9eFyFiSmIYaF4R8YYxNAt9HpuT6M8skJpBGuneuYyOHLGQuglarVoksa8IIpJnP%0A7QcBUZoQeEaiVkrDUfZ8iY8JRK7L2XU3CwshuR0IuoBfcMHPZky+kLmpRL/fJ1WZsfMrSQW7IOUW%0AsfJEzIuEl4J9mRJXDq5Q8Nkd08QFVbcLKFvQlVkxSuscDnMUTISRWhZC5m3uRVIg8oXZHaPMbnFj%0AyLTbGxEvJ73gxmqtVsFJGjs5ZecB4Gihjv9frk8opfJ7G60W3Lp+g+s3rtFptem1O5xenNPsthmP%0Ah/Q7fcbjMdW68U7tttos44itrS0ODg64deMaF/ZzL6OEVBnDkkGvB8B0PqcpjKT16cU5AINeB9+z%0Ahj5K0WkZU56wUiVJEvo7W1RDHy8IqNfrxKsVV6/sWJVKwWKxIlVm8fdsbUHpjNF4mPvwSuEhfEm1%0AWqPRqNPt9kxnbL1GWCqomrmi0GmU+wqUG9EA2xxX6kNQupCiECbDf+f+23S73feMq++L4K6UYjQa%0A0em0WCxiMi1Il0uq9TrtdptKpUKSRjQaNXQGp2cXhJWmsfSyhZ+dnR3OL07pdnpGfybw2draYjQa%0AEUgfoTSvvfYaMvBRVs63VqvRbNWZLxeA0Zxo1humGt1ssrm9ZYwAplNWqxWLxYJbt2/wxr17TJKi%0AIFSpmCAvhMdyueTatWtkWcbFaEStVsmpj664en5xwd7VK8ymRsr2/Pycl156iel0yqODJ7TbbWrV%0AKtLz2BgMOD8/v0SPk2TZutaJa4jyZKHidzmTdIWvcuGt/PcyW8dl+m5AmZ8LYwulDG/eySiX2/JV%0AZo1HdIn94VyvPM9Y6pWYFk5EzRWtypmv1nrNatBlqI7FYU8WaeEFPJkXow2Vz2bPJZ9SJ/IVJUY+%0AQXjSaJkrzSpaFe7yOSRFIZBmi3/louLlTLxMYSxDZGXNFnfd8+K3/bv7H7c4qHfBzIUwAE5e3ist%0AFkXRb/3n3HhEuWa59R1hcezifKSUuYRtu93M9XwKfD3LcfWcoVRi3rhxIYQRDcvSmK2tLV588UU8%0AKajVKnb+VPB9P+9RaLfbPD18xovPv8BqvkCnxmC83+8bcxeLl5uAZ4qqjVqF8/NzgiCwkr8tMq1I%0A44RVHEMGXlBBRUvSNKXd7eSeu64elNjr3u12ieOYzc1N7t2/z9Zgg1Qb/aLpdIofGtzbzHmz+Dmj%0AdxA8efKEo6NjGo0Gg8GA7U3THyOQaAmeb+cThd+Cuydldk75Ol4eN8vl8nuh2kuP90Vwj6LI6oCY%0AgtrB00O01kxmC7pd0yzSbrRZLFacnJwghU+lbgwmNgcDTk5OODs7Iwh9Fqul5W5r2u2WoWSFFZar%0AOZtbA6PMhs9oNOLqC7vs7+/TqLfobLbZ39/H930GgwGrxZKHD/Zpd5rsbO5ysHrCZDLhy1/9Grdv%0A32U0GjEeD9nb2yNazjk+PacW1lACFtMZOzs7HJ2cEQSCi4sLeoM+rUaT3Q9/hHv33jIiSsuIVqtF%0A5+YNXvvW63jSJ1mtGKURu1ubhlc9MFvJ1coEoslkYul8GabAWAR5c+NlKZt3N1+4xC7XttC6YHqU%0AA0+ZP2+KqJIUa/7NuvSpECLXwijrumit8bADWBYZiMtIPc8jylIyTLEpkN5aBuska/1KaDqRlSIM%0AjAFzKDyEFjlvPPAF8yRCe4Yp5AzSdZrl8JOUhuWTaYXOlFHlVOSCaK67NNOKsFrJx6XOILPZO6UF%0AsbzjKQdM914uyAFrAc59Rte4pZRaKzSWC7wOkhJqXanQfe7yLsz9HcpyACJvAHP3uczWcNfaPYpO%0AUnLIpVGvm6Bsz7vb7Ro2i32ubLdXhojKjVZmbEg++NKL3L51kzhN2OgPOD09ZbFYoaoCPzSQzu7u%0ALhcXxoTn9s0bPH70gN3dXbq9ttlJTxfcuXuLs7MTBoMBx0enLGdzLi4uEMIG+UYDiJhMJoCi2+1x%0AdHRCu91GSlM3293e5uzinMCv0Oy0GV0M6XXbZNowo46Pjw2lul6nVqvh+YJ4GdNtN2nUKnQ6HYJK%0AjeNnhzn0F0URSZYyHo958e5zDEfGaGg8NnIoSmUkSZornw56XdrtNr1eB+l7ZJmCDHzpZIYr+ZhJ%0A0zTfEeVjSinCavCecfV9EdwB4ijlcHpMt9vNMy6T0U/Y2tpiMp0iJVTCmtkCZnB+co6Hh/AChJ+x%0AubnJfLZktVrRaFaoVIyMbKfTIYoiowMfBCxmc+qtWj5Rr9+4yng8ZrmM2N0bEFSqnA9H3L59G6VT%0AhsOhKeaGIavVgiRaIpRmMhqxtbHBcrkkSTK0XrG3u2106T2PfqeL8I1eTuD5rBYzapUAIcxN7G0N%0AEEJw9fo1Tk5O2N27wje+/k0azTq9bpdGvU6tUWMxX9JttZnMZ+zubjM8O2e+ikrbc5epy7UA+24P%0AFxiUcq31wjJknAZGKQtX1jjCszroqXGxyux75R2qAuu5CXGa2EzfLBa+KGwG80XBk2iVGYu62EA+%0AwjfZuzsmFNmy9ApYRGhpvDetybRKNZUgQCmNsgYPvpCkwgROJSCwlFABoDSZo7IpTUX6rOIVYRAw%0AW86oNRukqQuYNmhqcow7kB4rm/GvYeP22pY56mWmS5kt5ATNzHus9zyUmVHu+bWai93JXL67LqNz%0AEgdxXLB1cnptqZ5R/tm9RkpJEAranSYSwXIZUa2G+LUKiKIpzd2XMuyyFuCVaUJTKuXOzVu0Oy1e%0AfPFF02sQVphPpmxs9Gk0GpydXRgRsapkOBwTSB8pBav5ijCo5pmtlJKzixEP9w8sLFRhsNErJYam%0AQ7vTanBlZwuttTHpCStIlbG9u0O9XqfVaHB6ekqqoFE3TU3CN52tjUaNTqfJYr6iWjGB/fxsiBE7%0A86lZbDyKIqTw6XRbVOtNDg8P7a7TCIEppej1uzmsdvjsiG6vgw6NgJqDDw+PT6hVQra3t2l3u/T7%0AffwwROuMJEtRqTaa85lx5DJjyhiZKJXRbjXeM6a+L4K7Jz06/Q5pZILAztYGk9kMTwgms0W+3UpT%0ATbvdptGskcYJL77wHKenp/hhwKDXIfQD5mJOWPHRWjCdzlktY84uRiwWC1arFZuDHrVajcHmBlma%0AcfXqVQ6Pj9jbvcILLzzHl/7sz8E6z08nFwbPP79g78oO8/mcjaBHEHicXpxy9fpNpnPjxH7nzg73%0A33qH+XRmuKoeaKkZDYdcv36dOI45OT5jbHXM03jF9vZNDg4OONjfZ29vD4ni+z7zGXq9Hm+8dY8o%0AWiERVCshG1ubNOdma/yBD73C/oNHaCkYDof5dj7NiiJMGXYRVoLSmSBfZryUA4hSxoMzhx6UAstX%0Al4Egjk1mGaeXBMEylcMffkmrZhmt1nRvhBA2EzaOWFIKVolpEZ8vF9TCSr6g6CRDSyOHm5t7S0AJ%0ApB8Ylo7noS1jKItj2o1mvhNxharYahcppdBS4lkqG9pIKIRhyHg2pd6ok2QpnsWakyRCCA+0JLWm%0ADlmp6AmsZanl7LwM37iFaTab5cG7nDWXC7SwTnOU0tQBJM5QmZw6WMAu5virVZQvoFDoAZXveTl7%0Ad68zsKLZ5UbRkixRBNUq3W4tz/6zNEHpdG1XksWJqaMobQunpjmpUavyyc9+lk6nw8WZ8fo8Oznl%0AypUrRFFEo1pD+B5PnjwDoFmrU6/XDZxaNfaPgWc45pnWPHj0mEybzlPP8/BMFx21Ro2trS0ePXiH%0AfrcHsnA7ExqazSazyZR+v8vFxQX7+6YWtr29TaY1Jydn+H5AHEeEoU/dQjz9gaFFLpfL3I4ySSKE%0AEvS6A45PDgkDQ0CYjSc0qqZberqYGz+Ka9e4uDhDKUWr0WR7c4s4jlksFmxtbuAFPoeHhwS+gXne%0AfOt+3tiVacVqseTW7etcv3bTzJVModLMJo1BvrC//Pzd94yr74vgrrTxTd3a6DNfzNmsbzPoBdy9%0AfYt7bz3g0aNH9Dc38MOAZ8dHvNR9DoAHDx9y9epVoiRhMltwenTGxvYgh3Z832e+mNORLXzfSI1O%0A50t6ewNWqwWj4YRqzWRT4/HYaMw0GxydHHNlb4coijgfjrh27RrVWkgcx3TaPeIs4rpVqqtV6gSe%0Az7179+h1uhwfH/LKK68wHg/ptBpEyyWLqWH4tK9fR0rJzVvXefz4MQf7jxHSZ7WMmV2MaNeNkffh%0A4SE3btzg7OyM2WLOlStXeHZ0SKvRZNDvcfDwEY16nfl8Rq1WpVqvm8E1mTNfTA0ckilwRh6sS+/C%0Aest5OdgbvM9k8k7XBkBKg/P5YYBQln8f+GtBw32PU8MAEEKgUmMYXs5KPbwCvqAwlg6CwGjL22Au%0ADa8T4Rs+dV5otHIE5mASUnt8DcruXHzfRwBJmlLzjF2hFhD6xpkL3zcLkobpZEKj0ViDV4osWCNU%0AwS9/L4XGMp3QBeuyaFvZbNlNUK31GqMIsA1WVmM9K1Q4XaNYwaopdFLc/5Y7MctBvGDDZHg2cFar%0AoZVLNnaRSknarVa++3CQWxlLJ1Oktv9BKWUWPS1RSczzzz/P3Tu3TWf2bMx4OKRRreEh2NjY4Ojk%0A2FyHwSY60jSqdryfHLNYzhCex+L8zMCiszmNVhOVpty4tsd8uSTLNK1WC09onj17xq3aHU5PT9FC%0A8s7+Y6rVqnVgWtrFOWHQ66Bicz1efPFFvvPGG1QVLJdzNnp9ZssFW1tXSOOYVRyzv79vGhgx9MzZ%0AYkjg+bQbTYZDw+K7+9xt4jjm+OkZjVYH3/eZ2bofwPn5OdXQXNuL8xH4Po1axex6s4xGo8WzJ0+p%0ANEPGE9P1PRwOjbxJlFFvtBiNZ9y+ZeqDUotcYiTTZiz2213Oz5xt9bs/3hfB3W2rXOODkJoHDx4y%0APL/IO0Pr9TpHR0fMZrM8A3IuJ/Vmm8ePn3Dz2nUqlYDj01PGY9MufvPmdWbjGavpyjQEVCqcnJ+R%0ARjHz1ZLTi3N2tjY4Ox9SqQacnJ8hpeTBgwf0rS3a6ekpq9WKra0tptMpeCa47e3tGVNo27GJ0vT7%0AfY6PTEYyGk9NUG90UJgCbhRFuTDZchUznw+RgcGrK4Me3/rWt9jaucLJ/fu5zvNsNqNSqdBqtZhO%0Apzz//PM5U+H1b38LzzZXeLIwWU6iGKWKzPL/Ye7NYmXZs/SuX8xDRs5z7vEM95x7695bt7q6y+5y%0AVQ9uIRnZFjbYahDYamOwH0BCNgbJ8FSSH5CMaUDCQljygxEYxPBmAS3BA5Ma2+2qvlV16w5n3GdP%0AuXfOmZEZcwQP/4jYuc+tKg+NUYW0taccI/+x/mt961vfB/fH1otjv5wvf08lMul+07U40jQlSIUH%0ArJRl90p/EGwJy7LuiYO9DTfcY+4kCZJyB928/f8sN7EomsH7TJRCDqJoxKZRfFdN5Flu8bzFfdM0%0ARZXUXBlQNH5R9nBy+W6jk+Wcu55mOeXuDsaI97DooiopKan5JlT8fR8WKQJ/aWu3F9SLAHrnZyrd%0Ae/x99o3I9NK9oH13jvdhlrefQzRIxUCeYWhlD8SyhGm37/vlObyXpefYr4JolO/3DFRZ47333qPT%0AbrFYLMiyDN0UJANVUqlUKkzmM2q1GtvtFlmWS4MKoU8TMOx3ySSJwWCAuxLT4pqmsVxt6Pf7LJdL%0AkMV5jdKYdqvLZDIRr902S1JGo9Xk+maMnW8cV1dXDAYD0gRuc4nwMLxjNal5czMIAhrNJqsYyAIk%0AVSmrAE3VynVWVKGu63JycsJmK2RKDg4OuLm5KV3i0kyI3aWJmPDWVRk3bwKnaSoIIIspw+GQs/OL%0AkhnnOLWyr5JlGWkUE+SKFcWcgCzL2LbNt3/pV35qXP2ZCO6F1ECxoK6urugPD4l8Hy/c0u51ubq6%0A4OHpKb4nyhtZUnn44DHr9Zo3b94wGAxEaRhEqKrOu+++y2ef/IjVakMahxwfH/Pm8iLHxzRM00BR%0AFIbDIYahCf68XkNhQ6/T5XaSMBj0sAyT66up0JGWYLvdgCT43Ja1KhsdtZpDGEXcTCb0Om0kSSFN%0AhGaN7/uEQSwMCzKB2W29HVmS0h8NRfC2TJZrl9OTR/hJiOcLC8DCdHc8HvPpp5/S7/fZ+R4Auq5y%0AODrgdjqh2+1Sd0QWVHT7p9M5sizncgdf5lTvl/b7garAmYuftVIrQyHLA2hMRpLLCUiKTJKbL8Bd%0ABlvi5PswgCyR7TXdSnGtfShBlpCyvCGXpVj52giCQARKVUEqNi1Z8EY838eyTMELzxkQBTauqipG%0AvtQL1oiEGPoJ8td9D5vmTlpAjLYryHv9jAIv38edSwglSUpRsTRNy0y6OIrby3uBel++t4B2Ch6/%0AtPeZBVFIHBbnVv1SYN/fRGRZRZbvAn2x6du2mWveSKWsB1BKA2RxgpcE5Vp4mwGTIJKxIAg4Ojrg%0AW7/4TdbrNUkao0jCdUhWFUJfCIONRm0kJLGR7HzazRabzYp6vY6q6EwXc3qdFrVqg+nslqvFjFar%0ARbvXQpZkHp4+4NXrN8RZSt0ReL0kZzx58oTri3FenbvU63V2ux2bzQbLsthtd7z//vu8fPkS3xM2%0AkYv5GkWR0VUVzaxwO5timmYpOiZsFmV6/Q6L1QqrYuM4Nuv1mv5gwM1kRrVW42p8S7PZZLlYs3I3%0AtNttplOhGut6OyqmqIZub6Y0mjW2XsBuE2JXTLztFjWnoDYarVw+IaVSqdBoNCiYbmkqXKEKRlAQ%0AhqR7JuXrzZa/+tf+458aV38mgrssSRwdjpjMpsL/bzLlAAAgAElEQVTrtNksJ+kePnwo1CBHIzab%0AFXEYMRgdcP7mkkqlwmDYQ9M0Ko7Fdrtldjvj4OCA2WLB+x+8x+R2RqvbxfO3DPtdhn0xjHQzmRDH%0AIgPydy6qpImLUgGnaqOpIyRJYraYk2YRqqyw3biMjg5YrVbIsjDfXi0n1GsOFafGeDzm3XffZblc%0AUqvVSMkYj8ckWSEglA/5SFCvOnRbXT794nPCMOTk5IThcCjYQLIYub++vGLnCwnTNE15+vQpu90O%0AU9fY7XzCNMO2Kzx+XBdVzNbj+PAAdyOGPHrtHtfX11Srgtq3Xq8Jw3gvaN1v3hU/v93Mi9Iiy7wP%0AW5R0unzSUcSgJGfrfFk/o6BW7ge8MlvNM+vCoETKg5aU3W0Wgj+fIGd3DlOaphF4Xil9XFYbsoSl%0AGyQIIThV1+42K0MX08A528e2baHBLimESZjDMcI1CPYmS7PsS9m6goSmKLjertygCi2VYrMr5BTe%0AZttIkrDZTvb48WnRJM/PVxiGuSZPgZULqWKh+V00fXOhNllFku5mFVRVBPVKpUKchIRRIrx/HQeg%0ApDFGcVyaeRTN0v0GKQh8HcCyLH7h575GvV5HIsOpmIS7HXEm0+12S9E9Kc2oO1UWiwWWZeFttzx6%0A5ymL6Yx+b0gQehimhm3qBEHAZD5BkWW63T6LxQLDsqhWNBarpagyZBmktHwvvu8TJgHLzQJZUsWA%0Am6Kgq8LlyTRNbsdXqKrKYjFHNYTnsq7KNBttxhPhojZfLnAch91O0KFNUycMYjwvQJIknGYTBTHo%0AN+h1APB3MrqustslHI0O2O12aLImJMfTSDjDtZpsfY9sJVFzbPwkxfdCYRGKkGv4+Affx7RtHp6c%0AioRKEo3WJEnwtiL5C7wQ5Ixd4AnWYFXIIfi+TxT+dF2wn4ngLskSa3fDVz/4EC/YsVptUGRR8vnb%0AHY1qjSD08P0Qx66wdT0ajQaVSoXx5bWQHZjPqVUbxPGUzWZDr90hiUPiJIQ0Lst5EIv6K+8+YbEQ%0AmTeWgaaoSIjyVEjFJrx8+RovCDgcHrJxF6iqytXlmP6gy3Qyp+rUy0bIdrshS4SDiqqqwirQsFm7%0AwqG83WjiRyGTm1tOHz5gejuhYorderfbcX19nau+iSxWUVTSVGTGQiNDmC4nScJitYY0o9tqI6ti%0AGk4xFRrNOqQCGxdc7oRMzqjZDit3S6fTYTmbkyQJWz/HjqUUKd0fkLoL7JBnjZJUZprF/wq8WQQs%0AMQ8kMsyMOL6bhC3O9z48sa/8+Da7pwh8BV5d6JekaZqzMMTGUZwr8bopB5GKsliO74xLxBsRG0WB%0AbcuyzCbwBf5erENJmGIniRhcut+05O58QAn5SLJMUDggQSnnK15XAvnGXDxKlkfkwpO0eN5i4yhc%0Akgq8O47TPAu/XwUJ0bP7zfFC1TDLhDZ44VolzqNKzbHvpoOThLSAXpJEWD9Cjr1DksWCqZEHfE2C%0ADz/4AMdxaLWaxHFM1XbwtlvsikkmKex2u1I4bJtu0C0TR1HzisFmsZhRbzWFNeZixc4PkSQZ3wtR%0A45j+cIi7XiNJgi2jSiqGqVFt1FmtVmRJRrfTYHxzRRQmbL2AWr2JlGZM5hNUVQdSms0+N1c3uDsx%0AeVpcP5WKRbViiRmYdocszRgNhui66KeRxqzXSyaTCZomKLGz2YxaxWHriWrZMisYuiXgJstCN1Q8%0AP6M/6DKfi2td0xVCf4dt6mRxgqrrSFFEFksYpoXruswWc46Pj6nmhiTFZ1hoGbmGwWbromgC1vJ9%0AH9Mw7iQgJJUw33B/0vEPVYWUJOkI+C+Bfr5+/0aWZf+pJEnfAf4cMMlv+u9nWfY/5ff594B/DeE1%0A+29lWfZbP+05et1O9i/80T+EZQgdiErFYjKZsN16dHsDzs7OeOfJI4IoYblcslwu0RUxpDRfLcsO%0AfLVaIwwDwlBsArqlEUcpYeTT6XT44osvePzwkdgBG3WWizWz2QzdEs2/2e2EIL5TpaxWq7zz6AGf%0A/PDTfMxaJQoTRoMhk/kt6/WaOI754Cvvc31zhazqZJmYqjNNk1evXqEaOrquommGwOsRF3iz2cJz%0A3RLX3263uJ7QtOnkNCpJktBMjVazw3w6xanUOLs4F6p7foBuqFyNbwnjSDShfJ/5dMJgMKLdbnN+%0AeSGaPa7Ler3GqVTLplMqwdXVleDn5lWSuLjJv6dfCmz7DI797wWOXNw+y5J7MEHxHe4w8P3v+7j4%0APtsjTYVWSbExFxBL0aQsnn+z2aBKcs5xzh87d+tCEfozknqfS+95XonBFronWXZfO30/gy2ea5/H%0ADXdG2W9vjMXv+43T/U1sfwClONdFJVn0H+7Okxix32+SFs8jMvmsrEgqlo2uq2UGbppm+fzFxrM/%0APZokCSRpWZ0VNMYki0njhMFgwMFgyMnxkbhWdJ0sFudDM3V6nRZBFOF5Aa7rCm64bpCRoOomhqrh%0AOA6GbfDFZ59Rdeqs3BXVinBiurgaY2o6B8MRl9dX9AfdHOasMZ/PCYKAk+MHYh6lVmW9WGJXTGaL%0ABbouDOojP6DZ6yBlsF7OCXOT8tliQaVSJU3Tct3HcUhh0m3pBvPcV/VgMMS2DFqddrmxWpbF7e1t%0AmRRqsvAgcL0NaQK6oaIrBl7g43ouD44fMJneMBoe8sWzz6hWqyJb1zTsislkNsspnYJBV3w2+8nS%0AnTuUGO4CyqRut/VKD4TdbsfwcMR//bf/+5+oCvmPEtyHwDDLsu9KklQF/gHwx4FfB9wsy/7aW7f/%0ACvDfAL8PGAH/K/Aky7Kf6OY6HPSzP/Xr/3xJVapWbBarNTt3S7cnWCuyArutmBI9Pjlktdyw2WyE%0A52ACQejRajRxHEeYWqcp7W5HNEAi4TLe7rWQ8nHy2+mE0WDI+PaG88tLuu02jXoL27a5nU2RpIws%0ATOn1elxeXqIaYry8YldJk4jDw0POz89otVp4XsDLN+fIqtAsaTabVCoV3rx5IzRlQNAoWw222y1V%0Ap854cku/3+fNmzflBV+pVKiYQrFuOOrjecJeLAgCgSPudmUA9MOQ0WjE9773MYPBgHfffZff+Z3f%0AYXY7YXg45OZmUnpP3k4nZcbc6XSYzWZCS8Op4QcecZSUVFE/CkmEW3eZWZdHJkrj/ebd/uIsAv1+%0AMC9cjd5u+hXBucClxW3vaIP7omFJdncbTVHv9Qu0XCVPV1Qk9Y6CqepaCdWQpEIOQRWN1CzL2Llb%0APHdbNuZRxLh9weOG+8M5xbkoIKTCPzXO0lKzHknw8O8xkcrALyHlE4kiO5eRpCw3/gi+FLT3z+9+%0AM/puwyzYTVrubaCSJglhEGNVzNIsQ5KkO5eu/PXv9wxIUhLu3nMY+rQbTQaDAaZlMBgMWK1WqLIi%0AqmXTwtvuUHSZ0WgkNqNUDHkdHwsWWAGPpGlKGEcsl0v8MEZDpt3t0GjWSNNYYNyZTLVeY71ec3sz%0AxamKzNWp1FBlhdlyipSBVbFzExaFRlN45Lquy2g04rPPPmMym1GpVEtoM/R8JFUijBMOhiMWqyX+%0AzqNVF7DGeutSrVa5uLgoWVT1ep3lcolj2QyHQ6aLKa1GA28rIJter8d0Oi2nnm3TYrle0W632W19%0Arm5ucJwKcRCycVc8evSI6WSOZhpCbydNqNUE4lBWqJIgJtwxoOIyky8SG1VVBQwVhnkfKiMOQ7rd%0ANv/hb/71f3LJ3yzLroHr/OeNJEmfAgc/5S5/DPhvsywLgFeSJD1HBPrf/inPAcCDBw+QZTAMCy8I%0A2W08djvhoblczYmimMFgwGg0wvdfomp1gbkGAb1GD1VWGI/H5eBSGIumznqxEU2RUQ8pS/H9kIPh%0AiMPDQyRJot1uiiqh06Vw2dF1lXcePeT66oZms4mkiuDr7QIa9R6Q8uSxoGT6YcTri0sajQarxRJZ%0Alvniiy94//338X1faLs//wJFUajX6ziVGmmaMp/PSxMQRVEIdl6ZaW+3DlEUsc5pesXot23bQgph%0AKcrHXk+oZ47HY0LPp9Fo5PILWillmmVC9qAwNUjTVJiNSArXX1zRbraxOx3SNOV2NmWz2SLtwVh3%0An1GCxP1A/jaTpsCKy8Cc3DeA2G/gFtl48b/9rLnw5IzjWAxISXf0wn3KYjG0k8kKSr5hFLz/NBY0%0AQlVTkYtx/uRuonTfLKR4TfuPv58pF/8rGoxhGKIrKuxp5EuSVOrW7DdYQUy7KmpxGwFfRVGYw3Bf%0A5qMXxz6LaZ9uqihSyXwxTb0M4NVqlUxKS9iqeP44x9X3ewb7YmjFplZ3qvzKL/8yjlNhPB7jeZ7w%0Ar5XkshJoNGuEYYjrikns88tL6hWHs7OzHKLcYmg66/WSbn9ArVZj+uI17WaLs7MzDP0Rw4MBiqIw%0An84IAgNJygTdVdEJYsEoe3BySqVSoVkXBIGCgllUXIVna6fV5nY6xXXd0svYsWzW2zWKJhqluqrR%0AGNSJ/ADDMGhoYoM+ffiALMtw1xsUTaXf7xP5AVdXV6LnYdtlJRUEAdvtlv5wIAgL8wn1epOrqyt6%0A3QGO4xCGAZIs8fDhQ4IgoN5q8ursNYoEhw9OsC0H0ruJ4TCfcSg+h6LJXcxp3GOx5WtKlySynGr5%0A045/LLMOSZJOgf8D+AD4t4E/A6yB3wH+UpZlC0mS/jPg/8my7L/K7/M3gf85y7L/4Sc97qDfy379%0Aj/8RdjtB+bu+mpSmEMUFVQjfO1UbZImDgwMkSZTkSZIJ3YetC+QXbRQznc8YdIcly6TTbZGmMbVa%0ArWzqqbLCzeQWd7dlu/XQNZOHDx8ym08wdY0HDx7xvY9/l16vh+d5rDZbDE2h2+4QRQGVSoWrqyuB%0AifsBrU4PyB2aZhPhwh7HPHz4kNvxDZ1ORwQZMn702WcMej0WiwWPHjzk4uqSLMtotFooksRsNhPm%0AJZUaTr3G5aX4v6mrbLYex8eHrOYrvDAP5qs1w+GQm+mE1XrDe195V1QPrTa2YaLoGsvlnCiKqNUa%0AuDuhbfPFF1/QaNSYzWbYZgVV05kuZuxytbw4FIJkRQZaLLa3M8q3qY/7mWa+FsqG39uDNsXfikVf%0APFYR0LMsK7nuxYZQ3G69Xt9jfuw/bprmaoK5ObeZS8BOxjd32VNOeRQG2TJxHJaQRxYnJNwF9UIA%0AK8uEcFdBW2Pve6nVnsmCl5zeld1JkhDmz3W3eWTl8xXn6ccxYDRNK12GbMvAy0v0Ao7KstzzNk3x%0A/R2Fi0+x2WV5s7Zo4BYQTBYnPH70gA8//BBJupMOjhLB8JJlWVB+VbW0KfQ8j0enD1BUiWazSRjE%0ApRfC4dGAneuRZEJh0fd94aFqVwkjnzRNaTabZeJWQBFhELPbeWh54FVUsW4enp5gWRbPXrwUiY7r%0Aln6tuqLm0gEp1WqV+UzAtgcHB0SpaMSvVhuC3GS7YKfJGWw3Lr2DPtvtlkGvx81khmMLqGSz2UAi%0AUW82iKKI1+dvOByOsGyD7XabU34NWg3Rf9h6O96cCdqlrKnEoY8f5trxdgXbtlE0DU0R1X2xUYne%0AUpBfI/evlSJ4F2vPj3zSKCZLREWUyRJ//a//zd+7WYckSQ7wPwJ/IcuytSRJ/znwVxA4/F8B/iPg%0Az/5jPN6fB/48QLXqYFWquJ5bNuEUScARqqGj6BrzxYKqXRHayJmQ+BwMBlxdiUz96OiALMu4vL5A%0A13WG/RGKpuJUbB49eZgveJ+1u6HbHwhBMU1jvlmSpqCqOrvtArsjuLFf//mv8erFS7bbbV4W7QiC%0AEHe1pnk4olqv8eLZ8/yClBmMRqiKznq75vb2Ftdd4+dlf6PW5MWrM9IoRtNNFBm8wOf0+BCQiaOU%0ADJk0Ad8PMCzRN0BWmcyElo4QQxLGJe1WF01do6sqN9djjh89yAObxI8+F2qSzUYdf+dhaDq2qROG%0APmkk8MZKpcpu53J1IYzB0zihWq3nY84iMAVBiG1WqFgONzfXOYZ7ZwBRBLX9rBvuMowsSyhMCPaz%0A/LuAdmfafYfV3zUE95uM+4GxKF2Lzbl4/n3M++2/ScmXLfyCOMLUxPi5rKn5BlBsWDJizJuy4Zpm%0AQgbBdd1yE9k/DxJpGZzTHL8W8raiSSv0Qby9IL5vhCHut9/D2L/IC3u5Qk5DURRW6zWtZrOsPvab%0A0AJOutMP2j93xe2yLCOOAkhS3n//fb7y5IkIwoZKEEU4OeZtaELWWpWF1O/O3VGp2mSZYPIYqjBc%0AmeVewo1Gg/l8iSJrYko7y+j1eqiqmtP/RtzeCm2Y5XLJbuuzWK8AqJgWk7mwq9ztNmxdjydPH3Mz%0AmaJpGr1ej91uR7VSYbPcCMhovSBKBBNMJGDX1Ot1YQUoZwIFcLcYtsVisShfx2w2E5OlgLfdisRS%0AE9x2d7MrezZhHKFqMq1Gjdl8QiWwGAwG+DtBJ91uvZIrPzoYEIUJdtXhdr0WiMN6RbvbQ9f1u0RG%0ABlO+IxsUFUhRzWY5gaHQui+gtDSOkaQM1VCpNar3IdMfF2P/UTJ3SZI04O8Av5Vl2W/+mP+fAn8n%0Ay7IP8mYqWZb9B/n/fgv4TpZlPxGW6XY62Z/4Y38Ez92KMjunE1UrDq1Ou/Tb1E2b5XJOu93l4uxN%0AOXgx6PVZuUsGvT5XV1dYlpF3oYUry2y6oF6vs924LFzRje/1eiymMw6GI8IkIEslKo6FgsgKzYpR%0ABvb1eo0sIxad64ldN07YemIqrWLZnJ+fYVUcttttqZE+m8348P0PGI/HGKbNZC4aUjIpqqJTcSw2%0Am00uPrajWm/w+vVr0kQY+hbDS2omUak6+L7QxzErFo4lFDOn0ylxIkryXe703mt3uL69EZvccEjo%0AC9OJrSuyl91uR73VZDKZsFgtOTo4JIqCvKGY4e5cFEXBz7FgWRbCW+fn5+WgS/4Zlw3YtxuK97N1%0Aif2moKIIp5l9rF4s/Ds4pBgW2Z+4LAJZ4edZ/B6GYYnJF5TKfcy6HHLKqZNRFHFxdYml5iwcMqF3%0As99eyO5oj0l+P8/zSIoJVXGjewMnxf2KIB9F0T18ex/m2X99++dJZPEKsiyCva7rOI6DpitsN7vS%0Atq7Qzi82u2Koqngt4uek/IyK9xJFAYaq8ejRIz766odl87DmCKy7Xq+zXmzwIw/btGi0mkynUzZb%0Aj7W7YjQ4IEsiTFOn3e4SxjFJFJHEgqW19T3COIJUNEU3GzHIVzFFz0i3dCxdOJXtdjtUQxc9oYwS%0ATo2iiKOjA6JcD6rT6TCfzzk4OCBLUlabNYam5/BFyO3tLZ1elyCI0FVNWHFWHVEV+AG6YXF+dSmu%0APVVCkVSCnWDcvT4Tw4pRmGDYFpZulA5kjUqVIPYJ80pHV+VcvVRUR9PplE6nU8KQlWpNCIWtXZJM%0ADF4O+kMkmVzaIaCQ9jAMDVUWNNVWq4WqCYs/gccLkTZd18veSfE57XY74jgSejyKwq/+M3/899RQ%0AlYC/BcyzLPsLe38f5ng8kiT9ReD3Z1n2L0mS9D7wt7lrqP5vwDs/raHa63ayP/FH/7Bo1CgKvV4P%0Aw9So2FUm89sy2/j4kx9h5BhacbEdDUYYhoFVsdm4K1qNOovFgpojaGCfPntGrdHAMgzIZILQw7Yc%0Apos5D45PRAA3VNIoRdMV4dHouuimwWDQY7XaCPemOBCWer4Q99c0TWjatNt5hqMiy0KVctAfEUUR%0AL18959GDU7wgZLZYEQQBQRDw8OSU8eSWRrVGGoudW1FF47DmVFmtVvg5NU1XZa4uxyU2L9QXUyoV%0Am8VyRsWysSo2q9WK9cql1e2w2+1EA7fTERd7nJBmMbqqYegWlmXx6eef0Wi3sComZ6/ecHR0xPPn%0Az+n2eyRJwma1ZrvzyosNSWSFg8GAy4srFosFQRyxzb1hywC3l6nfx+TvdNGLQF8c+zDM3UZwN0p/%0Ax6IRgznAHgtEIgi8clDnbRijePwiy1dVlSiJmNxM0HPzhxRJDEOl9yuNkveNqLQkSULmzpB8H4sv%0AnjNNKTe/tydT91/LjwvuYhMS79e2bQzDEBd1GuHY1byJKjaOYhhrP2svXkvxmsseRl7624bJr/7K%0AtzFNkySKkFWVVr1Flgl4s9frgRRjmxVkVWS3SZKgayavz9/gui79fp/ZbMKjR4+Ig1horXdapez2%0Axx9/jKKZKIpQRCyokaqqCmKEKlyMFEVAXpqukCZC/uPRo0c8f/6cp0+fMplM2LgrGq0Wq/kK27Yx%0AKzYkqRgymq+wbIMg8MgSMCyd+XzJcrEukyvTNDF1g9vphGbOgjk66OM4AoKM45iDgyHrtcvF+TWH%0Ahwcsl0u6gy6ffPIJJycPiKKAFy9e0e31eXhySKVicX15IaCoJCznMIbDIT/85EeYFeHA9nNf/zqO%0A42CZJo8ePcKuVBgOeuWa8ENf+PMGYSl+luYNd+FGFZIVfQhVmJhkSSrkPyQJ2xRWpB987Vs/MbjL%0AP+6Pbx3fAv408GuSJP1u/vWHgb8qSdIPJEn6PvAHgb8oLrbsE+C/A34E/C/Av/nTAntxmKZJr9cj%0AiiLq9ToXV5e4rsvV1RVxHNPriWnRZrMpKEahcJZfrJZU6zXc7TovSSGOU3Y7n2q1TqvVYjQaIefZ%0AW7VaFR1x504rIooibm5uSmy/KN/Oz8/L4YYiu9y6wq9RQil1PVRVcFELzmpRaSiaRhCFXF5fo2la%0AuSlcX1/TaDRQVZVZTo/q9XpIksRmI4TFDE0MoQhqqMBUg9Dj7M0rVFVhuRKZTDF1GEURnU6nbNo2%0AGg08z6Pf72NXnVJK9PLyUrhHtVoAXJ5fUK/XmUwmtFotkYFUKhwcHGDbuZdtvc52u6WSu8/YtnCP%0AchxHjJjn57bISPdhlv3gVQTYH0c3vFeW5sGwGF7ab3TuZ6Y/7bGKwLd/u306Y7GhFK97nxXz9lHI%0AGRfPsQ8ZFe8tjtNy8y7Ow0/K1t+uagqJ32KDqlarKIrgjcuyXK6VfYhl/30V5+1tmmPxvyDwOD06%0A5v2vfIVer4ciiTH/muOwcVe4rovjVEvKbLGpybJcrvMwFFPemSQqWDHlqmCoGruNx2AwQJIyOp0O%0AlmWiqiqnp6e4rksURVxfCxnv5XJJFInKfL11abUa1BtVTk5OkOSMBw8eCEkR22YwGIjNKhNCcs+e%0APePi+orLi2vOzy9yCQVLaLnkwW44HPL06dPyHAeR0JCfzWZihiUUA1CbzQZd15nNFnlVqHJ1JWDK%0Aq4uL/D5i0HE0GqGpKt4u4OLiCtt2MAyDLM7odru0220yCWHBqev8xm/8Br/yq7/EL37z9/HVr34V%0Aw9AIQo+rq0tub29w3U0eT2RMU2TrpmkK8bzttqxEi3VXVKdFbCka+v/QxPwfp6H6T+vodzvZn/r1%0AP1nCEEmS4IUBrXqjXBxRLEbP4ygt1dckSabX6zKbCX2Y9cotjQSG/QGXV+d89Wsf8X//9m/T7/dL%0AY9zQ93lzdsFgMOCHP/wh/dEQOQPX26Eg8fjxY2bzSWmHNxwOBaVJ03C3a44ODvni+TNOjh9we3tL%0At9tFNVSeffaMTqeDroqy2Q08jg9HzBYLJuNJqVcx7Hdp1Op87+Pf5d1332U6vcUycmW8MCaKA+r1%0AOrPZTIxVb33CSNBAj46OSo3oTqfFowePefHqpRDvT8SFt16uSBHNZ00TWjuR53N0dEQmge8JloZd%0AdZjcXBMlGe1uh/Pzc/Scl2wbJnZVbICXl5c8ffqUV69e0Wg0SRLRPNvuPCxLTAYv1kKwbLFYAPeV%0AC0X2KKZY4Q5bLv7/diAsmqV3gbbQUFHL5mOR1b/dzC0gmx+nXa7regkr+b5fatEU1nVJcr83AALO%0AUFSV1WpVQiB3r5PSNKGAhfbf35fpovt4uqhgNM3AMAwxSWqbbFwBiTmOYEtJssDtQWTrhSSyyNzj%0Ae32NNIE0i0vsvVK1ef+9rzDsdgXLartD1eRyJkKWhTSFImtlhbTerum1e2WP4uziHMuyyo1eVVVC%0AX8BDVafOZiU2gyD0RMVt6QReyHKx5vj0hM+fP6Nar3FzPabb7TIej9l5Pt1OOzfgaKDqGookE4ch%0AtuWw2WxKOvHNdMJ0OsOuVHAqNueXF7SbLURBIjZUU9OFNr+UYuQwRrMp1F8//+wZD04esNkK0+yN%0Au6Lf7+NudkSpMHEvdJocx2GzXuLUqiiKWG/rlUur3eCTTz8nyCvZZqdJEgWYuoHv7/ACn3/n3/1L%0AyJrYDBVFYbstDICiMpmIc5lqf+ez9baEYUS9XqPTEtLfhTmMpmmEflBSoQtFzCAISl0cwxBWh9/+%0A5T/yTw7L/P9xjIaD7A/9wW8znS8xDINhr49u6SxnS5YbQQUMPb8ctABx0h4+fMiLL55xcnLC+cUZ%0AyCpJeDfQY9lGXi4KumC1WmW38wn8iFZLiBwNBoN8ijXBDxLOLs4BsYh1RcUwDD748Ct89tlnOI7D%0AydEx8+VCQEOGIRq77T67KNeRtwwGvaHIDEyD6XRKrVbj6nLM4dGI2WyGoakkiRASe/nyJVbFxtAt%0AJDnj9maKZRtCerTVYrFa0WoIfnyv02W5XOK6ax48eECSwZs3bzg9PRWLJ4x48eIFSZJwfHzMxYXw%0AlG202lQrDovVkt3OLSGORr2Vb5ISVxPhHGObFuPbG9q1BpqulINbiqJwdHDIsxfPuZ3dcnz6gN/9%0A3sdUHYcwDlnMFqzXa548fcpms2EyXwg9jL2MVwR5mQzBvgGhEJlK91Uq9+UK9iEbEdCTe8G9CKAF%0AFr8fzA3DuLdpFI/ped69LBdJEUE02W8IZ0CKYVgs8myzeJ7iAoP7bkf7HP79/kPJDCq0XhQFTTPQ%0AdcF88XeBqIgqZln5FJm4oigEkU8S5UydPQ7+2xWNqCTEiP5H739Ap9fBdV0eHB4TRj6RH+MFPtVa%0AhZvxhJOTU8bja3Rdp+oIR60gyr2FbRsSCcsR0raCdqlimjbj8RUHBwfMpwv6wwEXb85pdzs4lZqw%0AtNysUHVNqKbmInIXV2NqNYd6vVnqqQSBeJZgTmMAACAASURBVN/L5RIphXpd2N+Zpokf7MSmYjk8%0Af/4CRdeQVbl8vEalSqVWzeGkDv/gH3yPlIxGTcCISSgQgErFYbfbcng04pNPPuHpk/e4ubmh2arj%0A7QJWrpiXyTLhbaArKqomqtcHDx7w6vlrMgmazSY30wlZluFYNs2WoGE/fHhKtVGlUrFxHAdkqdwI%0AiziSxglxnBCkogKSUspejG3bRMFeVo5QW23VGyiSSEhkWS5dw3a7HVmWT6FrGt/81j/7e4Jl/qkf%0AkiTRG4xoNptC4Ge9wrFttrsNFctgcnPN6GCAoWpkcUK/0+XrX/sq6+WcVrshhIuShEqlwpMnT4iC%0AkCeP3xEXuCZ0REI/YLfzySShlSKpEoG/Q9cUWq0WBwcHgonSaPLw5FTIx0oIps5SdL5t2+azz5/h%0AukK17uZmgmGIEeQ4DDE0cdGOb2/o9Lqcn72h1Wrx8uXLcsBmtViiKTrLxRqnWifNJPwwFhOSkkK1%0AUcfd7JBVnZ0fEoYClhn0umw2m7zp1cT3Q6JIUCDDMOTi4oIkSRgejMqMrNlsoyjCduzs9TmHowNs%0A26HR6tDrCUODXeCXwSgMQz77/AuhhmcImMCyLPqDLmkWs3Y3ZXB7+fwF7773lCAIuLy85Be+8Q3M%0AvMF9dHTERx99SL/XyTnZSm59lyHJ2b1AHmd3MEqxFkqqoXzneAQQx+KC2A/M4uvOeUiwRKRSafTH%0AwTdFlp6SkUlAVkgk3zFtRJC9o1MmSUYYxvj+ncnGHfPly9O4BY2z+F2SBNtGye3kGo0Gpmni7XZU%0AHEs08/don2kmZAp83yeNxUYjcQfJ3ElpRNzBTvCrv/xLfOPnv0631aJVrTPqdQlCj+vra5qdBoNh%0Aj/HtlDCJyWTRuDctnUrVYXgwQlXVknnW6bdRFIVarYbruoRhyHq9xrIslss5hqHh5F6nSRSzWs5p%0AtoQEbrXi8PDhQ5JIrN9KxcLUdZr1qnDXisVkrLsWEGGz02K6mIvG/dUlT5++g2EYdLot2u0WZq50%0AGgUC576+vSGKAnx/x831NR9++D6dVpPtdisq9IrNeusyXcxYbtZcXt/Q6Q2Yr/KNOpNLxU9LN3Cc%0AiiARRCG6YmCoJp7rl9fXvoyBXbWZLRacnZ8znS+ZzZcs12tWm03Ohd/twYMxuqmhGWJGpVarUa06%0AVKtOLjOdlBaDjlOhWq2hawbj8Q3z5ZL5ckkKSJnEdis2PMuyaDSEk9NPjas/C5n74cEo+/O/8adJ%0AEMp/i8WCIIgwdVHqpmlKxbK5Gl/z4QcfsXXXQndBUYSdViYTBSG1Rh3LMEsequ1U6LSbvHz9Csuy%0A8D0hCrVarTg4HNKoVYWrk6xQr9bwAp+zszMePnwoZHnjTHzYhkmrWSMKAmQk3nnnHb54/qwcEAJR%0AJgWej2boZbOm3eqyWM5QVZVarVbimKvlhnazxYtXLwlioYXSaAgISlC9LHZbISB08vAB7npJzali%0AWQZXV1cMhweEfoBTq/DF8xf88re/xSeffEKvNyBNUxarJe1mi93O5ebmhlpDLHqnUrtzA0qEeYhu%0AmWyWa7xYZFEygguOLGFoughENYc4hdVqjZ5j+m8uLwiikBfPX5Z9jMFgQLPZzGG0kCBn70iSxOX4%0AGne3JQ4TojgWATUTk5r7EM3+UUAk+7DNj5vW1DXhvamo4vEK5k2R3YsNpngMOc+SxIi9JEkQJcIc%0AJPsy/q6qKm/OL780MbpfERSvdf/n4nb7A0eFZnwQBOi6jpFnZYqi3HNnKmUByIe9EqH5ur+hkRSq%0AlzKnR8c0mnXeeUeY13S7XVrVBtttsZ4cTk6PeP78C5Aljo9Pub6+Zu26bD2fVqPJixcvODo6QMoS%0ALKtCzamy2boUEhBhEKPoYmBMzd9/q9Xi8vKSk6PjHDIQomFWxUSVBcyx9XbsdjtmiwW27aApEhVL%0A+BbP53Ma9ZaQiFAkJpNZ2X/oNOqomoGmK7x88Zpqo56L4FXRDB1NUZnMpiiSjKFqNNotHMch2Hnl%0A+TdMDd00WS+X3E7nIEtMbm4ZDodCG6daRVflXAY4ZLFaYVg2GnJpPqNoIgYtl0uevPdu2TMY397Q%0A7/cZDIRwYeE1q6oqRl6RqapKtVrBtK28khSUR1M3UfPYVvSWRG9EmK0IXD0r4aKi57HdbssKtVar%0AYlkWP/+NX/vZhmWODg+yP/ev/imkLCmbCnEciyx4PCaOY1bLDaOjQwxV4+rqCtM0mU6nmBWbxXRW%0ALpgHDx6gqmou/qOVF81mt6VZq5cYcSEwZZiaGIBRNbrdbgnfyKrC85evsSyLs7MzTo8PcyU4n0Gv%0Azc1kiq6bpWfnixcveHjyiMV6nmcqFS6vr6mYFcLIZ7vdYFmi6RqHEePxWAxiKTKLxUKUX5KKv/NQ%0ANJWtL1Tgvv0HfpEffv8HPHrnMefn51iWIfD2VldsepUK0/mMMAwxDZsMoQdyfXXDzhPc33q1wc3t%0AlCCOSNOYy8tLDMOialeEtoYkBjpGA2Fe/N3vfpd3330XWVIZ3whq6WB0zM3VNRcXF6KvoOtsQx93%0AvcnNGYRuThSEbDYuo8NR2Rt4+PAh//v/+X9hWRUs3WAyn2CoYtEmCO482ZcnQ4Ef+7c7Fk5aXgDF%0AcFWReQu6ZVpCNfuYeJZl+H5IlhU6MXJ5m33ucLGBjG8m95gvxSEgo4Knf5e9C7xWFmyNnNWz2+2o%0A5ppFUjG9mzePk/w9RmGInEGUJqUxR5qm+UTrfSjG0jV+7dd+jZcvXtDviwE73TSE7tFkgiYL5pdu%0AqPnmO2c4PGDr7di6Hjc3N7TaDQBkVeX2+lZIf9TEkFC33SaNE6yKzfn5ObKkijH6OMJUdLIsZet7%0ANJtNsiQi8COOjoWmec2pAsJysdVo4gU+qiozHt+KawsJwzJZuy66quI4jqD0pilxIHBpwxY04cKX%0AYbNccfzglOl0WvYcTNPKz8udDv12u+X44FBg2/kEcKfTIQ5CWt0Ok9ktr168zgf5ahwfjri+vqbb%0A75Pmyddy7QoZ35tbLEdoD52envLi9WvSLKPb6VCtV8uAvr/ZF0exFjRNyeWVLQwjZ7rsyUMYhtj0%0Ai01tHxYsgn1h1FF8/kVCsFqt+KP/3L/ysw3LZFlWcjw7nQ7dbptOp4OaN7Kur6/LJthkMqFWq+H7%0AAZYlRoNt20Y3DaqNOq9fv2Y8Fs2bQiwoSpOyyVQ01oqTFoUiGMqyzNXVFfP5nM1mw8XFRbmjmppe%0AGoSkaYy783AcwaMtGm3dbhfXdcXCzLPV0WhU4pXFKPF6vc5dcMy8452w3W5wHIcsFTrZw+EQVZLp%0ANFu8evUKx3F4/fo1zWZTVB0HB7w+Oy81J4r3o2ka8/m85MO220Le+NmzZ0J2IIrLBrDrrksWkqZp%0AnJ4e881vfhN3vcm9JAVDZrPZIMsyn3/+OdPplAePH4mLbbNhvRT0NRLhMl+8t3feeaekIX700UdC%0AY9vQOTgY8nM/93P0+32Oj4+p1WpiUd+DL+4rVO43Ze81aLkbnhLUxKzExffZIsVXodmx/30fi9+X%0ATSgOcfEZ5QW8D7eUBtZvQTBFUC+YRL4vGuH1eh3TNMv77Q9kFa+peJ37GPrbX1W7Qq/d4pt/4Bfx%0AdjtOT09ot9ulSqrv+xweHoqAQ8J8Pi9NbYQHgejl1Go1NmshDR1FEaenp7kO+l2j1bKscr3pus5k%0AMs0TChvTNEu4pWD8yLLM2dkZa3dDnCZlIrVaLKlUqtTrdSAtIZ56Tn5QVcEWK3R+TNPk5cuXJVyh%0AyQI6vbkRXgXtRlP0YCSZJIxK2m+aCi2os4vzsrFvGAYXFxeMx2MmkwmuK0gXH330kZj0tW0ODw8Z%0Aj8clA0hMvQuYt6D8fvzxx5iWxcHBAfV6DcsS77sQ3tuvJAuIU+je34mqrdfCaGi13AiJEdfD83x2%0AOy/nr9+Z1BuGURp+V6vVcu1YllUOPfX7/Z8aV38mMvfjw4PsX/+z/zKmptJutuh1u0xnM7Is49XZ%0ABavNhtevX3N8ckir3iLwfJbrFVeXY5qdNrZtM5lMkGWFbrfDs2fPOD09Zb2c8+TJE370ox/R6XRY%0ALTegiDLM0g3Oz8+FKmCWcXgwZLFY0O0I15dtuCPO3aEkSSoHhjRNTAlmkoS7XtNut7m6uqBWq/Hh%0A+1/lk09+wPhWlMYHBwd8/tkzLNsomRq1Wo35RAxV3d7eCs35ySSfSJWoOnVevXpFwVd+8vQxi9mc%0AJEs5OTnCdV00zUCRNcbjMaahoZtGqZa4Xq7ERqLqJGnEarUqDcKPDg4FNfPykmq1Aoix8vlyye//%0Axjf4e3/v73F0dMRut+Pq4hKr6tDpdPjssy9walU6rTZRFHBydMR8PhdDIkFMu9Nk6wXc3t6yXM7p%0A94ckSVJeqGdnZ8IUxRJGEbutx8cff0yn02EwEMJwfhTy6WdfiCBOgpTdKUMWQf1t6uIdJp9Sq9Xw%0APDGMJkkSiirdY9HsfxXNSinN175ypzVfsG2K51ZVFd0wmM0WX9KeERdzVm4C1Wpd9DF2oidTr4um%0Am7T3PvYDddFfKC7q+7ovYX51yPj+jopZ4asfvc+w0yuDSb/fZ7fb4XoC47Usi8PhiMVyBpnMerMs%0AHX4ODg5Kk/giaI7HY46OjsT0bA5ZmqZFEIhJ1SJYBUEgGFXtNq7rstmsOD4+5tnnn/PBB19B0zTG%0A49sSxw7iiE6nRRQEBH5UbtiqJpfeqOuVgHxMS6fWqKNIMjcT4WUgNgFYLuc4Tg1DF9XzZrdl0BVz%0AGLezKY6VNzEh7zEJSND3fUFiuLlCVQXkmSRC7fWLL56LCdMwYD1boOiagFfjhJW74eHJ6Z1/gK7h%0A5sy80WhEsyEUXA1TR9OUslqMoqhUcCw26H0xvCKRkOW7arC4T5H9S5IgWFi2Uf7dMPTSZKWgP4rb%0AiqnmMAz42td/5fcuP/BP88jIJ7j8gNvbKUeHh9iW0AA5ORqJ4CVG9gDRWOu02kJLYj6n0KoIgqDM%0AOELPxzIr+J7o2HueJ0q5ii0YCHFQTpP2hgOW6xVxmgiK33aLZqrUmw2CSDjMpGnMcDjM1d/G2IYo%0ArVbLDZKkEIcJ3/3ud3PNaIc4jBj2e/zwhz9EjcTrPj484ubmhp3vkRBzfHzMarPGC3wM1eRmOhbD%0AGnkp77ous+mCdqvJ+PaGV6/O0AwDy0rYrrd02k1WmzVSJE6NrmolJhkGMbIk+OemqSMj8dnnz1AV%0AiaurC0aHR7zzzjtcXV1xenTKzt3w6MEp263H+++/z3y2xHV3bDZnYvag6pAkEVKWMZ1OaTQaGIbg%0AOF9cXAhucZqxmi/otBqMx2Nub2+FYuU7T/j+Jz+k1evSajRw3QmPHz3C83aEUUCSxqRhyMFowGqz%0AxnVd0c3OjyI47Dcc9ymLSUJJY0QW/q9pepe07G8Exf0LWC6OY5TsTpRsf0y/mBIVrA+jzMYURVQl%0AQuvlzuXIdddkOVRmGMadNEGeoRfPXapOJhDFoqkn5bdNM6HemBaBI/T42lc/RJVVPnz/A6F2mDda%0AZSSqtQrz+ZzhUGimpKmwf1wtlvT6HWzb5O//3d/BcRzq1VpO09uWtpFxmtJut5nczsoKpVar4Xou%0Apm4yn97iOA6depXtbsdu4zIaDLgdjzk6OBQT06ZNGMe46zX9fh8tEo1op1Zjs7ksdfkrkk2z0+bs%0A/IJ2u82rl2f0++8wnU1KtU/ShG67xXK9IolSKhWL8fiWdqeJ7Zm02g2uLsccHxwSxAFIsNvsqNYq%0AqJpMksilmNxoMCBLJS7Hl7zz6BGO4wjOuqaw27nUW00UVcPzfZaLOe8+ecxsNhPJga7RsC3BgLMF%0AmcKyzVK+YF/0rmD/7K/R4jMuKutCCCxJ4jKwi4G3kChK8iEvl+12C5LQySmo2+L+YnbmTiaYe6yc%0AH3co3/nOd/4JwvH/t8d/8pu/+Z3Hj05AztA0FW+7o+JUqdZqZAhLsl63QxRFXF1d8+zlKyq2g6LK%0A2I6DbRqcvTmn3xcGte12m9lkShAE9Pt9DF1DVVRSUnaez2w2YTQYoEgKvX6P9UqY04rMxUBVFdIs%0ApdFs5VmekBuezxbczqYcHQzRdYPtboNTrbDb+miaCrIwYWi3xMReCoRBTLPZYjqboKgKTrXKaDig%0A3Wrh+TuWqxWNRoM35xdIisr1+IbL6yuePn1MHEcsFktM0+LZs+cYusnjh4/54vPPODgcMZvPcewK%0Amq5TrTd4/vwZ1VpV0KUkCHwPUzeQJVlsIIbJZuMCMmEY8frla56++x6GqbDebFgs1xwdH/Hbf/fv%0Ak8YJ77/3FU6PT5hMp3RbHWzTRpFVVMMgTmI++dGnDAdDPE8MndxObtBUHTIJ3dAwDZ3hoM9ms6bX%0AH0CaUqtW+e73vsvTd58ym89K1xzTMmnU6/Q6HXTdwLYtFEUlDsISo94/7lMWuRc899kxRbDez4wz%0AII4C5Hywq3g8yGV+c6aKxB37pcjMDMPAMHR0XUO4Td1x6G3bxnYsZEUmIyVLMrI8k4vzQZR9tksa%0ARcQ5vh7twTG+71N1bFr1Or/yS79ExTBJYuH6lBSNNl24RVWdKrqmEkYBcSYMSeI44nB0zIsXL0VF%0AURMN78VyScUyqVXrtDttpvM5SZKxXK1RNU1o5+y2uJsNmm6w9XYCF9cNVFkliQSM5wee8PeNE5Ag%0AjVMhux3FWHaFOInRFIWLN5ccHx+h6yqqqtDt9Dg7e83BaEgQhgwGfSa3U2xLxzQNqk4FSVK4uLjE%0AMHVOT04Y39wyGo1IkoTr60uGwxGmaRAEPpqqUrFtFFmiUa9hGhZxkrJYLGi1WsxnC6Ig5Bu/8PNs%0AdxuyLKXTbuNUKsKRyjCRZYnx9TW9XoflasXh0THIEp9+/hmtthiA7A/6ZTVRNsslRRiZ54lAIQMt%0ASwqyUjTSlXuQ3X4Tfn9Go1ibYlApIQkTfD9k63psNltcd8dyuRHaVu6mTFQh47/4G3/r+jvf+c7f%0A+HFx9WcClnn44Dj7y3/h3ygxrwenJ4RRzJs3b6jWRbYReLn9lBcwnS94/eaCyWRCvS40nPvdLmev%0AzwlCMVTy+NETNu6Kly9e8/4H73F+fs5q6VKrVRkdDEiSiJ0rhnD8MMDQdKbTKY5dIYhCUBX83U5M%0Aero+XigwsdFoxHQ6hTQrJ0I/+/wZjx8/ZrFYsAt8alaF83MxQOXt3JJzfXl9VeKjz549Q5budFPs%0AqsNsNqFaqdDtdtE0jelUsAHcrUcqwaDb4wc/+AGNdouDYZ/les3V1ZhOU0BVfrDj67/w81ycX2EY%0ABvWGmJgNfXFetzufOBKjzvVmA0PTubwac3xyyGwqjI3XW5cP33+vNC5erVb0ej2uxmPazSa7rS94%0AyZLEt779+3n+xQsGo6GwBctEablcr/A8j3q9mpfxG+rNbp7l2EynEzq9Lj/4wQ9KTLrX7bNaL9F1%0AnZOTE77//e+z9XyGwwM2G8FF9kOPKAjJkMkKqlkCKQlZKgLPZnlniCIMOLISPgFhRZchmpcie7qT%0A/92nXRaHqhl5s/XOUERRtDwQJ+XFXpTyGYnQBpJlkhz+uRs6yiGmNMsVC8WFHucB3zJNqtUKv/gL%0A3yib7M1mA3/nstv6DAYD5vM5vV5PEAAGHW5vbwkC4RK09QJqltjc40yoiUZpgm2YhJHParmh3qiS%0AJeJ1HB6OSJKMIIzZBT43Nzel5Zzj2KiqjuduRebeamNWDM4vr9FkBc/fEiUJ/W6XNE5wHIdPf/Q5%0Apm3h+Vu67RaNRoM4FoHvdnrDoDfE8zyq1Sqv35zRaDSQkcgkWK/Xwl4zjHIHKcF8qjdrjMe3+UxK%0AD9t22LkbFEVjOr1FVVU2my2NVp3FYkXFFmt+sVigGjpJGNHttZnNZvT7feI4xtAEZn0zuaXd7Zbr%0AotVq8bsff584ETM0nU4Hx3HuBeT9Rv/bCUex7ooexH7CsN9P2vcMfpswsN97KvpJxcYRRRFO3UFB%0AwtQNTNvgT/6Lf+Znu6EqIZW0MFkSLvZpljAcDnnz+ozJZFLCFc1mneGwzzsPH/Huu++WDaHz8/Nc%0ABlhivV4zW84Yj8dUaxVevn7NcHCAIglNZs/ziOOU09PTElMsmhSWZeUu5A6qopeDMF5usyUjYRp2%0AqSfRbrfJsoyLi4uyVLOdCv3hgCAWtE7btsvBGV3XywUusMCkhI16vR61Wq3c1VutFu5uC1AObziO%0Ag+/7uSnvlF6vQ8USVcfJyQnz+bzUun7+/DmTyaQUWKs3RCPp8PCQer1Or9fDcRzczQ5JkrCcCsfH%0Ax+UgVDESv91uefjwYTkWXa/X0Q2V8XhMvS4YSIvFgjAMmc/nZZM5CCK63T5JIsa0dV1ntRLmBm9e%0An/HkyRNOT09x7Aqffvppjpt7+aZdp1YR04qVSoXRaCSqFE1DU++7EkmSCBBvs1ng/jRscSG9/R3Y%0AU1NM72X5+6P+QMm+2jf02BfuAsqyvHjOt3VgojS5FyTSJKFRr/L7fv7rfOubv0jdcTg5OUZRBP5c%0Ar9c5ODggSRKePHlCo9EoA0iz2RTJTb9PNZeNMG2LTqfDZrMhzPtGhSyFgOmEjMf46rrc9IqGXZaJ%0ApEWWZap2he12W0pkf/7555imLmQqVJ3CKLt4X8PhkHq1xuHhIbZtl0NYRe+hqG7W6zW2bYuhOadS%0Ayn0U0hee55VTsZ7nCee1XHhrs9mUpvSqqpcyB0EQUHXqJVXQ9/2SqlytVsvPbrPZsFwusSyLp0+f%0A8uGHH/LgwQMmkwmzmaAtHx8f02w2sW27lAHYX1dvB+G3ZxyKNXB/FuPu9/0ht0LGuWBq7Tf89yUz%0APM9jtVqxWm64nc65nc5K2eOfGFd/JjL30+PsO3/5L5Yn4HA4xCs0nmNhU/X82YvS+UWwTCSiJGZ8%0AOyWORVNNlWU2a8EFvbi+YDQaEfo+tuWUF6mhq2iqwdX4Gk0Vwd6pVVFQqdYqXF/dsNqsOToS+PjG%0AXfHwwWNW7kYYgHg+hikw14J+JSGcZwzD4P9l7s1iJMnz+75P3JH3nVn3XX339EwPZ3aXJrnmLpdc%0AGxZsA3qwn2RYsA0DlulDtmBAECiAL4YfKBnwox4EG4ZlyBJlCZBEw6Ik0nsPuTPTM9VdXV1dV1be%0A9xGZcfrhHxGVM9xd0vLLBrqAPKorqyIjf//f//v7Hv3JiMFgINJodBUFRaTLuB6pTBJNE6rVVqvF%0A40dPOTk5oVKp0OqKSf5GbY2pNUeVZLrdLrsHu9i2h7tcImtqrLB89vQxH330Eb/yK7/C55+eMJ1O%0AyebSImnIl/jWr32DV69e0eq0KRaLuEuP3rBL4Ln80i/9Ep988oLBYEC+WGDUH+PJ0B8OMDQ9Nnoa%0A9Qfs7u4yn88ZDofUajUkVQq7H43NzXWm0zntdpukITjcumkINoTnYk1n+L4fMzhG4wFLx+PBgwec%0AnrwkmUxSrIhkqK9+9av8/b/796hWq4ymY5rNJr7vk83l44IzmQhW0cnLz8kXS/i+T73eiLngrmeT%0AzxbuwjpWOqboOv8yIwfuDMpWGQ+rg1gkCTVUyiqqiiLLuJ4nGhFEYZMCMZcR16I4vuzzEuWjChGN%0Ah6YZvP/uM6q1CrPJlKSpU6mtg+ejJ/Sw6Olk00mGgzH3HxzTarUE/JNM0u92KJVKtNtd5vM5tuuw%0AsGwOjg84PTnl6FjoNWRVR1MkSqWS6KKbLUqlEqlUgna7S7lSo9Fo0Ov1KFeKFPIlhpMxpUKOQqEQ%0Az35UVcV2Fri+WJS21jfwAxtN0Ql8iVevT4WLZTJFNpfGdUV2Qq/XI51Oxg3NixcvSKTEIDQK/dA1%0Ak3QmiRyImYCmC/FUNpslHzqYCiMzh0qpzHwuko0cxyGfK9JqN+h1Bzx4eA/XFSlPiUQi3jW//OwV%0A2WwWx3OxPRdV1VAUEVT96tUrcrkcpUo5bnji9567bjw6VhuF6IgG8VExjph5q9qM6Dr8MjHgp+0M%0AvgwzOo6DEprjabJKIMNf+s//65/auf9cYO5/83d+57d+9Vd+ESns3BOpFI7t4fueyH10XdKpNOPx%0AmE6nQ7lcxnFcFFkmk0kxDgMxPv7kE66uLsjmMqSSSaRAplDMc3Ndj8UAs6VFq9PB1A0KhTy+75NM%0AJRmNxvQHQ9L5HIPREC/w2drYJJE06fT7yLLMzc0NxXyB/nBA4PvksgUIJEbjAbIiIUkyby8uhHhj%0ANiOfLzCbTPFcn0KpQKfTjdWJjx8/pFG/JZfPIqsKmqZTLhSpVEvYjossSVRKZQqFHPlsntGwj2M7%0A7O/uoeoCz378+DEf//hTju8dMxz36fa64YdxQrGQZzyekEwkWdpLnKXD5tY2yWSSH/zg+6yvbwhr%0A1FQG23HY291FVzUG4xHZTAY5tGAtlUoUCzkI8efBaESttobnB1xdXPPjTz5lsbQxkknG8wmbWxvI%0AMrw5f0u+WODo8JD69Q35XI7hcES1UqHd6aAZgiVRLuZRZZVuv8PhwSGNxi0PHz0K6Zl7QtadSTMa%0A9VlbW6PZbPHu8+d4tkOr2eT95+8xnkxDD+9JvLtxXZuob1ltYFYHsq7nIa+Ehax2WasfbFaw/Yge%0AG9PdHBffC8KGgxXlqPeF3UCMs3sO6+tr7O1ss7mxhmkaJAwTZ7FkNBozGA6xXYf53CKXy9NttZGQ%0AkWTx+t12B0VVuby+Jp/Ns1yKXUGxXCKXy1EulJlbMwbDfgjrFEinkhQKBcbjceiWmMJxXCFU0w1G%0A4yGyrPDuu+/S63c5PDrAXth0Wh3G4xGaqnF5eUW+lGc4Er4vhmGwsCzq9TqTyYxiuYChaWTSKWrr%0ANeaWhWYK5WcqnabZapJKZ7i+uiSTyzKZCHZL0jSw5hPW19d4e3FBqVxkNB6i6Rq+iwiocD0WloXr%0AOFjzBb4f4PpOaFdg0Wq2sZeClTOfz+j3+9RqtRA2A8ua4/kek+kMSZIoFYu4juDgt5q32I7Nw8eP%0AhSYkl4uhtMjyYhU/j7Qzq7j5T7xmKAiVnQAAIABJREFUIN5d3alV7zIPVov5KsSzWuCjnWBE6RZ2%0A6AGqqmEvF8jI/JPf+79+Kub+8wHLyBISCoQcTyQJSQll4oGPH8YM58PtabPZBFl07vP5nPVahf3d%0AbZ49fcq9B4+wXfGBmkxHghmwnNNo1sXFlE6RSAlrg2Q6hRf4NBoNDE2nWivjLC32d7c5PtxH0xUG%0AoxHWdIbr2pQKOVRZoVwsYob0y05LYJ6R891atUw2nSSdNLFmEyrVEql0gvr1TUxdG/T63Fxds7O3%0Ay3g8Zj6dcv/4kKP7R3S7XRK6wde//nWePnuHhKHz+uwViVSSpCmgmWw6yevXrxkNhjy4f0wyZVIu%0AF3n04D7/2td+kV94/j6u65POCpXh9VVdhPlqwkzrgw++ws1tncPjo/jCnE2mgk1QqeGGMu9n7z7F%0AdhYoisSDh/fY3hFe3htrVeYTwVX+8P1fYDm3GPR77O3sMg3jAB89ekQ6neaPP/mYRCrJ5eUlGxsb%0ADMYjut0uy7mFoWq0W90wZctn2BcOfa1WC58AM5mIucuJRIrF3CKdSfHJj/+YfC7L0eEB09mESqVE%0AOp3k8OAAWVEYDIfoRiLkekdFW/ibw10HFUEnIII1Vjv8VXjmy1BNBMGswjtBEIQJSwFOOEBd3Y67%0Ark0pn2NvZ5tnT5+wvbmFazvkMkK57AYig1RRhLmcoWq0G00KxRzVWplOb8BoOGG+EPCg43icX7zF%0A9T0CCdrtNooi8dnLF4zHYw72duPIO01RKeSyZNMZ6tc3OK5IEBsOhyBLLK0FhqZjzeaossTJZ5+H%0AMIrQnlxeXvLLv/zL6KpKqZBjNhkhy+Ah6JEffPg+9UaLVCaNZghq38uTUwaDEf2eCMVZ29jis88+%0AI5crUMjlSRjCjvf68opsVsROPnn0kM31tZByK1SgiqJQv2nw8Y8/JZlOYTue0LRkMsiyzPHxIelM%0AknKlSDaXJvAFnbhx2xJhN50Ok5lwrXz3vXdodTtc1W9YODbXt3UUzeDw+J5Qq4bq7UgNGrFcoq/I%0AmTGCkCK/9UiNGl1bkSDuy15DqxqKaGcYPR8dq4yqVfWyG0M0Po4jaLKqdteY/MS6+vMCy/z1/+6/%0Aij2o19fWYtFQIIXFZzpnNBrF/OFOrw8IO1o3TCgJAoml49HpdLi5uWF7cx1nabMIhQ5GQljnyogT%0AZU0XYXJMn6VjC8MuU+SVygrhcGmKIhu0220Mw2Bzc5Or+g1rlSrnb8/Y29uLQ5oVWaM76JNQRUr6%0A7tEBt+GH6WD/iGZDBAZkMhnK1RInn71ke3cH3xf0ukF/hC/56KrKfLYQfHpfxAVKkiQ6s3IxDiq4%0AvLykkCuydEIIy16QzmaYjmds7+zxyY8/RlYVzFSSVMKg0WiwubYlMPuqYPTYto0qK7Q7PYGD3z8i%0AV8hzfXGDmTIoFovYC4vD4yN6nT7D4ZB8Pk+r1WJmzTk4OEBRFKz5kk63xQcfvM8PP/qYer3O9u6O%0AGBzLMomQOlqtVnHtRazQOzi6x83VBdP5nK0Qdrtttnn06BHf+c53wPNJZoTF6vX1NQt7yYN79zk7%0Af8NgMGBvd59Ov8d6tYZtCy+e+XIRhh9fxTGMnueEXdJKJx/yzGVZRl1JgPqykAlE9FwQuvbhiWg+%0AuOuuVvH2KIpP9sXP3tnZYWtzIxbGJBIJPFssBJPJJPYKmUwmbG1t8fbtWzRNZ2dnG9PQOHn1kuOj%0A+3z88cc8f/5cKLQTeuhTkqHZaPP69WsePRYzqF6vQ6lQZmaJofh6bU0MMS+u0Aw9pmYurQWypDIY%0A9wl8IYMvFHN4jqD9gqD2Tafj0NkGxoMxuWIhDgqJMn+DwENG7GxUXWd9fZPl0mIyGrG2tkbCEDDT%0A3t4e/aEQJkYZwLquMx4KPUYuk8X1PWzXQZGEt1Gn141tkMXf1wvtPGxGoxGdTi8W+kwmE2q1GtZs%0ATv2mgbVcsLG9JTD5TAafgNOXr8TuM/B4/PixEAEiIQX+F+CYKBAlem9XYZboaxVeib4nYr5Enf4q%0AhPOT9Bqr/y9id626okqSxCjUJ2jh477rkc/n+Q/+o//059t+4GBvN/jtv/qXY0yyWq3S7w5YLOd4%0A4YkwIyvgcJjieULVenr2hs2dTXRFxfZc5IBwCGgxHI+5ubml1WqJhKJqVYQWmCadTof9vUPa7TYb%0AaxvMw7SipSVw9KVtCf+JnDBNSidTYsFRNFLphPDuXjjYnsvSsSnksigoZLIp1qqiQ//hRz9ia2sL%0ARVG4rTc5Pj7m4uKCfD7PYDCIudeprEhjmU9FzOB6Taj1Isvfzc1NfvSjH/HBBx/QbN6i6yb1el10%0AQYUCkiRxcXVJEHicX1yRMdM4nlDuHh0d8Y9/75+yt71DbzgAz2dra4t8IUvSTHB2/oaNtXVOXr2k%0AUChQKhSRdYPLt2+QEPjn0cEhii5TLBa5vb1hf3ePfD7Pp59+xrvvvsvnL09IGKb4Hb/yIc1mk2Kh%0AzMuXL+mNh8ISWVXJJhNx8sxiLs7v2dkp3/rWt3j58pRarcbCXnIZerncNhuYusH2xqbAbXPZ0LCt%0ABbLI8axUKlycv+X4+B5X19fxAnJVv2E2nlBZq9Hv9+l0OmFBuuMhe/5dDquiKMgrW+NV6trqNhv4%0AwvZ6VXgUhLbGpikK78N798mkhaOpauiMx+N4cJk0TBKJBO22kLjriooUwHA84t7RMdf1m9CCd0oy%0AaZI0kgS+SyqTZrlcxqHq1WqZfk8og63FjJcnp+zv75NKpVjaFg8ePGDQ61O/aZBIJZFUgWWfnHzG%0A83ff4fq6TsIwGQ6HvPf+c87Pz1lYNqVSCWs+xfOc2GIjmy9wdXXFMoSbKqWSOC8oDMYjcplUrJSu%0A1+uouk7SNIXd8NwilUiyXFpxwLSqqrTbXXwClgsH17Nj5bbrumyur2HbIp80KnqpVApVN3n75jVP%0AHj1kOp9hLR2MMLynXCwxs+Y0m0329vaYzxagQKPRwrIsJtMZO9vb1NZrYtYSFlItvA6AWOm8CqvA%0AXahMpE6NBHERFCfLckyciKiTqyHzkZJ8FZKJFsmok1/VdES/h+/7BGEjEnu8Ow7379/n3/3z//7P%0AOVtGunMDXC6XtJrNWN1YKIgCFm1XxKBS5BHOLOFv3u8N421MdMKN0IVtfX093l4lk0mSoQ3A5uYm%0Alr0U6tZeJxaARIqx6E2MVl9JEnYCi8Ui9rsYj8d0Wx1UVaVeb1Aul+l22+i6SqvVYj9Uuw0GAzRN%0Ao91uxxepZVnIsoKRTDAeTzF1wcxRZYnRaEQmkyGTyQhfnHCQ2O2243CMTCZDp9Oh0RCGXBcXF1iz%0ABcv5kuF4RLlcjhkLqVRC2AzICvfv30c3VJJJ4ce9uSkKpx6+vuOJIdjx8XFoYVCi2+9xW2+GlMQZ%0AL168iN0B+/1+HP32+PFjOq12PPQtlYR62HVd+t1e7KqXy+XiUORMJhOnDp2dnTEPoxYXiwW6qsXd%0AmMDRXTRN45133qFYLDIcDsmk0jEDqVKpxOIPIBQWTTFNk42NDYrFYgyhrErFVwdd0YdstRP/8vOr%0AGOrq0EsNfVLuHx+xvblBJqTRRQyRYrEYLwgLx44fsyyLdq8rcj8DIRJLZ5K4nlAkikze6Rfw3ejc%0Affrpp7HwSFEUSqVSLFQKgoDxOMz0nc8YDocEQRC+36YYWIfsrMPDQ85OX5PJZGL7ikgnslwuBa89%0A3CEqkoQqy7i2w2w2YTYdoysqk8kkFgGtra3hhkZizWYT3TRimCFKquq2OzHzJQq36XYFTBdBI+Cz%0AVq2F9r0CSprP54L2OhGhF9OpkPUnDJOTkxMajQaSotBsNun3+3znO98hl8tRq62xtrYWJ1wFQYAq%0Ay3E3HH1FC2cE20Wh5IqikEwmY4WpELQpX4Bn0uk02Ww2xusj1k8kOIrw+1X4JlpEosdXYZzoe1a9%0AZyJG0Kpf0k+sqz8PnfveznbwV37zPyGTFbzXUiHHwrG/gHn6vs80vGBd10fR1Fh6Hhk/DYdDCoUC%0Avu+GxlABiqJxFcbC2bbNZrhi9wYDFMQbKGti++c5Dt1OP3R0zDOzhB/H7s4+rbZgZaxXN0ikTVwf%0Azl6dUiwWOXt7zr/5G9/mX/zL32d3d5tcJksul+N73/2R4MWH2anjyRBJUVAlNf7AqIaKIklIvkyj%0AfcsvfvVr1Bu3LBYLKpUK1/U6pq6TyaRiLr7v3/GqrfkSXxK2Bou5hZkQ9LWHDx9iLy1ub28pV0vk%0AMlnevL3g/vG9kOPbxHN84f0xGcdFcTwe4yPTa3fiizuRTsVbzd/4tW9xeipsgQ8PD/noo4+QFcEc%0Amk0FnbNULjBfLGi1OgBsbGyQywgl5f3797GsGf3uIKSRelxd3QCwtrZGsVhEUmS+/93v8eSdp1xc%0AnKPrJoEv0el0Wd/aCClrMgcHBzTrTRE60hHmXvl8Xjyva7w8eSV8elSVt2/fUiwWKZerXN5c0uv1%0A4gXd94kzUVeL/p29wd3x5WuumMuTz4vCmkgkODw4YDIZo6qqKJjnb9CQyZeKtG4b7O7u8tnLE/KZ%0ALEg+dhhVl06n2VirMhqN4mDoiEIpSRKtZgdNVzg4OKBYLPL555+zsbGBaZr86Id/xM7ODul0mv/7%0An/8+BwcH9DtdNjbXyObz+K6LvXRJZTMxNXexWNBuN7l/fMxsNkPyRWOUy2ewLEvwtCV49fo1H3zw%0AAf1ul/3dHYbDMZlMCmu5QNMMHGdJu9mhXBG7VUmSGI76aIoIHV8ul1hzkVC1sV7DMAxGE+FrlEgk%0A8D3oDXvk0jkm8xm6Is7bxds3IlAmoVGtbYY6kRtc2+P5L7zPyWefM7MEVFspVnHsOZKicttoUVmr%0AkU2LhsF3PZaei+cLe+a9vR1cz4nZLcJr3RUZuiu1MGr0ovlK5BcFdxAc/MlUrbtrhJg1E2H5X57R%0ArEI70bG6gH/BOkNVxQIYdvnL5ZJUKsFf+A9/Oizzc9G5y7Icf9CjsOfoREcnwQoj6kQCiY7veuCH%0AJ0ESIcfJZJrJfIYvyaDI2K6PokiYmh5G7Sn80Y8/4fTsnExGGGMJeqONbQlFWD6bQ0ai2xvge5BO%0AiRT4hWUz6I9otJqcfP6KZv0WRZVw3CUKEudvz2IMUJZVzs8vkDWJwWDAaDyg0RbbQt91efbOE3L5%0AjLiAVJELqmoyqWSGk5engplze0u90aDdbMZFdzIR4qCFvWRhLzGTCVqdNqqihyEfaXRDJV8QsYOD%0A0ZBUJo0iqcxmFkcHhzQaDSxLKFdbrZaIhQuE1cFgNKGQFwk5mUwGzxGdshyAYWh4gU+n30dVNQzD%0ApN8XQptirsRsaqEaOr7k8/b8EmtqiWDkVAJVhs3NTXZ2tkJL5xG9QZ/RZMz5xaXgSgc+9Xqd0Wgk%0AvHR8qNfrLOZLNtbWSZg6h/v74Pm89+wp48GY2XgWC3u2NwQPfDyd0Ol1ubq6Yntrk5vra8ajEZ7v%0AghTQH/VRkNhcWyefyZJNpcW8Jiri0p14xPVWFLAh3dLzHDKpJJlkgmdPHvPsnSdoqsLhwT7z2RTH%0AEXYXkZfLcikKdzGXj3105ACSZkL4DA26FHIZsumkiDJMpbj/4Bjf9chlsjiOQ6fTQZIk9vb2GPXH%0AtG7bVKtVOq02s6nYIZkJnXanSS6dQZVk1tarBL7E6YmgJ9rOgvGwTzadRJMVMskUciBjzZci+H0+%0AF1oPCcbTCcPxCN8X59p3barlEldXVzRv60IkZTu8eX0mqJ+yxGI5x0gmGIYL22y+wLE9mu0u6VxW%0ANAg+nLw8JZ8rMhxP6YS88ulc7Fw82yFhmKiyEs+lIv9ygM31DcrlIpdvz0OfJtElj0YjEU4/tYSZ%0A3kwEfpydnVG/bTKdzklm0tQ21kFRkUKrA8/1kVUFVRf0QhRBi426Ytu2Y2GluDSkL3TUq95Fq0P6%0AyJYA7qCYqMuPfn4Ucr7aQERFP6p70eIQBAH4Pv6KsVi0k/hZx88FFfJ//Jt/47d+9Ze/Fm83k+lU%0AjGVFf3AkMiJkJSDLeL6HL0kEgRh4oUixgZa7XGDoOouF8HlPZxJk0hk21mqkk2mu6jdsbW0xm0yx%0AnQVrazX6owGO74MsE0hQLVdE7qmuYGgGlXKZ0ajP4eEBZtKkNxgxm1voqsZ4OsN2PDzHp9frc3V7%0Ay+bOFposs7+3R7fT49GDBygy1NbXyeUy2I4twkVsHxmZ0/MzRpMxF5dXbG5ukc3m0BQN13OwZhaa%0AYSIrKgQyr9+ck0pnWNo2zdsGsizT6fcol4q0W11s12FpuyRMg+2tDZLJBP2+GGCNRkMeP31CKplg%0A//CQH//4E1zXw5rNubi4IJPNIsky+/s7FIs5XNfm2TtPKReLdFqd0MrWiA3J8rk8c2tOOpUim02T%0ASWbQTY2H947IZ7MkTJPRUNDb3r55Sy6fw116TMZTamvrVKo1PMQsYDqbMRyOOTg4oF6/JZPNMegP%0AURUNI2HSaNbxPRGiEvg+CcNkPJ6gaSqT2Qxd0wj8gMMD4SXy9OlT3pyesrO7i6pp+J7H/v4el5dX%0AHB4dkMtlKeYLJNNJErrJ+sY688kURZbJphNUK2VUWeb+8THbm5u8++ydEAbJ8OzxE66vL3jn6RO6%0A7S5r6+vhPEVAB4WsCK6oVaq0Wi0sSxh4LZZzarU1FkuLrY1NUukEljWnXK4Ir/yrKxbLJU74Ya5U%0AKjgLh5ubOrqh0+v36HU75PJFGo0GFxcXSJLMWk34y2i6ELQtrDnP33uXz158hm5oJAyDdEbQdMfj%0AEbValeFkghRIjCcTjIRGPp/FMEw6vR4bm5tcX11jWQsIAgwjge04DMdj0pkMxUKB4WjEqD/GDOdA%0AnV4X1/NxPQ9FUvACn+FwSG/QZzwec3TvmDdnZ/T6fSRJDNoz2bS4bepY1oLrm2t293cZjcSOslIp%0A0+/3mC8sHNshk8piOwvana7wkJ8vmExnBL5Pda2MrmvCPttx6PZ7bO7ucu/+Y7LZHIZhhoVRww98%0AMVT3fezlElm6oz5GnbugoUpfgGICzweJLzBiooYARPSiYWgEgY8kfZHjHsHHURGP4KHofrRQRBBN%0AVM/gzmIjWlC0RIK/93/87k+lQv7cFPd//Ze+Fp+ohG6wWC5jjA6I46Wc8OQsF0uxjUbwPn0JNFlC%0ACiQUWSaVShIEPoqkouthCIUhPCz0hImmKtzeNhiORhRLZSQCTMOgWlvDMAT8MZ1M2NxaJ2kmkGUJ%0Az3NDd0Ods7M3VMol5rMpvdDAv5jLo+ga1/UbHj58SP2mTjqdQgIy2TSe75NIJllaC1zPYzCaMJtO%0AKBTyJFMJBv0ejr1kc2uTdDLBbDohGyaoJ9MpnKWNoRvIsoKuCw+LarmEYehAwLvP3iGZTHLv+Ijr%0Aixs212tsba4zGo149fqMwA9iV0vHtlkuHS4uL5iNZ2xur7O9vUWxVODe8RHTyRgfmFsL3nn6hHaz%0AhZlIMhyO8Fybfr/D5sYakiSxWFgUCnlKpSLjyRhNUylXymiqimEkAAkzmaTd7ggmSRCAorB0bJLp%0AFLP5nE6riaQoeL5POpmh2+3y/INfYDTss7uzjWHoDEYD1jY2qF/XqVXLTGcTbhtNDFOj3+3iA6V8%0AAc8VZm+T2Uyk/BTzTKczFssFuUwWCTBMA8uyBGzW6zLqi0V7MBqSK+R47/33KBdLGLpGPp+jXK6I%0AD6Hvs7W2TsIw2dreiDHV4XiCqeks5hZGKoEf+BSLRTKpBLquMbdm2J7HaDJmf2+XdrvD4eEBb99e%0AYlkWyWSK/nDMYr5gb3eHhbVgPpujqCrz+ZRUOovjLnEcl1wuh+/6jCcTFs6Cd56+Q7fbo9Vo8OjJ%0AQzY2NhCOiwnGkzHrGxuYZoKtzQ1enb7m+PAAXVNJphJMxmOa7RayouL5HgtrjjW30TUde7lAU2Sy%0AmQztdleI4VyX12dn5PNZ5pYlaIC6yngyojcQ+pBatcbl5QWKJCFLEkvbJpNOcnxwxGQypDsYcHBw%0AQLVapX5zg6Iq6KrwJ6/VqlSqZUEH1RPM5jNURWU6naEqCpVKhU63w3Q6p98fsb27x2Q8FgPr6YRu%0Ar08qneHi+or1jQ0ePnpELl8gmYyEScJqQNMNTDPJ0lngex7JRCJsnhRh2ib+gSK0N9EsT1VVXM9B%0A1424WMNdNORd2LmCaLijfF4v7tbhT1pFR8eXBU/REJWQ0TWzLAJA1UwkSeF3f/cf/Hzz3OHu5ETD%0ArOhErE6PZVlG+dKQIfJwULgTBEQn3DTN+Ha0MhqGQSohBozbuztUalVubwUmP5ta9PtdpuGASAuH%0AQBF9LZfL0Ww26Xa7DEYjkQKjiWFKLp2h3W6zWMwpFASrQNM0FFlYiuq6YFAMh0NGwwmffvop2xub%0ALBYLvvvd7zIM7Vmfv/sepq6zt7fHw4cPkaQg9AdPxkPP5VIMgpfhZD7C+9rtNo1GI+Q8K5RKhVDU%0Ak0VXtRhLbTabXF9fx/F85XIZWVJj/3nbXrCzs4OumywWNouFzYMHj8QAMyO8S1RVZTAYYJomy6Ww%0AUzAMg42Njfh527Y5OTmhXC7z+WcvWVtbI5VKUSqVWFtbi6P+ptMptVqNjY0NhsMxi4WFLMtcXFzE%0A3imqKjOZTOK/v9frMRqN2N3bxjRNisUimiKxubnJbCaUsd1ul8vLS8EuCPw4fScIgjg5KJ/Pk06n%0A+epXv8rW1hbvPH5CMpmk22rHtsbb29tMJhPy+Tx7e3tUq1XKxRLz+Zzj4+PYcwjg4OBAqDe3trAs%0ACyv0+1YURXipyDLn5+eYpuh05/M5W1tbeJ7IFVB0MXgPgoBytUKlUkGW1TjtfjqdClhtxUo58u85%0AODoUuon5nQVwZAFwdCQoq2tra/Gwstfp4nmeGJaGNhi6bsZkhkwqHds353K52OHw+fN3SafFnCOd%0AFiHqUUTmztY25XKJ+0fHceanqd3xwH3fx7Ks+L1NpwX75/b2loODA0aDIaqsxL9ju92m0+nE9gO3%0At8I3aTqfkS8V48+57/uUy2URklOvxxYbEXwRDUhXbSBWh6jR/WyuQDqTIZnKoOqGQAWkO6/+qGv+%0AMpQS/YzVYXtU6KPbX0Yj4M7XPyrqqzNGuMP0gyDADYf2juOGtMmfPS/9uejc/+bf+J3f+uWvfcB0%0ANsOxbfK5nBCBINSp0cn5oldDRBEScctSIOE4LoEs4fsSi6WD47nomsC4RKCsAbIi7FWBVDJBKil8%0AWDrdHkvXQZFlEoZBImGSTJi8PDklk8twfXVFpVIRtgWajozC0nZoNlvsbG8zn85wPRckQWEslIpI%0ASHTbHS6vrlFVjduGuOguL6+YTecYpsD2arUavU5PBFwEPo7touma4KE7oou6ua6TTCY5Pz8nnU0z%0AmYxQJAXDSNDpdEmk0gK60VQG/T6O56BqKlfX15y9OUeWJHK5PDPLotPtYegGL1+9JpVMs1jaTCZj%0A6je3jMcjJAkuL6/wPRcCn0wqzY8/+ZhsNst4PKJSqXFxcUWlWuH66opcocDN9RXdbodCsYTn+7w+%0AfYOuaWiagu8HLJY2tzc3EPjMJjMG/QG2bfHk8QPsMHFGAhRZ4uHDBywXFoVCjuvra9ZqQpl627gl%0AnUph6Ca+F2AmhP7AdXxkWQE8UTiNBI7v4SyWjCcTkskUyUSCo8MjXn1+wuOHj+j3+zx+cI+bq0t8%0An9iPpN1u8bWvfJVWs0m5XOb958958/Yc13GEFa/vMxj1SSZFIMftzTWGrjGfWczmE+yFTeD5NG7q%0AGKaJ47ikU8KLSFVk7IVNOpVhOBlTq9TI5cViubm5ydmbc6bTKVubW9iew3gygSBgYdnkszkkRaJQ%0AzKPrGgtrzvH9Y6aTCdPJjHv3jvnO97/Pg3sPmIynFPN56jc3EAQU8lkat2LWoqkKg8GAVCrF6zfn%0Agi3j+5SKBQGdaRqSBNlshpurW2aLGflCkTdnZ6ytVWm22+zv7tJptykWini+E7tkaqqKaeiUCzkU%0AGVRNJQjnOVIgsVzajIYiPHutUkUC5tYUz4d7B8fc1K8xTJNur4cUgG7q7O/usFwu8H2P+XxBLpdn%0AMpsJXr7nMh6PMXQdzVDJJNP4BDx49JBisSgWfE1DCXeQQnik4Xl3LCd7aeH7Hp4fICsaRiKJhIym%0A6eiaSSKVJplMY5gmuqEjKwqqpsVB5RGTbtVbZhUvjxaNaEGIGtZVcdzqYhHdXhU9SeEOCEnCC0QW%0Ar+d7qIrKP/yH/+hfvXOXJMmUJOkHkiR9LEnSZ5Ik/fXw8X1Jkr4vSdKZJEl/R5IkPXzcCO+fhc/v%0A/Wmv4fuBSKvJZkV4hizFuZGSJBGvT+EfKP5PtPrJLBcOS8dDkhQ0WQmDqkXXDMSSdElRQn+KUJSg%0AQC6fYnd3m/39fTbXxcDr408/xTSSjKdzUtkMN7dNdvcO+OzFCelUlrdv31IoFJjPhYgnkTQYjIZ8%0A61vf4vjgkMO9fdr1BsvlkrXNDQplQU+7d+8emqaRL2RFatTVDY8ePmEyGrNWrbC5vkalVCabTTPs%0A9zB1EQpsuw6SIpwFnzx5Eiob8xzdO6bdamCYGvePD0kmDPr9Ph9+9Svs7OyQSWU52Dvk+fPnHN07%0AxnZEd1apVGh12uzu7jKZTDi6fxz7Rq+vr7NcOhi64PJLkhQPWBeLBdm0iAl8/vw5jUaD0XiKLKnU%0A1jeoVGoM+wNUWYnNvZ4+e5dOr0s6laCYz/HOO+8KRgw+x8diwJs0E8gEDHpdBr0uf/zHHwHQ6wlx%0Ays1tHTOZ4OmTZ6ESdEGlWmJvb490KksyZRIgotCePn0a+pgn407u5vIKSQqoVErYnstHH33EL33t%0AF2MdQS6dYWt9g0qpwHq1xuuXL3n+7BmPHj7ge9/7HrqqxcEik8mEjbU1ZlOLy8tL1tY2xA4Ej4OD%0AA2RNwjA1dve2WauWmY7GvHjxgmw2TRB4aLpCMmUyn885Pz9n0B+xWCywbZtCNsd77z2jO+izWCwo%0AFouUCkVM0ySbzwklpwfdTp8vQLKQAAAeVUlEQVRCKU+3241ZYicnJ+xsbvL555+L3eB3vs94PA61%0ABOeoqs71dR3bdfACmM4FddReLEkYYod7//59fNcJBWA3YQiMzKtXJzx55ymjyZRcJkur08YLRKLS%0A/vY+CSNJq9WJB5FBEDCezpAllUK5hGrobG1vYHsOZpjiNBqNSGUzJFIZapUSr16fEkgKEgrFQhnX%0A8VnMLbwAAknG9QMur6+YW0sm4xnjmYjCW19fJ5XN0O32ub1t8OSdp3EqVUwzREIKIxkdx4s7eUVR%0AUFDAC2LEQOaOiogsCZKH7wkFs6yjGyKFLKzEuAS4BNgrxnFRgY469WUYILLatUfwzCqdMdrViIxf%0AgbOvJnxFs0dVVdE1808dqP5ZYJkl8I0gCJ4B7wLfliTpq8B/D/xOEARHwAD4i+H3/0VgED7+O+H3%0A/czD9z1SIY852q5oqipitDwvtk61bTv+IKxupyKIZnXVvNvWKASSEpsdZbNZETCQ0O/4y4HLeq3C%0AxsYGpVKF+/cfcnlzzXwupN6u6zIc9bFdh3w+z/HxMePxGM8TVqfDwZgnT54wGPaYzsa0e12y2Swf%0AvP8eCUNjNOiRyabi8O/9/X0KhQJH+we0Ww2SySS1ShXbXtDt90gkhK/1ixefY5pJxqMpw6Hg8rfb%0AbQqFHJqh0+m0Yhig0+mwvr5OImFg6hr4HtPxiGq1LNR611fs7G5hzeasVSusr6/T6rZYuksO9nZY%0ALBb0+31KxQrZdIZsRjgMpkKnQUVR0GSdRqPBbavObD6hVl0XfPPJkKXjMRpPqTdu499FktXQulal%0AWBQfuM8//xxZVXB9jzdv3tLvDsjn84zHU1TdQFY1TDNJq9Nkd3cXTRWpU8uFEwpkFNaqNWqVKoNe%0An2qlxMbGBs7S5vT0LMZFPWcZh4Wsr6+zvbnJ+dkZGxsbwrzq5ARFUdjZ2aFWqTIej9nZ3ouhGlmB%0A8WAYYq12fM2BEOmohspsaqEZOvOFUD/2ux1qFRH3ZhgG9brwNCqXy4xGItRlPJpy+uqMTCpBKpui%0AUi0hoXB1ecNkMqHVaHCwt4MMmLrOzJrT7bWZzsaxq2gmk8H3wVo6dHoDMpksmibcGpeLecyPF4Ia%0AB0WR6PZ7qJoIiCCQua03KZVKLOwlvUGfnZ0dDEMokkeDPns726QzwpPm/v37NJvN2DPJ92EwEGlM%0AZ+dvaLVaFLJCd7BcLhmMhsxmM5a2xcWbc3JpYf1sGKL4W9MZ9tKi3bzFsiyWC4ednR263S4BHnNr%0ASrfbRdd1bm5uGHSHpBMZNjfXkeSAq/oV88mU8XjI93/4A1qdNvuHB9x7+CAuiHAHeUhy2Ax6/hfg%0AmVXfn6hmCJdLhyhfNwgiKwEVVdXRdRNFCSEmVxiQaZqO7wfMLIuZZeGsUCW9EJf3fT9m30Q8/9Vu%0AP8LfRWLbHVUzgpUFJdPHdR0cx8Zxlyydxc+sq39qcQ/EMQ3vauFXAHwD+Lvh438b+HfC2/92eJ/w%0A+W9Kq0TOn3CoqogiA+4MlnxhjRoFIEeuaKtc0yAIcLwAGZ8AjyA8SaqqokarnXTnoRzhj9lClsVs%0AQeBLaKoRChAEfLO1scbRwR7Hx8fouk6tVmN3dxfbtnn0+AHN1g2vXr9hNpuhajKT6QhNV5ClAPyA%0AWqXMn/s3fp0/9299m2G/x9Ja8NUPP2AymQjWgyOi725vrri6fIsXCM7+zJqTzWbRNI3zNxd0+z0y%0AuSwXFxciiLhUiqXQ9UaTg4MDvvLBh9i2zYN799nb2aZSKXHv6BhZVchkchTLFRGRl0yxtbUT2u0W%0AYplzuVjkW9/8Jn/wL/8fEukE2YJgIXg+FEsVZFmmVqvEroA3t3W+/e1vs7W1RSqVCpW/JtOR4Ceb%0ApsnXv/51jIRJp9dmMh3RbjfxPI9Op4eZTAjM2/ORAjg6OGQ0GvHmzWsSKaFMrNVqsS/Jixcv8AMR%0ANbi0LRxX2DX3+31evXrF9fU1uazwAN/f3+fp06dYlqDD7e7u8vjRAw53d9jaFuIzTdNIJcQgVQ4A%0AWeXV69f0J2MK5RK3t7e89/wZtm3z6uVrypUi6XSavb0D9nd2WczmHO4dhr4jYqDq+4LCORz2SaYz%0ATKdzikXBYtne3hb4uS/x9vyS+8f3kOQASRXzkKePHxP4UhwVd7C3L35Wf0A+n+X09JRyscSTRw8Z%0Aj8eChWFq5PIZGvVbdrc3SZo6o+mYBw/u02m1SaWzgMChc9kCvg+pTJqryxvm1pRMKs1sOqZUzNPv%0AdqiUypTLZc7Pz0WwtqGzvbtHsVxhNBrRbndpt7vMJlOGg3HcUDmOg20vGI4HlKslptYIUzcoFYrM%0AZhaapnF6dkYinWI8mxJICjdXV5i6ypPHDzk4OgxnERJu4DKZjnj04B7L5RJV0dk/2OW2LmjA5+fn%0A/MEf/AGlUoXhcMjR0RHFSpmF7cS2vevr6xQKeXRVI/D8L0AaXsRfl+9Ea3GAhhyg6GGHrwrBmawq%0AKJr6hZAN0XTe4etRMfZdD88RRmKJRALN0GN7cLETIBZJqboOsoyyUrhXYxaj2qbrZtj9C/KI7XrC%0AHkGScG0X/JBg4t8tIj/p+DOJmCRJUoCPgCPgfwL+B+B7YXeOJEnbwD8OguCJJEkvgG8HQXATPvcG%0A+EoQBN2f9vMP9naCv/bf/ma8kgrXx7vA4IglYxgGgS+sU2fWAmH766EpEq4PUhCgq2K7ZbseHmIw%0A64f4lef4hJkLOF6AESoYA0mKO3nJF3iYtVxiWUtarRb1ep3BYEAmk2J7czNeVS1LcLkDTwhbIrHC%0AYm6RzmZwfYGXBkHA6ekpyUyG+XwmBCyKjO+4JFNm3JF5jksqleLs9TmyqggRzJtTdM0UqjlV4vnz%0A53zvuz8Q2autNt1ulw8//IVQMZrCthf0egM0TUHXzVi0slyKEBMh/JgIG1hZwfVsNtbWsRZCMen4%0ADveOjui02siqKDylYo16s0HSFHaur1+/olqtMl8smc8WZAt5bm9v8TyP7c11giDA0FSePHnE//K/%0A/h32dg+YzgStrVYTHjBRJxgVXTEgntPpdPjVb/4af/iHf8jmpgjqePz4Me12E0MzMU2Tk5enPHh4%0Aj/F4SOBBq9OmkC9B4MWdjmEYzOei0CYSCT4/eRWHlEee9L1hD9M0ef36DYEEjx8+5vL8nL3DAy4v%0ALznaPxD5oosFb85fUygU2NrcwfZcQTlUJBzbo1ItAaLgySjMF1asVry+uCGXy1OqlPj0xcfs7+8y%0AHI7JZcRwXUJB0YUJFX5ArpDHWdqk02ksy2I8HpPP5xmOR2SzWaH21HVyuRyj4QTfc5AVjeVS8NXH%0A43E8wDUTIl5RURQmsyn4AaVKmaSZoNfrUKvVRDbxzg7j8TTklBuMpzMcx6FUKsU7VNu2mQynOL7Y%0AwRQKhdgnXlNUPvvsM379177F6dlr1taqXFxcsLu7yz/75/+CDz/8UITM5PNxfmvUbOWzOVxfiITG%0Aw1HMuf/0sxcEvlC66iHMGiDgjqW7JJnOUC6X42FvFBG4imuv8tI1MxUOXu+GlK7rM50MWCwEL17R%0AVHLZUvjcneI98HwC6U6E5LgW3XYHXVXQVJGNPLdm6OFg1/VsJBRUWWZpLfECj8AHWbsLgtcUYRO+%0AuuAAzGcWAT6aYaKEr2m73kq0X2SHIHYUv/lf/OX/fyKmIAi8IAjeBbaAD4EHf5b/97MOSZL+Y0mS%0AfiRJ0o/Gk+ndmxDidnEHviIqiIr9YrGIuwcQcZurEnHRVdixp3Lg+wS+f+e/Lt35hSTCcABZUr+w%0AWiaTSTKZFEdHR8KLJZ9HVfXYCkFVVRqNRhzIWywW6Xa7bGxsMJlNSaVSouuezbiq17FtR+C1Gxv0%0A+33mkyn1ep39/f24k8jn8ySTIvRX13Vht1sssr+/H//u/X6fjU3BNPF9nw8//DCW5a9O7svlchzU%0AsVwuRVehaeAL2XounUHTROZqFBCg6Qpf+eADTk5OyOfzcb7jbCasUk3TZDqfkUwmY9ZGrSa8wAXb%0Ao8rp6Sm2bTNfiAH2s2fPBJfXFwUhn8/H70uUhBSZZ0VsHXHfIJfLoKoqr1+/plQqcXkpglt2drfo%0AdrtcX4uU++hnNFsdHjx4QDotQj4ODg44ODhgNpuxvr5ONiuCJAJZot1pcu/evRDmKlAqlej3e0L1%0A2mySSgkvoQ8++CBMBpLinVehUBALUkKkFl28veLg4CgOxohCMjqdTmwW1h30Y4Mwx3HIZvK4rhtC%0AaYmYauc4Dv1+n35fmLStMjDm8zmLxYJyuSx2t4HL+uZGnLU5GAxi24npdCossntdEolE7NHf64kQ%0Am9nMQlX10FhNwIvj8Zjz83PwRWhN1FhZloXvQSolvGPm8zmXl0Ll2+v1uKk3yGbyLB0bUxc2EoVc%0Ank6ng+96jIcj+t0OQSAiBLvdbmx5US6XkZFiXnn0ur7vc3T/HrPZLIbxfN8HRY5nQJHtxWq27qo3%0AP9xh1gR3Lp7R7gO+GNiyymBZFRNF9SKCeww9Ed92Ax9fusPZgTik3QsClEhZqtx5GkXndBWeiRhc%0AAIEkCbaQtRCfleAOeYhFTdwtUj+1xv5/tR+QJOmvARbwV4C1IAhcSZK+BvxWEAS/IUnSPw1vf1eS%0AJBVoApXgZ7zQwd5O8Nt/9b/BD9+URBgCu2rgEwQBC3dJ4IpFYOnYeF6A7Ypw6PgP9UNVpSzjS+Au%0A3ZgO5fvCqH9h2SRNEy9847zAR0ZiMZ/GaTW2K6AeOYDpfEGj0RA+J8MJxVJe5LymUjQaDWQkpvMJ%0Avg8bW5uYpsknn3wicM+lw2Q2pVwsU8rnsZ0FlxfXHOzt8/rNGdX1NdKJJJ7vCFaBIvw1zESSZMKk%0AkMuwvb1NNp2h0RJFZ3tzg7OzM5JmQni7JxOMRsJK1zSTZFIiwUZQGRcEEjhL8cFLpITHRbN5i+Os%0AmDGpaogHitAH34dadV0kXG2tMxiN8GyR5jQajeL0mmjmsbe3x9XVFYqicHl5iQ88vH+fH/7gI3b2%0A9xgOh+TSGQxddG4zS5y/+XwuBlsSVCoVkT41nTOdjvEC0HWV8XjKzs4OF+dvWdhLstlsXJQfPXrE%0AyclnBIFEtz+kUiqILi4E+gLPp1Qp8ubtBRsbG8I2d7ngaP+AszenPH36lH/ye78XB7ukMhkuLy95%0A+vQp9etrFrbL7u4uki8WHV3X8QjIZrN8/Ec/JpcTC8Zg2IsTo1qtFkEQ0Gn3qFRLFAoFBpMp0/EI%0AZ7kkCDyePn3GoNdnMBrG9M5MOgeSEGY5jsPFxQV7B/vc1pusrVcF7h96s0wmEzRNY2OtSqPRwrZt%0AKqUyqUyaQa+LqmvoZpLxeMqw10eSJPLZHJVqiXlINe12u9QqVbzAZTaZCggnTDbL5TLIsoplzVA0%0AlUargxQEwtzNEtjxyckJ1WpVcMFlmXQiScIwOb53yMuTUxaOhRQIW4mbmxsc22Nza51+b4iZUCmV%0ASjSb7XDWVeDl6WtGQwFfAvHOa7aYcX5+Tq5QpBReI+Vi8QtzNhAFMLIJiPjhcZHXdBLJNIQgriqL%0ADrjXbRK4HpppoJsGuWzpCzCJJAVxAEtUoGUpoNW4EU2ZEQan2zaKJKFoOp53ZxEsBxIePqqkYC3m%0AyLIcm8e5rmD7ZDKiiVFCVp8qy8iqFg99x4MhQnSvxufa932SyST/2V/6L//VO3dJkiqSJOXD2wng%0AW8AJ8PvAnw+/7S8A/yC8/X+G9wmf/2c/q7BHh+eJYA457BAlSYq3WiC2Se7SJQhCeXjI9ZSk0KNB%0AQZzccEX1ffDcYOW+L9g0ocGPDwSEHFMUEoZQXA6HYzwvIHADZlOLwUh0YRE/er5c8OLTzxkMx9zW%0Am4yGEyazKel0lsCXuLi4YDyakssWUBXBzU0YJrZlxdxqWYFMPk0mk6HX7pLP5+n2+yCr6OGwJpUU%0ArBbf9ZiMhNDEXix5/eqU0WhAIpHASJgMBiNmMytkcazHsWfIEgt7yW1TsHb6wwHj6YSP/ujHSOEF%0AopsaqVTiCxFsPlKYoJPGcZckU2KhTSaT6MZd2nuj0WBtYyO0hJ1ydXXFfC5SmTRNo5gXUM3B4R7D%0AfhdFEhzt5UIwAXwPHNuLbWsVRVD0Li4u6HQ6LBY2b9+ck0qI4I35fIrruiJXVlFIp7KYRpLT01OO%0ADg7Z3NwMz+OQSm2d0USYctmuQ78/pFYpM5uMaXeaKIrEYNjDdV0ajQbFXJHtzU0WtoB0qtU1+p0+%0Am5ubwplxMOTq6gpJkphMJuzu7orZTTZDqVSiXC6L68pM8kc//gQJMTjNZYR1RWSIl0ymSaVSoSeL%0Aw2gyZrlwyOQKmMl0zCTRdAHD7e3thRx/FVXXGY+mlAoFFEkin82iq8JWIhrgCq//DKmU8L43dZVM%0AKoGqibAP21ngE4hoxemUja2dML90im4mmFtLbuoNfN/n8u2FYCvlsoIVtrcnPFh8mU6nQ7fbZW9v%0AD8MQMyvTNJlaU25bdZrtFqP5lPliwXA04c35BaaRxDA1drb3WCznyKpCrpAXxn6qxqA3RJbUOEFp%0AMB6hmSYvX75kMplRKlUol8tsb25SyOViarQVdrvRTj/avUuS9AWCBoAS1hJVVojybw3DQFJlQYdc%0A8egHhMUJd3THaFYF4AXgrgxjoxoWuB5qGJ6tyjKKGmLzgYdpJPBcn4W1ZDSZMJ+LYHlVVr6wIPme%0AsJWOYSVNFfUq7Pxt20by/2Qa1JePn20rJo514G+HuLsM/O9BEPwjSZI+B/43SZJ+G/hj4G+F3/+3%0AgP9ZkqQzoA/8e3+G14ipSBG+F3Xiq+T+aFUWmaem8OmQhZLMF2nIoEgio5I7Xxp7RfIryUF8Ifi+%0AHGO+rY7YNhaKOTw8Gu0mx4eHuNGFEuJohUKJm5sbrOmM6nqFylqRRqNFtzdga2ubRuOW2UQUomwh%0Aj5Y02Vzf4KMf/JBatcyrV6/4xje+QaN+K2CQxx/QbLfY39nnpn7F0vH4jW99MzQI83EXszBKrU2p%0AIPDSVquDZS0xTZ18sRSzMs7O35LJpOLC9tnJa/BdMqkknuPiBxJ7e3v0+30SqSStVotqtYoqq7S7%0AHaEqHY9pNueUShVR+IpFbm5ueP/99/ju939IykyRzojItIs3FySShkinGgjf7pv6FWtrawyHwzhc%0AeG1tjVwuhyzLXF5cM7PmLCybq6sr7j84Zjgc8uDe/RjLn07nVCqC0eP7PqaZpN8f8s6z99A+fyHw%0ATl2n22mxtbXF0nG5vqrz6YtP+fVv/hpyAIPBAGdpc7C3SyDBZDZl6djs7GwJ1oK14J0nT/nBD37A%0A7t4Bp6/O2NnaoNXsUKyUmU6nvPj8cz58/0Nk5f9t7+xi47iqOP47uzuz9tqx99NrO3HsbOImddMQ%0AqlAaUYlSlapUiPcKiRekvvBQJBBqVak89BVVBQkhHkC8IJAQIEEeKKV8iL4ALbhJ6sRx7dqOP3fX%0A317vp/fycO9OtlWLUOt4t+P7k0Y7c2dk3f/u9ZmZc849F2amTDB7Zdlzk6QHB3BDASZv3dDlH3I5%0AOrsiXJ+8Qaw3SjKZpFjR/lwnGOL111/n3LlzrK3lWF5aJRR2iUaj3Lx503NLNCZaVYolBgbT5PPr%0ABEQXl3Ndl7fGr+lKjZUi58+fp1AoeDX23VCQvb09EwhPc6ynh0wmidqvk0zGUUpYya7S3R2hUimx%0AsrhEbb/C0NAQc7O3qdVqPHT5QRYWFkg4SUZHR5lfWCSVSrO9uUUsFqMn0Uvv7iYdHS672wW2ikU6%0AI2HCTpBkfBARYX5ugdn5OdLpNEEnRKlaYXl6kkwmw25xh77+NI7jsLS0Qj6fRZQpJ728wP0XzpNd%0AzdPXl+btiQkG+tO6+JvreGsDN2JeAK5x1zaMbPOkn/dkzQRNgDPo0CjNDAGvnn+zK8d7ag8FAeX9%0Afc8VY9wjgYDgGvdiydwYKtWyztZS+gYQRGlD7ziUq1XczjBhx/FihSLBpjcCHXQtqwrhSKcXO3Fd%0Al1Klzl6x5MWMGnbyf9EWVSEzIyfVi89/2/Mn6VSvuie6EVytmuWtdElZXZQp0t1Fva7vok4wiAro%0AH6NWrZsVfmoEHO1Pr+3vI0r/kKurq6TiKf3q4wYJAKGAQEC8u36pVKFYLhOLJbwV5rPZNZLJGJVi%0AhdV8jlu3bmo/aDyunzzKJXq6dMrYfgCGh4dR+3XWsjk6Ol2q1SqdboShk8fJ5tbInB5henqa7e1t%0AXKeDrq4uNtbz9KX6uTk5wdjYOZaWVojFYl6t6FOnTjG/cFs/WagAO4VdaqpO9FgPi4uL2u1RKpLJ%0AjBCPRpmYuI4T7qSzK0JuNU8qlaJcLHhvMaVCGacjxOnTp1jPbxDu7GD86nXOnh3l5IkTrOXyhMMO%0AlUqNqXdmSPUlWFlZoSMc4ey5UW7fnqMr0ks2myXdn/Jm6J46fZrrV69y8eJFxsfH2VhbJxZPEgxA%0AQEIkk0lC4aA383R2dpZEIsHu9g6DJ44jqs5eqUxmZJitrR3++re/M9g/wNjYGI4rjI2NceX3f0AJ%0AhB2XuuzjBvWCKptbecrlKm4oSCKVZH7htsnVrxBAcDvCRKNRpqamuOf0WSr7ZWam3mVrd5Pc2gZn%0AzpxBmUDW6JmMV4GwVNFPTktLSzz6+UfY2FxjfT3PY489zvdeetnzr6ZSOtvk0qUHqBQr5Faz3P+p%0AC0xPT1OulSkVSmwXtkml+6lVdNymji7He8+ZUXZ3d8lms5wbvQfqekJPqVphZ2eLTCbD9K1pErE4%0Ap86MUK/XWV9fJxmPcWPyFtGeXorlEj09PczMzHDvvffSHekil8vRPzjgvf3Mzc1x8cL9rK9v0hnp%0AZmZmhkKhwMjwEIlUnHenZ+mIdBKPx6mWK8QSUebnF+jr69Old3cL3qzrtY11BtPHmZ+f59KDn2E5%0AmyW/usp9993H4uIiin2cUJjuYxFWl7L0xI4Rcl0mrk0wkO6npqps7+4xPDzM1NQUvbEo8WgcJ+xw%0A8uRJQq5OeHCNYWuut98Iojcy65rToe/krOugfSAYRKk7PvSN9SylUpGOjk6UQCLaR61+Z8WugCjq%0A6s7sUx1ohbV8FlA44TBOKEx9v8re7g4Vk4rbiKGUTeZMQILso7z4WLVaYb9aRYK6LLDOd1e4bphA%0AKKjHc12n3ZbLZZyww87WDrVyxXvCL9drfPeFF9t7sQ4RyQEF4EMzanxIkqOlF6zmo4LVfHgMK6VS%0AH3SiLYw7gIi88WF3ID9y1PSC1XxUsJrbg7YpHGaxWCyWg8Mad4vFYvEh7WTcP7CymY85anrBaj4q%0AWM1tQNv43C0Wi8VycLTTk7vFYrFYDoiWG3cReUJEJk3992db3Z+DQkR+KiJZU0it0RYXkVdFZMp8%0Axky7iMgPzHdwVUQeaF3PPzoiMiQifxGRCdG1/58x7b7ULYew1kG7IiJBEfmPiFwxx77WLCKzInJN%0ARMZF5A3T1tbjuqXG3cx6/SHwJWAMeEpExlrZpwPkZ8AT72t7FnhNKTUKvGaOQesfNdvTwI8OqY8H%0ATQ34llJqDHgI+Ib5Pf2q+66vddDGPIMuQ9LgKGj+glLqYlPKY3uP68ZsrlZswGXglabj54DnWtmn%0AA9Y3AlxvOp4EBsz+ADBp9n8MPPVB132SN3S9oS8eBd1ABPg38Fn0ZJaQaffGOPAKcNnsh8x10uq+%0AfwStJ9DG7FHgCroCiN81zwLJ97W19bhutVvmOHC76XjBtPmVtFJq2eyvAGmz77vvwbx+fxr4Bz7W%0AbdwT40AWeBWYBjaVUjVzSbMmT685vwUkDrfHB8LLwHeARuWqBP7XrIA/isibIvK0aWvrcf3/FA6z%0A3AWUUkpEfJmqJCLdwK+BbyqlthvFnMB/upWuQnVRdOXU33IAax20MyLyZSCrlHpTRB5pdX8OkYeV%0AUosi0ge8KiI3m0+247hu9ZP7IjDUdHzCtPmVVREZADCfWdPum+9BRBy0Yf+5Uuo3ptn3upVSm+gy%0A2JeBqOi1DOC9mjy95nwvsHbIXf24fA74iojMAr9Eu2a+j781o5RaNJ9Z9E38Qdp8XLfauP8LGDWR%0AdhddHvh3Le7T3aS51v37a+B/zUTZHwK2ml73PjGIfkT/CXBDKfVS0ylf6pZDWuugnVBKPaeUOqGU%0AGkH/v/5ZKfVVfKxZRLpE5FhjH3gcuE67j+s2CFQ8CdxC+yqfb3V/DlDXL4BloIr2uX0d7Wt8DZgC%0A/gTEzbWCzhqaBq4Bl1rd/4+o+WG0b/IqMG62J/2qG7iAXsvgKvqf/QXTngH+CbwD/AoIm/YOc/yO%0AOZ9ptYaPqf8R4IrfNRttb5nt7YadavdxbWeoWiwWiw9ptVvGYrFYLHcBa9wtFovFh1jjbrFYLD7E%0AGneLxWLxIda4WywWiw+xxt1isVh8iDXuFovF4kOscbdYLBYf8l/5l0udrhZoSwAAAABJRU5ErkJg%0A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data:image/png;base64,iVBORw0KGgoAAAANSUhEUgAAAXcAAADfCAYAAAAN+JPJAAAABHNCSVQICAgIfAhkiAAAAAlwSFlz%0AAAALEgAACxIB0t1+/AAAADh0RVh0U29mdHdhcmUAbWF0cGxvdGxpYiB2ZXJzaW9uMy4xLjIsIGh0%0AdHA6Ly9tYXRwbG90bGliLm9yZy8li6FKAAAgAElEQVR4nOy9eZBc2XXe+bv3rblnVtZeBaCwL40m%0AutHohU2i2WCTIkWKi2hJtCSbVlAS5RnLM/KMNSE5PBJjrNCMYzzjsMOaoGhZM9aQlmRREkW1SDW7%0AuXQ3urGv3UBjLwCF2rOycs98273zx8tMFNBojv4wLQajDqIiM1++l++9++797rnf+c6B0Fqzbuu2%0Abuu2bj9cJv+2L2Dd1m3d1m3d/svbOriv27qt27r9ENo6uK/buq3buv0Q2jq4r9u6rdu6/RDaOriv%0A27qt27r9ENo6uK/buq3buv0Q2vcN3IUQHxZCXBZCXBNC/Nr36zzrtm7rtm7r9nYT3w+duxDCAK4A%0AHwTuACeAn9ZaX/wvfrJ1W7d1W7d1e5t9vzz3J4BrWusbWmsf+CPgE9+nc63buq3buq3bffb9AvcJ%0AYGbN5zvdbeu2buu2buv2X8HMv60TCyE+B3wOIJVKPrZr53a00mit0UqhtEIrjdIKNHi+DwhAd1/v%0At/u2i7tb79sUb///YaOE6J3rnq1vO887Xc2aH3rg+fvf9S7ke+33gP3vuS/xzlcgEOju3gLxvZtw%0AzTE90+i7nwUgJNKwHnAN8Q4qChFCoLSmUavhug5SGkSRQqkI27ZpNmpEUUgUKWzbRmsQ0kAaBo5t%0A0+l0sG0Lz+vQabcJwgCBQMr4OqRhYlkWge9jWTaWbZFwXVYrq5imhesmCHwfpSKEELTbbQYGBnBd%0AByEEQkiEEPHxtoVWGoRAa41pGrQ7Ho5tI6XoPx7P87FtmzAMUEohhCQIAkzTQCmFaVooFSGlJIoi%0AIqVIJpJEUdQ9p6DZbBFGEbZtUa9VCYIQKQWWbff30xqUUoDGNC067TZK6+4TEFiWiTQMojDsP3sh%0ABIZhoHRENpMBoFqtxWMJcN0EYRBgWSZKKQzDwLIsEqlMfH9aUV5ZJp1OIaWBadoIAb7vYZomURQh%0ApYHndbAsG60VQggsyyKKFFprbNsiCAK00kjDwDAkQRD22xtACjBMAxVFhFGEYRhEUYTWGt/zcFyX%0AarVKGIbk8nkkglq9hu/HbW/bdvw7UmJZFqurq5imiZSSbDYb9zsVUavV6HQ6OI5LFEU4jksqncHz%0APAzDoF6voZUiDEOEAMMwCMMQrRTJVIparQaAaVmoSGGaJq1WE8Mwun3EwnEcDMOk1WqAhmwuS6VS%0AxTAlKoqfn5QSpTSpVArDMGg0Gv0+Fobx/du2jRCSjudRLBaxHZcgCGm32yQSCbTWGKYJWsfPw7II%0AwwAdKTzfZ372TklrPfSgcfz9AvdZYMOaz5PdbX3TWn8R+CLAgcce0ScOv4Tv+4RhiN9q0mo1iLo3%0AGaqIO3NL+FE80qSEexcdCgAh4sbvdXhQaC3627QU3YHZQ37J/TEH0R3kEA8yKeXbvldo4rAC3X1V%0A//Pdc9/9rd7n3m/19ukNtHgwv/373nFR9zesbucK+/dw93fX/uba899/De/0+jd5r7VGOFkyA6OE%0AMSqgNGgUjmVjSYMTx14lm3Rptz3sZJJqucrtO3f4wI98iDu3b5HJZHjzzGHy2RQXLlwgUoKhoUk+%0A+KMfJZ8fYHr6OufPnWZ1eYGV8jIbN27k8See5rXXXuWtt85gWQYqMJCmgRCCR/c/xvzCHOl0ktzo%0AEI5OcurUGX7q0z/N6ROv8t6nD/LlL3+ZfY/sZd/D72LDxBi2bWIYBndmZti4aRPNjodr2bS9gMGB%0AAS5eucLmzVOkHJsgittbKQvbtpmbm6bdCnDdJAsLc4yND1Gv19m+bSdLywskE2k8z2N+fpHJyUm0%0AjvB9H9dOsLhaxbIsjr7+XaavXcXzQxAKx03SbLYRGP2+Z1q9/mfG/VsJoijAshy0iNsbafCepw9y%0A7uxptI5oNGs899yzmJbkj//4z2l7ER2vxeP7H6NUKrFhcpxOq4VpW5RXa/zCf/NP8QIf5Xv8yX/6%0AfYaH83zggx+iUBgjCjvcnrlJNpvB931Ghsc5feYE27ZspdPpEAQB45OTBEFAuVwmn80RRRHT09NI%0AwyKRSNBqtbBtFyEEpmmSSFoMD8ftVa2UKeYL1JoNVsoVOh2PZDLB6soqpVKJ9x16luuXL2M5DqFS%0A7Nq1k+NHj2FZFsVikaWFBWYXF9i4cRMvvvgie/fuxfd9BBE3btygXC4zuWGK0bEJSssV3nPog2Tz%0ABUxD81u/8c+QaDZMjlOprLJaWWHvQ+/C930++9nP8vqJM1y7doOBgUHOnj5Os1bFMASVyipJ18YP%0AFc++/6McPHSIP/ry71NeWWZsbJTNW7bzxhvnWFgusWv7Do4ePcrmzVu5OXOTyA8YKObodFq0Gk2k%0ANAmikKTrsHXLFhaXSvzTX/01vvudwwyNjvD1b7zAJ378JygODTM8sQEhBPN3bjFQGKTeqNKsVrl6%0A/Qa/8av/3S3ewb5ftMwJYLsQYrMQwgb+LvC1v8mBa4Ho/m33A44Q4h5AhLtAt3a/nvXAugf8CPW2%0A31173P3A3rsW1Z31104MD3p//8Sxdvv9oH//fazdL4qivofzoPOsBfb726oH9g8C+AddY+/7Bz2H%0AtZNO73p7124Qn394eLjrnZiUFpeYmZlhx44dJJNJ5ubmKBaLOK5No9HA933y+TwA9Xqd559/nkaj%0AwdLSApYpGR8fZ2FhgePHj5NKpe4+D6EQQpNIONyYvk4+n2d8fJy5uTmWl5eZmNiAbdvcvHGL6elp%0AnnnmGVw3wdXr1wjDMJ5MtUaI7r3r7r302jxSREH4tucQavW256cikMKkXm+ilaDT6dBue31Aq9ZW%0AiaII13VxTIuFhTlU5IMUlMtlwkDhOAly2QJSSoaGhsjn8yQSKTodH9d1WVhYYHZ2lvn5eYTQmNIg%0AUgHNZp07d+7c86y01qAlqVSKQi7H2PAI165dQUVB38NfXFxkfHy8//x6tmnTJlKpFFoKLDt2Vlzb%0AQUeKWq1GvV6nUqngeR71ep1SqUSr1aTdblOtVqlWq0gpcRyHVCqFaZokk8n+n225cV8xDFzLvqcf%0AJRIJlFIMDAwAUMjlKZVK3Ji+Rrvd5ty587zx5jkuX77MuXPnuHTpEoVcnmw2i+M4fOADH+BDH/oQ%0Azxx8FtM0sW2TarXK0aPHsSyLgYFBstksWis2btzI8PAwlUqFbC7JxMQY5XIZgOMnj2GaJkPDoxw6%0AdIiVlRU0UG82MAwDz/OwbIMdu3fw1ltvUalUyOWyzM7OYjo29VaTzVu2cWsm/pwrFBgoDrF9105c%0A1yWZTKPQWI5Nx/fpdDpEUUTCtfm3/+ZfE4U+jz/2KBvGRvnrrz/PrVvTSBGvemzbRkqJaZpYjo1h%0AGG8bu2vt+wLuWusQ+GXgBeAt4D9rrS98r2PeBjg9iqb73jAMJBpDgEQgtEISD9AeYBuGuAfc1y5Z%0A1wIoxB6RYRhIA4TU9wBkDG6iD+S91yiKCEOFCuNriqIApUJCRR+E1+7fu/6eZ37/e7QgDMP+cUop%0AQnX3mLD717v+IIoI1oB8b3A86HPvPnr3/U4T2DtROg+aENYCu2HI7pI+bguAWrWKm8oSSZtUfhDL%0Asjh06Bn8TovTJ0+wacMEX//aX1CrVLl+bRrXSeJ5HpevvEUul8PvtDl/+iT5jMv16euUSss0Wg3C%0AqM38wh0QBiqKl+ToABV5bNqwkekbNwkiyUCqQK1SYfeO7dy4cpktW7Zw+sxJvvvd75JMJti2bQtK%0AhfFyWWtU9xmbUmIIidDxKsn3fbTWtH2PRqtJEAT9ZxZ1n5PSGpBIAxzHIZvN4zgJCoUCqVQC0zQR%0AQlAsFsnlCnT8gNu3rvIff/8L1BurAAwODmLaDkMjE7ipNK7roqVBy+tQrtSQZkzXbN60ha3bt7Ft%0A2w5sJ4U0HLK5IkIYXLv6Fr7f6T83KQSmEVNO83O3KC0vUC6XkVLi+z4d32P//v1UKmWUukvtSCG4%0AfuU6r752mMW5eRYWFmi1WszOztJoNLAdk3Q6QzKdRmsoFAaYGN+AaVqkUik2btxIOpPDsl1c18Wy%0A45VVEAT4vk+77cVAFoSEnTbNZpMwDOm049V6wnG58MYFvva1r3H16lVKpRLz8/MkEgmefPJJtmzZ%0Awoc/+GEefvhhtNbs2buXwGtz5sQx/tmv/TovffNFstks3/nOd9Bak0wmCYKAv/+zP0OzVWdleZ5C%0AJsk//5/+R0aHhzAtye3bt2m3m/EY9n1mbt3CsW1eP/wK9UqJ3/6tz/OZn/ssv/4b/4Ldex/pjjNB%0ArVbjjXNnMFEUCwNEUcRv/ub/zNzsAu89+BxCgxf47Ny5k4W5OxQKBaqVOqvVKovLy6QSaarVVcZH%0AR0lncyRTWR7d/zhSCgYG8jz//FfZuGGMffsfYc+ePSjfQyhNJpNBGmBZFslkkkyXgnsn+75x7lrr%0ArwNf/xsfIO+lM3rguOb3EBKEFn1+tGd94NEACgEocderVV38kvSOu7v8XUvDxMBlds8Xe/boGOiV%0AiolqpRRaEHt+ao13a9ylae73pHo8LGtAVmuNIdSa80pCpUArpGHG77umiAG0B9J3r/dez3yt97/W%0Ay39QW6397kEg/46gv+Y7IXrXAJ2ORxAEqDDCEJKEY7O6Uma1WAQg9Du8cf4ahikYGxkn8AKiKKLW%0AqFMsFjlz5gyDQwWOXr2A60h8PyAIQurVOl7bQ0eKpJsgijSO46CVRRQFXLlyha2bt1NaKJPOJHGd%0AJPn8AAvLSwghyOVyLC8vI6WMKb4w7h9SmvdOelKA1Cgd3jOZx8Aekkgk4kk4jAe4ISWgcByHKGr1%0AVwSNRgvfj3/D90M6nRa2rZDE3rBpGqSTKZYWV1laWsayLG5cu4SKQEtBa6WDKRW5TArbtmk16rQ8%0AL3YslGZqago/DBkYGGBuYYl6vUomm0LIe8eKIS3yuWLMJ3djAa1WC601169fp92JVxfou05NJpfj%0AqaeeIpsewvfrtNttUokEQRDEbR5FWIZBIuHi+zFoW5YkDENqjTpCajpeC9/3CcL4OCEMDMNCygiQ%0ASGkgTRtpmQjTwHFcXnvtdcbHx8lk87RaHTZu3MjN27d47PHHcW2TGzdukEwmGRgaiFcLjQYbJibI%0AppO0Wi0arQaz83MsLCywcWqKUEWxR23YXHjrEvV6nSuXL5FwHTZs2ECuMMDZc6dIp1M4bhqEYqBQ%0AYHl5maeeeoovffkPWZifZWR4jFMnjpFMZRgaGsEwTBARjdUWj+w/wHe/9W08v02jVmdubo7BwUE2%0AbNrC0ddfY3igwPjIKKaQ1JoNUgmH+bkKQsPu3XuoNxpUq1USrmTnrj1s2LCBUrnE//3//AcmN4zw%0AyL79TGzZy+joKKVSBaXjlSBadseY2Y9BvJP9rQVU77e1YKTWAFtvoEkpEUog5d2lyFrv8n4aQQqB%0ANAQ61AjWgB7xfqG+61lLKVHEQN7zZmJPGoRSKKGI1ux//4SgVQTEy17LNrsTQjwZSWGgddQdQEHX%0AmwFDCPQasFZKEWmNYZj4YYjuAnfsUcYDMIqi/jkBom5Qqn8P3XZaC/T3Tza9bWsn0gfFFd7JhIrQ%0AKsQ0LLSQoDW27fDtF79BsZAjDHwABgfybN2+jWazTSKR4qF3Pcy1yzmKxSKnjr/M9p1buXDhApZl%0AsWPHwywuLTFQzDC5aZJCNseO7buZX5ilODhIJpMjkUwihGbHjl0cO3aEqaktKKW4OX2dS1feYsPm%0AbXiRIlMoksxmWVycx5KKgwcPxnEc3yeTyVCuVsjlMugoIuwGJePnYxNEgJZI00ABXicgUhoVhUSq%0A1g3+xjGW3kpttVxFCIHntQnDENe1aTbj1ZXjOEgjREWglEZgkEpnaDTb7Ny5g0OHnuXsuYtE2iCd%0AyhCpmIY5ffo0iYTCDiJajQ7CFDiOiy0EKysrANTKq6Rdh0ImSbPRJp02EOLu8253mrQ6HZLJJMVi%0AEYgnKmlKJic34CSSxH5SN45lGKRSKQ6/8ioPPfQY6ZRDtVrFtW0qlQpRpGh12qyslIl0HGSs1+s0%0AW3WiMO5PpeUyCTdFNpvFTdiE4RLpVKbfp0wz7u+mlFjSwCDu09KMaaRGrc7ehx9mdHyMb3/nZXbu%0A2IZt2ywtLbF//34uzMwwM3OHkZFRZmZm2Lt3L5bl8MUv/C6/8fnP89u//ds8sm8/c3Pz5AtFfu4X%0Afom52QXe8wy89vIr/O7/9Tt87nP/kP/zX/9v7Nq5HaU9zpw+x8DAIEu6TH6wyOd/83/hZ3/mM/zF%0AXz7P6Ogo5998g0wmQ7VaJQgCwjBgcnKS73zrRZ566in+/Ct/QrFY4PDh15GGy9mTx0lYJu1miyuX%0ALlMYyDE/c5vhkRGksBgcGuT8m+dZqSySTeUpFof4y6//FaZpsrqyxMSGCZqtGkeOvsYTOqRWnef9%0AH/xEHHwODRCCTsfGMiGVSr3jOAUwPv/5z3/PHf5r2Be/+IXPf+7n/wFhEHs/URAQBn6XBom3dfww%0A9jK6QGQYxttol3uoA0PGnR0QYi0lIxFaI0wDqeNJIFJh7KlDTAcphVYhge/jR7EHGYQhfhgSBh5h%0AGBCG0V2qJoqj7korgiDeP4oiVKS6tIsiCmOvLwpi9Y+KVFcdFL+PIhVTPSp+r3qcrtZ9FVFsgkjH%0A6o54AfH2CRHunfjeyTPvTQS9z/cft3bf/mfTxknm0Ah6qgmtNMlkgkw2SzKZ4MKFNwHNwMAQzXab%0AiclJrl27ytTUVlrNFq1WmVqlQqvVAiTNZodD738/nu+TzuSoVhvMzt5h69bN1Ott0ukEb5w/x8Dg%0AINIALQJGx6f45I//JIdffSWmiUyTaqXKRz76MUqlEk8++QTzs7fjAJ8w2b1rD+lMhldffhUBjIyM%0AUa9XKRQK+FGEYZr4foBp26yUVslk0gRhiMQgChXT01dpNmokk2mCIMQ0LZrNFtlsGqXAcRIEQUgY%0Ahnh+iOcHWJZFpVLC9wMMy8K0bEzTxvc9As/n7LlzVKt1HNuk0ajSabdYKS0yPDREEHkEoYdlSirV%0AGq1GLCxACJqtFrlsnsJAESlNUukUhhQEvsfGqY0g4eKbVxCmhUbQbrRIp5M4lgtAtbpKuVzhkQNP%0AEGmIwpDLb54lk0ryxFNPMTG5AcMAv+NhWRaWZTEyNkqptMzGDRsQgCElwyPDmFLi+x7JVBLbMlmY%0An8f3A5TSeJ5PGMZUZjy+NKlUEt/z8H0vDrq2O+zatYt2u02tWuXpdz/F+TfOkc1kuHTxLd73zDOc%0AO3+eO3fukEomMSyLmdu3uDM7x63bt2k0m2SzWf7d7/w7Hn74XXzn5ZfZ/9gB5ubmWFoqsbiwyIkj%0AR7l+7RLjY6NcvnqJWrXMjRvXWSmVECLm0U1poMOQyQ0bSSUTXL9xlVqtTqGQY3lhHtuyqVZXSSQS%0ANNtt/smv/CqXLr9Fu9VkeXmJj/zYj/HM+z/ISimefKVh8PC79nL61ElS+SISCJVgbHySVrNGwk0g%0AMRkaGuVd73qUarWG12njppO4qSSdls/QYI4Tx1/n4ptvUK2UGBoZJZFIx06dJem0O/zJf/p/5z//%0A+c9/8UG4+gNTW2atR7z2D7iHsoG7QdNecOZBwdYeD9zbby3I3e953w0+hsReWdQF6QDP82i32zTb%0AbVqtFp1OB88Luq9evATt8oq9972Aa+8vnvHDPr9+/3dBEPSDpr3jhY49cx3d5fB7f7326n1+EMd/%0AP9g/KHB6j3KIB3vsDwq+SikRa35Oa02kFU4iSSKV4ZFHHkFpzfLKCtPT0yRdG6/VRog44IgWsSfk%0Ax23RbDaJooilpSXsrhRyfHIS27bJZDK0ms1YupdIMDQ0gusk2bljNydOnMI0bD70oQ+Rz2SJgoDZ%0AOzMxV99oEEURrVaTRCLBsWPH8H2fXbt2sWHDhnvvqauaiifkeHsYxO0XRV1ufQ3lpZRCEz+fZrMZ%0At3dEVzJo9p+FYRhYpoNhWLFn2+WRLdsmnU5z6NAhnnz8CTZt2sTExEQ/8AqKRqNBq9WKt9k2tmP2%0A+6ppmlTqNWZmZpidnaVUKvWllCAJ/IjB4SFSqQxTU1v6191bqYRhyNTUVLzSQyB0hFIh+XyecmU1%0ADhpasbQxkUgQhiH1ep1arUa1Wo29+Fab5eXlONAchlQqlZg7TyRwXbc/LlOpFKlUKubhLQvDMDAM%0Aox+TME2zL4ksFAoMDg0wMT7K8PAQo6Mj7Nmzh/379/Pkk08yMTGBbduMjIzwzDPPMDY2xkMPPcRD%0ADz1EOp3GcRzy+Tzz84s8+eS7UUoRdLwuNWbTbjd5aPcuWq0WA4UcuVwO13VxbQerS9MppfjqV79K%0ArVJly9YpGo0GA8Uh5ubm4v6gAv7X3/6XvPTSSywtluh0WliWyZEjR3jjjTeYnp5m65btcVuWyyil%0ASCaTKKX42Ec/yp49e9Bak0ikQEv+0T/6xyQch+HBQTKZDGNj4zTqLYRh0mi1CIKAWqXE8vwM169d%0ARum4jaU0Y5rme9gPDC3TGzS998KQiLDLT0ddyaC+uy/cyxf3FBpCdkFLx0GzWC3Y04ZrtIw5dFMI%0AtOxSPhq0Egil6bRizrBarRJEiqVylShUYHRXCIBxX6RfSoll3J1A0N19jbveca8zx8Er455je538%0A/qDl2ve6p/GWEqSI6Zr7JiyIgy3APauZta/vJO+8//NaT75na6me3tQhpMT3OyRdB0NAtVGlslpl%0A9+69vHX5Mg/t3sGL3/wGmzZu4dyZM1RXy/jtCo6bwrTcGJhUh9VKBRlpbl+7htABjUqHhbnbqCii%0A2YyB+vrV60ShwnVynD55knbLw7ZtFuaX2DCxkWQyzSvf+TZ7Ht7L0tISSimKxSKnT53huQ88C2hG%0AR0djMIZufCXmgcMgnpA9z0NrgzCMQVAa8Qoply/g+z6e3+7GYOg+VxukQJp3V5VR6BMGHrV6Bb/T%0A7nu/6XQsnwzCPLt37uDKlctcuTxNOl9ECIHjJDGIA7qjQ6P9SV+pBgADA3lM0+zy+T5CGAwPDyO0%0AioOWLeh0OnS6dEypXKPZbNJst1CqgOFKUIrt27dz/cY13nNIxXSRiOUYV69fR0nJ8OAGwqCNUorl%0A5eV+vyoUBnASCdotj0w2z9jIOPOLcximzfj4BHN3ZhHCiFUhKZdms4nneQjhAxLThCgK8bw27XYb%0A17VptRvkC0UkgihSrCytsGnjZv70z/+Mhx/ay/z8PMuLS1iTE1y7coViscjFG9M8/fR7uHbjGuNB%0Ah+NHTzA6Osbzzz/PL/ziL7G4uMzN23NkMhlGxoe4fv0qW7du5Y03zvGNr/8ljqFxTINkJk0UVRko%0ADNJqtQkCn/HxMcbGJ3n18Mt886Wvc+i5j6C0YMvOrfzRl/6AkeFhPvdLP8/jB57iEz/+Kf7sT6bJ%0A5XKMj41x+8Z1/E6L2bkZLl44x+DgICOjk6TTaVpILr75Bn7oUcgVaDYbJNMpvvSlL3H41e+waWqK%0AqU07KK2WGCyMsrq6ijLSjG3aztKdaW7cuMTHPvF3eOPsSYqDI4yMTjIxufF7YuoPDLivDQz2uGWt%0A4wBXHCxSWJbVB+8e17wWhKIw9lgFEiEFBvfKD/uTAjIOirKGjtCgwliT3Ol0KJVKKMPgyLFjrKyU%0ASdhO7F0Te6lr84CklEhhIoXAME2SiQRCaBLJNAnXxTRN8vk8UsbKikQiEfPzloNlxTEEy7L6oGpJ%0AAy3vAvv9IH0/cPe8pJ4XJKXEtu2Y813DwT9IFtlrm7UUzVrw73mg964E4iQewzCQQrC0tEBpfgZL%0ACrZs2cKbp49jCIWBwdzsLFNTW0il02zfswulFCdf+xbNZoPr16+xYcNGNk1twzJN3rxwlvLKEu1W%0AjVw6Q4RgcLhIIpEgl8uRTLq0vRapdJLi4Cidjs+27VuQaErlFU6dOsV/+8u/wnJphdHREQbyaRr1%0AKlev3CCXy3Pz5i0GBgpMTk6ucSYkEMUUQgTtttf3JIWGVDKJVoJUOk0QeiwtzMexmO7xrU4b13Vp%0A+wFBECF0PEF0Oi3GE6Pkc0kMI34uS0shnXYTFaYYHR3niafeTb3qc+T4Mc6dO8djj+zjrStvEfgR%0AnVYdpUJM0yaZTHYDoh2QsktzCAwCrk/PkHJM0unYO1wqLXPt6jS7dz1MvdYmlXCQIh5P0jAQhuTm%0AzZtsnJzg+pU32brjYbSInYWxsTHq9TqOa5HNOpSWFxgaGmJ5eRnf9yiXSgwODGBaJo1mlaWSRSaV%0AYrm1zNLCYnfiiceQ7vYX13X7/ck043iG7SZJqAjDdki5KTKZDE7C5fiJU7iuy8rKCvsffZzTp05Q%0Ar9c5cOBxXnrpJVKpJF/5sz/j4Ycf5uWXX6Ver3D29Dmee+45DMtkZHiMl176No888ghhGPL+Q89x%0A+PBhPvKxH+P5r/4p5ZVlxidGqEUeuVyOSqWGa0vqtWXGx6aYnZ9ny5YtnDh9ll/83D/kX/zWP+fW%0AzDRbt25jaaHKvn37aNTr+F7I+w69nz//069QHBpEa0Wn0+Hm9Bw/9wu/yAsvvMCP/OgnuHDhApu3%0ATXLl0pscfN8z/Pvf/QL7HtnLzekbFAoD7Ny1l+vXr/LM+w4xNDSC53mMjxcR0uToyVMsLi9RKBTY%0A88gTlBduc/z1b5HOjJKcGCNSAablfE9M/YEBd9ldGvc9YnUvjRB7F/TB7V46IYba+4OKSBELXtYE%0ATvv0DxEg+hSOUuE9tEYURWgMEo5DvV5nbMcYEA/+WrMBOg6aqQj8ICSKArTWfQompnjuArPjOJhm%0ALOOz7Vij6rrJrldnkMvl+tRDwnVJJJOYptnV7Mb7CxnfgynjZa1GYsUEKEiBKePfsiyrv1rotd2D%0AZI3vpBi6H+zXrqhi9WMczNBCY5iSO3duU0i7TIyNUK/X2bRxK4PDI7S9DtI02LhpE0eOHCGZzsX6%0AZ8siCDzy+XzsHQuTmzevUVld6Xp0ceJLGIQITcxrdxPHMpkczWaTldVLPHPwWSzL4cSRw9TrdSzT%0AIZHM8Njj2/CDNv/5pedJJgu/kdMAACAASURBVFxWV1eZnJzkyJEjZDN5Tp06xUc+/KPd3qO6/2L6%0AZa0zYJjxRBkRJ8jZVpIgiqmMtTkFUkqI4j4TibgPxtma8eTheR4IA8MyCaOIKIodmNMnT3D50g2q%0A9QYJx+L8G2dRSmGbEttM352AVEx9JF2HUGjSaZdCoUin1UAYFpmETb1eR0rJ3Owid2YW+Imf+nvc%0AnLmD7br4XpwpanRVW9u3b6darfLGudMMDU2STKYQQjA/P49hWZRLq6SSdkwbeh5ag+9FpDIZhJCE%0AYYRl2XFQtdkEKXESMShbjk0qnUBKSaPZvKfv9ehGVEjke+A6cfapabEwN08q6eJ5se778qWLGEas%0A+79x4wY7d+4E4iD1+Pg46WSKQ4ee4ciRI1iOTSadj2m4Rp2bN2/yU3/37/Gdl77F6uoqwyMFFhYW%0AME0Dv92i0WiQLw5QWi0zNlJEa8Xq6iqubXP9+nWuXLpMJpVGSpvxDRu4OXObvTt3cf70GVJJl2az%0Ajud5jI6OUm9UuyqqiIGBPC+88A1KpTKZTAbbjh273Q89RDKZZNOmzQRBSKtZ5x//8q+wvLzMWxfP%0AY5omBw4c4OWXv8Nf/MUL7H/ssXiVt7LI0FARFUkGRzbgtZs06rfYtGkzhcEJtI6+J6b+wIB7jyLp%0Aab7jpJ175YSi65Xer5Dp88lr36/5XeAesAKN1N20fAHRPbz73eW55RhoIajWGlybvh3rsjsd7G66%0AOL1jIt1dzscrDCnNu5K9rlImBv84Zb3ZbMfa2iAg6CZDhWEI0kBoiWXbGLaFYXXlerpHh0R9EHFc%0ACyklmVSaZHciyOezMb+ZsBksDlMcLOC6Lnt27X6btx4314M/9wfiAzh4iUISoWWslAlDza4du8kk%0AbO7MzjA4OMiJE6e4cOktJsYn2fOufZRWS2itWFqexyibFItD3L51q39NN65fZrWygu/7KKWoVltY%0AxWEGh4qslKpEWjExMcGFNy8yPj4ZqycOPMaNa5d4eN9jnDpzmlw2zZYde1haWWJu7g5X37pAIZ/n%0A5q1bfOADH+DkyZPs3rmTXDrBjq0HaNar/byFwAvw/fBu/+tel2nEOm2lBXRVWr7vx9mh3JdRrMHr%0AtMBxUGGEVgqjOzm7bgLTsKmUV3l4715m5+b6yV1CJkimsxiGwWuvvUYmk+H8+bPkCnmSySRLSyU8%0Az4s5ViHJDeSorJYIOkEM6Aa4thUn/0jBzMwsSsDv/d7vkXRNKuWIkdEhoiCMZZtByJvnL5DLZ5hd%0AmOfw4W/x4Q9/Ai1gYnKMrdt2MLlxgk67hpNw8SMf0zTIF7Ko6yoOiHbzADKZDIaIyzskk0nazSal%0ApWUCPyKbS3eloY1+uQDTlN38jVj2iSH7Us1H9j/KanWVRqvFgcef5PbMTerVGpcvXyGdjfn0kZFR%0ATMPul5N4/ehRbt2+zav/8jU+8NyP4LpJtu/YQ7FY5BvP/yW3bk+zMDfPwsI0QsbXW23UeOzxd3Pj%0Axg02T23l2vUrGIZgYjxHrlAgVIog9Dh67HXe/dR7SblZitsGOXHkNdLpdPzchYNlWex7dD+nTx0j%0A9ANanTYLS8s4do18cRDDNLv9SGMYNs8//1XanTrXrl9i8+ZtvPDiX3P+3FlyuTxzszP823/zr5hb%0AmOeJp96DHyk2bBwnCDvUazV0JMnlB7Ach1rtFm+cf41EJkthcMPbxue9Y/UHwGq1OiurFQzD6HKJ%0AAi1kX5aotcY2TSzDjPXCRvzeNi1MaWAZ8SCShugHbdbSFg8KqMbcuIY1lMVarz3qJgzZto0WsLJa%0A5fbsHI1mm0QyjZtIYdsutu2STKTpeAHtjs9qpUYQeCgVMjo6yvDwMEODeSY3jDM8VCSbSeE6Brls%0Amnft3U0un4m9PB0DhOvaoDUDuTy5ZDpO67cMDEMQdDw8v43nxxmBq6urzM7PcX36BleuXOHMqbOc%0AOnWKk8dP8K2XvsmXv/xl/uAP/qAvq1wbdH1QgHWt3d9mveew1nQU01mOZRBEiskNG2k2m+zb/ygH%0AD76HjZNjBJ0m+UyGHTt2UCmXSDkWC/OzWFbsV9i2RbNVZ3l5GSHiZTzaIJFKUS6X2bxlE66hWZ67%0AycTIMChNIpHg8lsXuTl9jW+/+HV27dxOIpHgZz/z95FE1GsrHHjyCYIwZGJ8nOf/6muEYYDnt4GQ%0AanWVMPRptVqsrKzQasc8u5C9lY6BBvwgDrAK3Z34hO5ri4XuxoKERCKQBgRRB1AYNkhT4HkeYRjh%0AdSJWVyoIYdBuBTz22OO0Wm2+8Y1vcPjwKxw/+gqvvvwiKuxQKS8xtXGShGtjSCgM5Mimk7i2iZuI%0Ag4lTUxtRAv7BZ3+efY8+ztTUlv64yWQymKbJts1byOYHMCwHFck4K9IyUSgeffRR0uk0STfFkdde%0AIQrjY2dnZ7l06RJ3Zua6eQshlhnTkdVKHcOItfLxylRTr9dpex5SmLRaLVqdDtlcgcFiMQ5S2gbp%0AdJp0Oh2Du9XNZhYCqXurnVhA4Hc6bJvazM7t27nw5jnOnz+PEIIDjz+K1+5w+JXDOI5NJpsinUzR%0ArDeo1+scPHiQp59+kpOnjlEsFoiiiG07d3HhwgW2bJni0f0PU6tUqdWqCEPy0N59nD1/nkgJrl69%0Ayq//+m/ysY//HZRSLC4v4bouhUKhjyPpZIY7c/MMFAdptztUqzUsO8n8Qpl2R7Ewv8TS0hIf/vCH%0AGB0ZZ9/+x2i1WoyPjrO6WuEjH/8EMzO3yHVr3zz5xLs58NgTHDt2DCksPvpjn2RhYR7XjcUDuWyB%0AO7OLXHjzPLZjUlpcpFwuUVpeJju8gWx+kJlb05w9/QqeV/2eY/gHwnOvVCp0Om2W5uZYXl5k9/Yd%0A/SVHTwqpdZxFdz/g9BU2Xf064q5Cpgdo96tk1nLL9wPd/ck/PZBTWncLJUW02+17vLYe790rolSr%0A1cjn82gd0WzWMQ2BYRnYloVSVvc6FJZlYJtWl9c277nnQj6P0nHKey8/pWLGy2rf9ymXyziOw9DQ%0AULyKUBoVRmuuRxJEayiX+4LR99v9Qdb7k5t6r71EsF4xsh4NZkpBLpth5vY0SkGpVGO1tEJxeIhG%0Ao4HnB9y+dQOJwfz8PLYdB349z8PrBNi2jduNT0RRgOs6BIHPjelpIr8OOiJfGGZiciu378wwNbWZ%0Affv2cfToEZ599lmuXLnK1//yeZQOuXP7Flu3bmdlZYXRkWG2bNlCo9EkCBXZbLavSOp0OtSbTSw7%0AgeNY9Ph33aXcoigkmTD67aO68YcoCNFE3TaL1VWGIZDEWu61MaPVcpV0Ohtnog6m2ffIfhaX5qnV%0AqkxNTTE6NsnM7ZtorXATaRYWFhBC0Cy3cbqUYL1SRUcKN5kg9Ds0Wh06nRanT59kbm4BHXTiejl0%0AYwVKc/XqVYQpkChMJGJNTkWlWmZmZoZsroBlGVRXVwj9gFQxzxNPPIFtZwm8JlJKVldXEUKQSie6%0A3reJ7/skEi65XI75+XkiFZDNZlleXsbrdAiTSWzb7KqVWv3+Y1px3+50Ol3vP9l1bGKaKp/PM1CM%0AYywDg4NsmJhkcKjAnZk5Dhw4wNNPP803u5mo4+PjbAh8kskkzzzzLNevT5PNpdm1axe7du1i27Zt%0A+L7P1q1bOX70BJOTkzz66D6+8Y0XaDZb2JZLPp/nC1/4QpxhnEniKpcrV67EpQQshxs3btBsewwP%0ADtNpWdRqNZRSpEcK7Nu3rx+8zmXjhDM3lSRSiq1bt3L16lU+8pGPkEqlaDebBJ4PWlKv1ymXK4wM%0AD2OZDo89+gil5Xnm5+dYWCxx5coVCoUCczOXSKVSMf4FIa1Wg1bbI58fplQqsbgwi9esfE9c/YHQ%0Auf+r/+N///yd2zf41Cd/nKmpTfidFoHnE0Z+XzIopcR2Et0ZNU5m6nnlUkoMaWBIiTQklmUiePsk%0AcP/fWo69p0zoSRwrlQoKSaVWY/rmLQwpEai+JE1rsG0T0xKYhkGtWkdFEfmBDJYpGRgoUKmu4DhW%0ANyXcAKW6VEyEEJDNZKlUq1SqNZQCKQWGaaOiiOLgYAzUxJOaISWpZJpMOkvSSbCwuIRtO2zauIlU%0AMkUqlcYwLdrtJulUEsuyabc6GFJw6P3PIrgbq+jRLvfXs1nLt98b01jTbtLETmRBSITUWKbBWxff%0A5OypEwgdcvToEZ448CT1ZoORkTFM22ZoeJhDhw6xa9ce/I7P2GiRTDpBGPh4no8KQ5SO68VkskmE%0AGbK0uEClsooXRCgtwTBJpG1Gx8bQWvDpn/ksheIIWmn+8A+/xKVLl/iJn/xpEm6SsbEx3rpwDtex%0ACMOQ+bklkCYjI+N4gc/JUyfZMrWN+fkFDNNCSAMhDDqdNo5j02w0SaeTpFIJHMfGsCWGjAPm7a5y%0Ax3FcGs0q27ZvRuuIoaEioe+TS6Xww1hCm83mADCEgWk7KGEwMbmRWr3GUDFPrVbhxMmzLJfKlMtV%0AFpZW8IOIdqcDGAR+RMJOkM1myeZypBKJeOXougwWCywuLPDEgcdjjXvg44ceUgsc1+Fjn/gEUdAm%0Ak0qxVFogmUiQTqdQYayQmZraRBD4pJJJlhYXUVHEyOgwt27fYsPGKbK5FMvLS4yPjdNut7Fsm1vT%0A0wwPDmK7Fp7fQWKQSafotDtoFLYZe/BCGqgoRGtJqltWwbIcEq4bV54UEBHiJFyiSJBKp2g124yM%0AjnLp4kU2TW1mdm6OzVNb+NOvfIWhoWHK5TK11VW0jmvgKKWo1+q0W23m5+YZHZ3oJ1pVazWuXb3M%0AtauXOHXqFENDIwg0x15/nbHxIVLJLG7SZe9DD3Hl2hUSCZd0KkUURYyNjrJj1x7aXoBlCrZu2cLW%0ALVt46cUX8H0PyzJZKa0wMDBAeWWZWm0Fy7Y4cvQYB595jlarxUsv/DUf+/gnqdXrvPLd75JOJchl%0Ac3zyU5/imfc9y9kzZ2lWV9mxYxcvvfQCSgkuXbpCcbBIq+3xgeee4+ypUyQdhygMsF2HMPAZHh4F%0AYGxsghMnXmelNMvrh0+/o879B8JzV0oxNjZGLpej0ajdI7mDe4uExd62wDDk27TcsYd/t6bKWltL%0AR9zD0z9gn945lY6X4TpS2HYcqEylUjhOAs9XJFwb2a1QKboxg3w2Q6OuuoWaYkmiZZh9vk4YBmGz%0A1T+XaZpd+WKXBiG+/ricrdVdjbydFulBrxCaoJvw1W43+98bhgFS91VBd4+Na8KsnfjW3v/9oP52%0Ai59B1C1NG6HZsWsPCwsL2KksSJPl8gozM7co5AdJpZMsLsxj6LhWy8LiPEK1aDUaoON6J41Wk1Qq%0AidIdLEuyvLgSUwmRJOFa3bIAgnqtRSqVYGRohLHhIW7cusnI0CCNRgPTtGhUK5SWluh4DS5dusjj%0A+/czMzODEII9u3Zy/uwZPv6xj5LPDRAqhR9GRN3ktaCbnAYpIFZj2a6FFHESnO62tWGscRiAKAhp%0ANZrUa01CFdHstPueu2lJwsAjiHzyyQHqTY+OF5FIJDhz/BSe5zE8PIzscvO9BD7DMCiVy7GXXalQ%0Ar1YBRSaVjksJmCbp7gokCO6u9lA6rk/TaXLm1Im+HNQ0YumuCiNUGDAyspGFpUU6fifO4Wg0GMjl%0AWVhYYPuOHV1ZpcA0rW5Z3Fgjn0yn41pHocAyXRSaVqfT7WOCRquFaTkkUkmi0Cdqe/GKUkcgDaIw%0AQtKtyRSE6DDCDzqgNH6nDSpDpVbj1KmTlMplWp0mex/eA8LEmJvFD0NKpRLl1Sp3ZmbYsGGCarVK%0APp/n1u1b7N+/nyNHjvH666/z6L5H2PeuPRw/fhzTNLlw7lxcTO7mHZ586mnazRZe4NNsNhkfHyeZ%0ATNLpdBgaGmZucYlUIkGzozh+/CgzM7OsrK6AFKyuVKhXGzQaDT7zmc/w5S+VqVRXGBkZoeO3yecy%0AcWGywSJuwsE0JNXqKq5lc+rkGUbHhpESxiYmcV2bT37qUxw9chItJFNTW1hcKWM7JgPFQXzfp16v%0AkspmCP0A3++gQ4Oh4WFsK4Hf8R4wPu/aDwS4R0rxC5/7XJzgorpSSHFXtqeUir3EHth1rSeHRN4N%0Ahho9b1wqdCSItCCM6z69raxB77Vfx0bruGyBjDnK3gQR15fO9NN9pbCAqC/9qtdrCKERMg6shiqi%0A0WoyMjKM1uB5nXiQyFhGGXvOEULoPrcX55fcDQwvLc1RyOdJZwr9a76rAtL9Winnz5/vFxJKOO6a%0AJKf4VfUmNdmjUO5SMGuLi8WnvTd/oGf3yiYjhI6QSLTQKCUwLJsdO3ZRKAzw+BPvZnh4GMveT6PW%0AwLQMJicnKS0uUa/XKQ4M0mmWkVKwuLxEq9Uim81QWllgeSkOqqbTOZSCthfrtXOFPLVajf2PPIrn%0AK/btf4xvfetbhGFIo14lDCNcJ8WFi2/QbnnkC1nSmRSrlRXS2RS1K9dZXJrn4XftIZ1Ns2vPbjq+%0A15/4lA5JJRIoApIpm2g+TmZDx9XstYjrqZumieNatNtthIiJKaUUrusyUMhRb3QzXkOf1VVNsTCI%0AOSTj0r5Kx5UQTQOUz3ve+27CMOTc+QusVuLVQLPRvuuEdGkfx3FIjwyDNNBRTxYc0qxXyeezvPnW%0AeYq5fF+umsm5ZHMpUsksOoqf7+2ZG3HVRcC0bU6dORkDWsLBsYZ44/xZivkCu3fspDA0yMBAnjDo%0AgA5pN+soHZLuBkwtyyJScd32XC5Ho1YjCkIymUxc0bMW1/RJZ5JorWl7nW7Oh4U2dLcYHsTOjIFt%0A2AhDYrsJMCRbt27l5s2bfWrj3Llz7Ny5k23btiGlYGRkBMMUfOpTn2JxcZ5cLstf/dXXyeUzSGky%0AM3OLVqvF2bOnCaN49XTy5AlymSyOSPDeZ9/PxYsXaNSrJFfSPPnkk5w9exbXtrvJkrB50xR792b5%0A2lf/nEQixZZtO+gELb7yR39MMpHmQx/6URYWFvgf/sl/T3EgSxRF7N//GNXVCrdv32Hz5q38zhd+%0Ah8Brx1LG3XsxLUlpZYmTp45z8OBB6vU6Gzdu5NbNGcqVFbZt28LO3Q8z4TW5efMG27fv5vixVxAo%0A6pVV3GSWTqPCcqNNvdXk0Ac/zpf+4+99T1z9gQB3yzDZvGmKRqVyD2XSA8G1/zlA/F20Rv0iu8qa%0ACMuKayRrDYZhoQyF7AJY7E3Je8D8/gCjhq7UT2MIiYqi/n9WYEgLQ1o4rkXga5SCcrmE57cxZOzh%0AoCXpdJp2p4njODiO21XRxNyyaZrdUrJ3Vw89vj4M4/165nserVYLx01iWQ5CxHLNRqPB7du37wHk%0AXpbrvVmUGqE1Wt2tIrl2RSREL2h6b3bwg2Ia91uPTxWhxjBBSovBgQKuaZFNupQWF6jVagwPD3Pu%0A3Dna7Tbbt+5gZWWFbDZLGLY5c+ZMv+yqaVuUVlbRWrJv335OnjzBwEAe0a0+ODo6imu7nD//Bj/6%0AkY/jh3FFRa0UuWyaTDrHQCHHJz/5Y3zxi7/HSnkRQ8LBZw5x6tRJlA5JJhNAHCxvN9vItEUUxhx6%0AryRt4MdecKQVQRDheR62ZSG1RhhxW1jdSqI9uqzRzSJdXV2l1Wj2VyOWZdJuN6nVqiTTaTLpAtKw%0AMCwLrQVHXj9Gq9PmyacOksrkKJfLnDlzpj85z87O4Ps+g4PD3Lp5K1ac2EY/iWnz1kHCLrVWbzZA%0Aa5TS5PN5kkmXUyfP0+p0NfuhoNFokOtKTx8/cIBr16/TbLdIJtP4Qdw3rl27xr5MV//tGBjSJp3O%0Aomo1Gq0W6WyWKFIII44T1WtNtJZYlkNltQZKkM/mSGeShGHYlfu6d4PzMm5fo0s3ChRBEHv3vu8R%0AhiEbJ0e5dPFNUqkp8tks7pNPYpkOh197hU2bNvLFf/8fOPD4fsqlFYIoJJvNUhwa5LXXXiOdyvLY%0A408wODjAa4df4b3vPkir1aRcKlFrNPjwhz/Md7/7XYZHR0ilUty+Nc3s/ByO4zI7P08i4eIkXF78%0A5ksMj46xa+8+XnvlJRq1Mkdff5mDBw9y+9YdnITLT376p7l08U2OH3uNbDIXx47CiHc//R527dzB%0AtelrfPrTn2ZuboHJqSlqq6tcvHiRYrFIs+0xMDDAN7/51zzxxBOsrKzy/1H3pjF2need5+892z13%0Arbq39pXForgvoiRKsrVZsmR5ix17krRhZ7J03PE4STcQuIEZI+NuDHq+dHoaGKOReNp2Enec2E7c%0ASWwnUmTYsnZZMiVRlCguIsWtiqz1VtXd79nf+fCec+4tylE30hPAcwCiilVk1b1ned7n/T//RTdN%0Arl5fYt+eeZYXFxgbG8P3fcqVATRNY7BUoraxTNeD69evMzs7x/6b7+T5Z176B+vqz0RxHxgcQERS%0A8YfpddX9KTbQ85Pp57QncEYYqsKUdPMKw07EEzELAtmXeLPd5uDGAamCSET6MCXpNQqfD6jVGggR%0AgoAg9GLISPmSB0EQJ7WohzGbzVIoFFImjuM42wppMlPo/5pKAQrj7loV9sXFxdi+1UAIPRZzmWn3%0AqDrzG+iNcrtffPIeU9WuVBqBG3H35PMbsXlNA10TCKGYS0EQYBiCrY0NagI6nRa+5/HUkz/i/gce%0AxDAM9u7dy8BAmeHRIRqNFlBgfHyct956i/Hx8ZjHb+I5XU6efBVdV7qAcnkIz/dp1FvUthrs2buf%0AVrNDaXCYZm2Lq1eucOzYMTzPQ9d1vvrVrzI5OaEKT73FyZMnqdXqHD58mGKxmA6olMxfFXTbtmPK%0AqlrsE0qrWqwz8b0g03sguTcUZTdIobVSqcTamhKdOG4nZa4UCnlCqfQQYRQghUCgK9ZJFNFstLl+%0AbZlmp8lmDMVIGdsQZ7M4jsPw2Ci6unvV9YkEi4uLJFThgm1SqShf/FzOJp/PUyiUyGSVvYVVLBGE%0Aav4SCsHVq1dpt9vkiwVF04yfj+npaeZ2zoKWxXVaRFGkFMRSUhiopINP3+mSjW0FFhcX8T2PiYkJ%0A1lZXlU4hp2ZjDV9ZKCTnzLTU/ZRYD+dlDi8WHiZQluu6HDx4EC+K0nNy++23c692L1EU8elPfxpJ%0AyOTkJLWG8o+/cuUKH/nIR3j1xGvc8a53Mz8/x2snT3Dy5KtqOKrpyEiwcPWaMo+rblAsFhkfH+fS%0A5atUKhWCIGDnjjmq1Q0GBgY4duwY5eFxzrxxglarRbFQ4Ny5c9S2Gly7do2zZ9+k2+mwtrbGzp07%0A8XyfQ0duYf+hQ7xx8iQPP/wB5ubmcVyfSqWC2+kwNTPDvn37uP32d/PK8Z+wtLREKAWlwQrFYpGV%0A1SUO7NuDDEI0TRmDmaaJjASFQoF2swrCoN2q02q1uP3YnfwRf/AP1tWfCSqkjCLOnj2bputIqQy0%0AFO6NCnoTgoyhRDqWZaViICXa0VOmxY1qzeSBTGX5RgxJ9BW3fhWnVO4B6TZXA2Sk2BGICF0z6XRa%0AqUAj6fwiJFL0YJ/koiT+MJrssWp03UDoGqEUDI9M8MAD7yOTybN7914cxyHw/XR4aRgGCwtXePPN%0AN1ldW8ZxO0AC7QSMjY2lhb1QKKQPiSrySWyb8k9RO5UwZeUIIdDp7+a3D5/Vz9m+KEgp8VyfIFAP%0ApNANOp6P47sUBgosry2TyRe45dZj6FYGqem4gWJNPPfccwwOVVhf20DXDUZGRsnlcjTrTQZLA0xO%0ATlAul/F9n3w+z/j4OJqA0kCBu++9h917DxMEEa+//jqWZbPrpr2UBsqMjIxQbzYwzQwLC9colQY5%0AdOgQrUaD8fExFq5eY21tjXa7yzNPP8/S8moKeZimiSYMWs0O3a6bMmkU312J0RIoDYg7YYnrO/GM%0ApYSQknqzgWEZbG1W43tQY219g+XVVWpbLbodt3f9LR00jc2NGr7nMDZaIfRddu3cwU3zc2hEDA4O%0AUsjlyJg6zfoG9VoVpMJdw8ilVLB59x23s2fPHvbu3Y9lmoBkoFQin7MpFArKirfRwHE66tqHSllc%0Argyzb98+nI5LxsxQqVQQQrC2tsYTP3wc33cZKBYxNMHo6LAiEWjKmiOftakMltA1iet1mZoeJ5/P%0AEgQe4+OjZLMZwkASBjJuanIUi0qFmssW0rlVoZBDGCaFQkHBXRkbXTMRQqdUHmR0dJSBwSKWYXDm%0AzGlA8qUvfQnf93nv/Q8gBbjdLsOVCp/61Kfodrt8/vOf54nHf8jX//RrzM3OYpo6k5OTeIGf+j9t%0AbGzQabW5euUSly9fZu/uvXz84x9ns7rBmXNnee3kabquw+OP/4DvP/YoQujUtjbSpsy2bT784Q/z%0AP/3CLzI0MsEtN99K6Cvas6ELqqurnDlzhpHhUV5+5QSLi4usXF9i9foSv/Ebn+Guu+7D95U31af+%0A598gkjp79h7g8JGjrK+s4rlqx5OxDKYmJynmS8rOwc5Rr29QXV/BD1yajTb5fOEd6+rPRuc+MMjI%0A5DgX3rpIp91is7qeFtJiPpMmjmRy2bgI97ByUIrJ5IEUoY+pG8SJfCmVUuH4kiCGKYi2h1skO4GE%0AQy+lTDFKKcAybQzdwvOUpW1/NxsEgUrHkX7MN+6jaMZdYMd10E0l2EAT7JydZ+fOnRw7djemmWH/%0AgUO0Wi0+9GElW371hBoEXb56her6sjIQE9ttPnVd5UiOjY31/T5lHhX1GadJKUFESLFd2StlrNN9%0ABxjm7cpVgdANohDcMEIG6vs37d7H+vo6Bw/dokIFhI7rORzYfxDLsjjz+uvccsstLFy+hK7rsRGT%0ApNvtUKkM0WzWqFY3EUIwMzODjCK67Q47d84zPbODoaEh6k2X4THFnNixc55yucyPfvh9NasBdu/e%0AjZ0r0Gk1OPXGaxw+eJBmu0G9sUU2u5+hoSEq5ZE4kScWlwWSKNJIwltUKpPaLSWLt9A1NdZJ4Kso%0Awk/mNKiEnHK5rPy5cwW6m5sIdMJQYujKCdKyLCJ6VtKra5usrG/yzPPHQUgcp0OhUIgbDJ2uH6Bp%0Aahc6NjGFFgmk9MlqAmPHzgAAIABJREFUOlEInY7DiddeV89PIU/WNlLP/zBURIC3Llxi5/wO8tkc%0AzWadja0tivkCa2trdDotcvkSW7UauVyeTqfDvn372H/wMJaRoV5v4QUhK2tVgiikFELGztPuOqm/%0Ae8bKsnjtKq7rMjI6zvXlJbrdLoVCAUEUG5/1njPTEvh+nna7ieN4ZDK+wvSDCm63QxSUiCKlMRko%0AlRkbGuT6wiKVwQqXL1/m93//9/mjr3yVxWtLlAcGeeaZp3nf+x/m9OkzFItFXnnlFQ4dPsDW1hbP%0A/fh5tjar5AsFms02H3j/h3niiSd4z/33sLh4lW6nhanpnDz5Kj/5yYscOnKEbC7H8Ogs5WKB8+fP%0AMT8/x29/9jP8+LlnWVy8wuzMPO12By8I+NrXvkZtq4qlg2kanH7jDXxf8srxl9AtE6FFCEImJybY%0A3KjS6rZS6/GXX36ZwaEKu27ajeN7LC2qQI/hoTGiKCKbzSMwGRgcxPW6ZLyQYlEplrtOC8vIcXXh%0AIkMjlXesqz8TnXuj2eT/+fJX+cOv/Ge++qdf4y+++x3+69/+Ld/5u7/jmRde4Oq1RYSQcTcu4u7X%0AxDDUg5N05woGsdSDqhlxodo+mJVSgg6JraFio/SB3UL5sKOJbScngYAS9kAqPIq5xQl8kQTnAunO%0AIRmaRkGI57iMjoxz+7E7GRgY4PKlSxSLRdpdhyNHjiCEYGpqOsb0a9hWRnXd8U4jcfaLXxW5XC6d%0ARySwUTosFqQ+9MpRp39g+g8X8hs/7y/+yXlU/Pue+ZmumQwMDJA4RjYaDSYnprAyJsMjQ8zO7aDT%0AbTFUGaTVbjA3t4NsRglG1tbWqFY3GRkZIQgCpqZm4067zZ7d+6jXm5SHxtioblLIF9l/8BBzc3NU%0AhofUNt9XquHBwQrvuuMOKpUKlUoF3VTUvIylmoLEZTKB2pLFULFgzLdRQBNIpr/Q66IHl2malvq+%0AtFrK3EsZZanQlyjqiccipDKS0wVCKAaVbVqUCnmGBstMjU9QyNmUCjnGRobIZU0EAcOjQ9QbW9Rq%0Am2giojxcZmh0iPJwmTvvvJMHH3yAu+66SxWE2PogDEPGJyfwwoBMNo+VyaY8fU3TaLfbjI+P4/kq%0ABMQybZUwFkW8fuokEJHNZiAKsS0DQYRuCDqdTtxlx8+ckBTz+TSIJGk8/CBKWWDJR9u2MQ0Vlm5Z%0ANpppgG6QyWQQuo6ZyaDHjLQEJtI0xTK7fPkyN+3ZzdmzZ7Gzea5dX2DP3v2sra3z7W9/G4Djx4+z%0Avr7Oq6++ytmzZzl8+DCNZpuZmRn27t1HuVzm4MGDLC0tUavVWF/fwPWVejeXtzE0nVajzfWFq1y/%0Avojv+1xfWqRQKuH6ihChbITXyNk2qyvL7Nq1m3e/627CMOLBBx+kXmty9LZbMYTBqZOvEfou3VaT%0AS5feYmpqhijwWVm6zsDAAPv2H0IzjZiVpeDBsbFRDF3HTu9XG8u04xBtwdDQGKZhYxgWzWadMPLf%0Asa7+THTuKysrvPD8s8zMzJDP5pjfP8vczDQToyNomhbnlSocNpQ9g62k0ERRhIky/goCjyhCKQP9%0AgCiQ2yx1ExxZNw0Ft0gV5qFpBlIEvSGnpmAPIUQKaURR0EtKj8UuQtMgxvcT7Ly/axdCIIVa3aUw%0A2XfgAKaRJfDU8OVb3/pL5ubmyGezbG1WGSgVcP2AX/nVX2Vjc50/+sqXGRwcxPMV/149jL2h59DQ%0ASGqHEMRKQ1WMYnZNFA9KZQKzGDE0kzIsge1Yu/p3271++ucBahekEwnQ4+4yRJLN53n5pRe5+fB+%0ATCPg3JlTatDY6bB/3z6efuoJms0mhw/tR0i1+HW7XYrFItOTk7x5/iwT46MsLy+Ry5f41V//dV45%0A8TqZbJHjx19maLBMGENRL730EsPDw7zvoYf4xjf+BM9xWVtb4etf/zpDQ2WIJN12l3bb4dDhAxiG%0AoZKF8gXC0EfTsgDpIi1loFTOCXRiCCxLqSrVCVJFXiYnLd6Rra+uEgED5UFc1yE7kE/Pk2FoZLMZ%0ATDODJnQCP0SglNdRpCwupqYmWNvYxPMCWvUmmUyGdqtLECp667q3RtbKIiwdPwxYvrZMGCh16OnT%0Ap3Fdl7HhEXbOTcfspYgwinjsse8zNT7B2vIKhUKBRn1LqaFDn927d3P+/HkuX73CxNQ00+MT1De6%0A1Go17nnPfYRSDYyz+QLFgTw0FeNnsFxCxDoSKSWNZhvLtskV8mxtqvDvYrGAaek4noKh+tOCerMk%0AiR6BJnt2IzIMkfHzK4MIDeWpc8stt7Dx1DNYlkU2a7N77x6EhBdffJGxsTFmZmbZ2Nhg6foKM9Ob%0A3LRrD5oOzz33LL/yK7/Cq6+c4FwsTNq1axfddgddt9ANC4mDgc5AYUClXjlduvUtPvaxj3HqzGkg%0A4v/6j7/P5YvnMUyNW2+9lT179rKyssQXvvAFlpev8/KLzzM6Psazzz5LGBo88sgj7Jie4d133cnx%0A48d57bXjPPyBn2N9fZ1bbr2Vtc0NqtU13jV0X7rzLhRccoUS8/O7yFg25cowgd+lUCiqnZgRYlkZ%0Apqd20G4r+m61tsHC1YvvWFd/Jor7+PgY//Uvv42pa7hdh26zRqO+FQuKHBIaiZmx0bXtLo9SSiWC%0ACcIYijFi9ogXF/sAGcq0ACfMm/6ipepe7G2dLByx4ZhpKqoWmrIh9jqOcqoUggiJ5/sYsYsgkAZn%0A38ijD8OIytAIgwMVDh06ShB4vPjii5RKJVZWVvjAww/z5JNPki9kefihB/jJT16iWCyya9durly5%0AhCQkl1NGY5WhMVaWltE0I+7WAwWXxAtXj9qp3m/KCiIZQquHjBCEvp1D34+936g3UIeGrqvBd6LI%0A7Q2lLWZnZ3nhxz9hdnaWixdP89D7H8btdFlfW8EwDIZGhllYusbwYAXHcRC6zka1qrDuEErFQfxg%0Ai5npef74T77O0ZtvVTubdpvZnXM8+uijfPjDH+b0qdcVfLNzJ1k7z933vBvX9RmfnKS2WSVjGbS7%0AbQYGSnS7ShGZyZipnz7prCGM6aFq19M/qzENDcPQ0TQd35M4jpMyjDRNBRXnCgUajSaNehuBgeN4%0A6aAzilQnLzEwzQjDtGLGlxJNlUqD7Nq9j30HDTY3N6lWqxiGxmCxxJk3zyjf9lqNreomTqfFztlJ%0A7GyW0fFJLl++yi3HbmdoaIhyqcjZc6dwPWUNgBDMzs6SzRep1WoUsgUct4WUEYamc+nSJebmZlm8%0Afo0wlFTKwzS3tsjlbJ577hne+94PEUlltSxDj7bTZaBUoVGrMT46GvvWawyUClQ3q3S7Xaanp2lc%0A2qTZbJLLl7Bt5cvv+27qZ68bcdMjRExfVudQ6BqaoWL3dKmn7qsRCue+4447+PELL3DzkcNcunSZ%0ApeVlpqem2Lt3L48//kOmp2d47eRJCoUCWVulZU1PT/PSSz+h025TzKsF9/z580xMjDM9Pc3iYhS7%0AZWoUBxSTqVwuY5k2f/1X32ZqZpodu27ioYffx2N/912ef+5pfvSjJ7DMLIeP3Mq3vvUthislTr7+%0AKrlcjtsOHaI0OI5pKe+bp596nunpScJAINCYGB3jt3/rt7j/gQd4+P0fQtNVfkS5PJDuEIdGRxCR%0AZCAaoNWMyOeUNYllgECnMjBMrrBKu9ultrWO5zTfsa7+TBT3YrGIbds4rZYK0A2CtAirYqQcATE0%0AEpaHlnSaceQXmk6AiDv3iCDwUvc92M7h7re/vXGImBS01G9G255dmtzYqTJW19IHPfndCSOgN5wL%0A0mHM1NQM6+vrzMxM8e53v5tz595S3tsba+Tzee69517evHCOzc1Ndu3apTI/hcAys7Ha1UjfR8Jl%0A71/oEuk8EA+B356RqtgfivUSyu2K1Bu57v0dO6gbMggCpNged5gc+w8cxPd95ufn8byAlZU1HKfD%0A4uWLNFt1EDr5gp0OxOvNprJZfflFDh04SKPRZN/eA2Szed738Ac4f/48hw4d4uLFi9i2zZ49e3jp%0AxZ8wMjLEysoSR48eTQvj1PQcHVf5xUyMj5LNZtF1wQ9+8EPuu+9eisWBOCUoiq9N7/X3ht09Rky/%0Ax37iVqj1xdJJKVlfXyeKJLn8AJ4XkM0agEsURQpn7wuhTnaa6neJdH7TbDbZ2tqiVqspxlWtTqNW%0AQzOMeEFRz0in0yESLvVmm2p1k+XlZVzHY2RokKnpsXQGZVo6Fy5coN1VzJ/QCxkeUeZkQkr23LSb%0AjtPm2rVryEjDzFgIXWd1dZXJyUk0HbKZHPl8nuFKBb1WQ9NUFF42m8WyrDScplKpEMWuleVyGc/r%0A2QkoXN6O2V29AHtN09BiU7xkt3TjjledMz21Hnnwve/ltddOMjg4yPnz55mdnWXHjh2cO3eOK1eu%0A8Eu/9AuYls301BS+77J4/RoQkbVtNjdqHNy1i0wmw2uvnWRjYxPbzhAEAaXSIJZpp5qF5HXXt2pM%0AT0+zfH2JhYUFcrkcAE8//TT7Dxxhbmaac2dVTGQmoyIJiwNjtNsdfN/jXXffRbvd5r4H7iebzdKo%0A1ZiKF6TBwQpdrwuxu+jAwICa12SzeF0H3bSwLMXiEkKp01UWrU4+V8D1fTTJ/z9ETEoUsj1UQsRh%0AFIbQCAA/DIliCEDoGlEkQIvQIiWqiWSA5zl4XpCm1aPJmBqpuOWacnonSsI//J73DGyX2WuaCsgw%0ALYUtdlptdBFTK3ULQ/eVoRTE0IcSJSVdvWWpIZrjKsVhcaCY0vaklFSrm5w9e5q7776XW2+9lUf/%0A/vvMzqnkl3a7y2233Mq5c+e48847+Yu/uKhoUYZFqVQilyuwImIuewpR9dNGNRS9sU+4pQkQqmtP%0AqI+R6Cld+wenycf+Lj5ZFMfHJ+gGBqFU8wylHejpDoIgYMfcLq5eW2J6dgdbtSpnT7/GRnWF6mYV%0Ap9Pl4MGDOI7LzMwM42FAs9li//79GIaJnc0zPDzK62+cYn7PfsIQNtc3ePC9D5G1c7znvvuprq1y%0A6vWTzO3YwZUrV5ienmZhYYGjt9yGbVpMTU0xPz+H73VpNBrouk65XFb3QhTge32JV3EXbRh6et/o%0AhsAyDLJWBidQwq9cLodlWVRXF9J7U2gGmWw2hct0XccPghTTV4NHU0FhYUREqLpUTRVgO6Nz7sxp%0AdF2pU4cGywghWV1bplwupylMuhC0Gk3MQpb53Xtot7vcd/c9XL16lekdc4gw4Nq1K3Q7LTV30nQ+%0A+9nPsLpeJ5/Pcm3hCq+eOK6iHDWdc+fOkc3b5OwM7XZTKR8J2bVrF8WS8kLptFq0Wu3UByabz+N4%0AHo1GA89TXkD5YpGFK1cVB75Q4OrVBaW6zdq4Tkiz1SBry7QztSyLIMjjdtt4bpfQNGg22wyUfdrN%0ApnKejK+JjHoNQ+B5WKUB9ty0h9deO8UD9z/I2NgYb5w6wz//9U/jeR7f+ta3OHDgEF3H4ZlnnqFQ%0AzNHtdnBdl5/76EcZqoxw9epVhoeHqdc20UWWifEZ1qrrrDTXmRyfJIqg5XU5cOgI+/Yd4OK58wyW%0AC3zqk5/k3/2f/4aJiXG6XYex8RFOnz7N8OgIDz74AN/72+9w6tQpRsfnaDQa2LZNdWND5d1KqYzH%0AKhV+91//r4p143nx4L7XRBaLRXRdsFldU7OxKCSIfBqtJnqcnVAcGCSfy1Fv1CgWCvhd5x3r6s/E%0AQLVarfL4Ez9CE7FII+x11ZFIrAAClG+7ovMJlDe0lJE6EaEXF68ITVcPqNC20/uAbV2qpgt0Q0M3%0A3t65AohIYsT5q0KTqZ+6RC0mEBdPKdMikRRJXTPjLkTZxLbbHY4ePcr8/Dw33XQTt956lAcffJDn%0An3+W8+fPc9uxWzhwYD/VapVSqZDyg8sVNRFXIigrDvgw3/ZaE75//yGkQMhewlWy6xGiRzmNl6dt%0AC9tPO4QQ5HI5hoeH091J/+/uh3USQ7MLb55jsFhKu7OMafHzP/8xgiCgWl3n4sWLqX97eaBMZWiM%0AX/u1f87G1iZTkzNxCpCk2WywsnSdzeo63W6X6tYmO3fuxLZtbr/9NirDQ6ytrfHW+QsUcnnuvP1d%0ANBotarVGTC2NYvrndmfM3hGlH2/s2uUN0FPyJ+ny2q0ugR/16S56ZmqJfXQUhIoqG7O0oihS8XuG%0Axd333sfu3buZm5tjfGqSkZERZCQIIvBDSbfj0mq1aLY6tDse9XqTRr3FteUVrq+scu7sm1y8eCHV%0ATiSv/wc/+AFPPv5DHnvkUV46/gp+bGtAvFBNTU7GtFYXP95BrK+vc+nilTToxdQVZp5cuyDwU1w9%0Ak7GwrQyFQhHbyiqqYyGHiAkP2Zxi02QymW3UZV03yGSyWJkMQjOwM1l03SCXzWNqemoO2JvzJHMr%0Add4GBgfpdDo88fiPGJ8YZWn5GuPj49TrdYLA491338O/+MxvUqttEYYhO3bMsbm5yYEDB5idnaVc%0AHkDXBY7bYWRkhGsL19ja2Iott2UcdTfBq6++wuTMNNeuXaPdblNd3+TKlStkrCxoFu//4EfwggjD%0AyjBUGSGXUzuduR07uefue7HtLPv37+fkyZPMzd/E1MwOfF/ZmGv0GkmVU6DqWi6XUw63lhoqG7qV%0AesKr+YWd3pO5fBE/2G6/cuPxP9S5CyGuAE0gBAIp5TEhRAX4S2AOuAL8Mynl1jv9HM/z+NJX/jN/%0A8zd/za1Hb+Hn3/++tGuMJMqkKpKIyEfphlS3SCQh3mKnuK8OIQrT0yMNaUa4bpA+zNuKkibQDJ3Q%0Aj/qw98TBTk+7jWSImMIywti28gZB7BAoRNpxqIunqHWaphP6Pr/7u79LsVjk1luPEYaShx9+iMHB%0ACs899xyf+9zn+OIXv8iRI0cpDQywvlpleHiYv//+o5imKsZJspKCjrbj6cnvTN5e/0A3/sq2v0dS%0AJK4N24arN7JkkkOJispoOogYu/UCiRARMh7AaXEnr+hcWQIZ8Y1v/ik7d8zx4IMP8thjf89bb73F%0A8OgINx8+wrPPPouuC5ZWlpidmmNtbY0vfvGL7N13gHa7zbFjM6ysrPDWW+cpD5aYm5vlzQtvMjI0%0AwolXXqBaXSNj2wRBgGma3H7nHQxVJnBcj7GxMc6dfSPdTak+pmffoN6n6spVIVfnxs5aGJqe0m8h%0AcdvMbBd0QQrt6LoOQrGVdE1Lla/puYx/l26YaPGMY2urTq1W4+v/5WvkiyU0TaOQU1BBxjYJQ59s%0AJoNlaETSo1QoEkUB9Xqd8bFJri0usG/3HvwoxCCkVtskWbzDCO677366bk8w9/rJ4+l9PFgZ4Oy5%0Acyqfs7HF5uYGIpIUCgX27ttNu90mm89h53KK1qppOI5DoVAETcOIB/hbtQbZfA7Hc6lWq2SzudgI%0ALsSLn4lewyDi6yDjgXKcVRw4SAI8P4aQooiQnoBRxhRjKcHxFBNpfHySHTt2cOnyW8zPz/Pd736X%0AT33qU5x64zXOnTkdZ7nmyOWynD17lnw2x3eCv6Lb7RLFs7RcLocfSH7v936PRx55hOHhUZrNJnau%0AxPL1RXbu3MH15SVmZ2d5/vnnOXLkKO12h0a9hY7k3LkzWIbGd//mrykUc8zNzbG+vs7s7CxPPPEE%0AjttldGyMT37ql2MdSvKcxZBoHwQVaep+0iSMjI3SqNUJHIdCPk/OzoIm492lQT6fx/MDpqd2oGvv%0A3Jv/fwHLPCClrPb9/fPAj6SU/14I8fn47//bO/2A2dkdfOTDH+H5Z5/h8Sd+hPQ9Hrr/3m3DySDu%0AlGUMJQghQBcgQzWoCVRBT42y4o4rkUGr4qw6exk74MpI/YmiCN3SiZwezp8UTdu2Eeh9+H+M0epJ%0Ah2agZ1TwsxY/PKalPEgSuMLUDSwrw7/8V79LrdZgYmIK09QZHh7m2LFjPProoziOw2/+5v/CX377%0Ar3jzzcfZ2FinVCpR29pKi+W1awtMTk6qYiQTbxiJiOEiNV+IUj8ZIF2QlJpVj5W7UmmBhYGm3bDg%0A9R03wjJhqK6HaRlIdIIoSSOC+PaMz49k5fo1dF1nZGwKu1Dky1/+Mv/iN3+Tkydeo9Vocfz4S+lw%0A8RO/9Am+//0n+eCHPoowdGXF+odfYuH6NXbO72ZqZpbllSV+/JPjzMzuxPF8bjn2Lt48d4ZKpULO%0AzjK/8yauXFngwMHb2arXaNUiRodHsDKx0Vm8OCcYZhj6JIHUUaS6Js/z4vlNsotROxvN0HE9D9cN%0A8UOJHwYg+62kFc0VVNxi8nXVqUosWyeTtRGYhHEBzuVyWI0Wt9xyS3ody4Mlrl+/jusFuI5PFEqc%0Arofr9ihvUbvN0tISGxsbtFon6HZdctkM4+Oj6X2uafDnf/7nGLqlPGWiCNPSGa4MoSHZ3Nxkbm6O%0ApevXyeUKLC4uMh7vfjrtJg+974NIqe7pSAY4XY9yuYLb7aIBURAggMGyUuU6nS5zs7O8eeE8vu9j%0AWrbyWfL6aLuaDgKkiFSEpKEjDB3TziDQ4x0CmGYGYhFfKJUOwfci2h2HRr2DlDp+oIRtNx+5jVOn%0ATjExMYVlZygPDvG1r32Nj3/848zsnCcIPPwgRIawsHCVPXv2EKGQAqfrITTJH3zpD5mammJ0bIxa%0Avc6lS5d430PvxdA0BnIFvvWtb/GLv/BxHnvs7/noRz7Oz/3cR9F0ZQe8c34HxXwunkFpuI7Hn/zJ%0An/DJT/0yzUadQwcPEoQx9CtRGc7Jeh/rVoQgtfRO6LrDw8N4Tpd2K4oT3Cw0XSdjK1qkJkTqEPlO%0Axz8F5v7zwP3x538KPMV/o7ibpsEvf/KT7N+9mytXrrBw6eK2DjKBD6QM0TC2DxBjcYm8oaAB6fCz%0AP46qB0X0jn4aYP8AMVnldV0JRxKOe/+RcHKTn9uv6FQMlTC1LW40GuzZs4cnn3ySwcFB9u/fy/79%0A+/nEJz6BZVl885t/wXe+8x3e+973Kic5WykNXddPhSONRoNSafBtEEr/+VLF/O22vTe+b/jphT3Z%0A3vf/334qaeCHRETb/r3s+10Khmrzd488wgMPPIDT7aZ8djunkqJ2797NiRMnyGRsTr1+mtnZWZrt%0ADplsjpdfOcFd995DxrJ5/Y03mJnZgeuFFItFSoMVJd2Xkk7XY6NWZ2RsnHw2x5EjR9jcqlNvtei0%0AO9i2jR90AVLbAcX37gm7EoO6/mvfv4tLzqfvBwSem6ZFCcS2nV7/MDCB6DRNI5tVsxcZCbwwiO8X%0AFb3XdRyefPoZBgYGMEyd+blpGo0WW40mehIcoglKpZK6VqEyOQvDkIHKEKHnxla61g2LsMLPc9kS%0AmVwWSzdYvHY57oxDJiamWF6+juer2UOr1SIcrqDrOrOzs4RhSLE4QKFQoFjK02y004GqbdvqvPoB%0AnucxOqoCVKSUVCoVwjgpzNR1zIyCd0A1ZYZBOriOIj2FX3pQae9Z7X+G1f3c+1yiEwQRntvl8OHD%0AXF1cwHV9Dh06kpIZGvUWVsbg6NGj1GotTr1+goceeoj/9Ad/gG1naLkem9UN9uzeh2maXLx4kVa7%0Awa6bdrK8skaxWGRyZprZ2bk0/vL48eMcOnSEd991H3fdew8b66tcuHBBWSG0uhw+cguf/a3fJpPJ%0AcPjQwXSWqKBbdS23zbaEgpWlvIHAALHXkSJhIPQ47yC3TXGf1J5/6PgfLe4S+IFQLc6XpZRfAcak%0AlMvx91eAsZ/2H4UQnwE+AzAzM4WhaRw9dJhDe/bQbm6lohBQBcjQVHKLlD5SE6SlLAziDEOf0PcI%0AfU9xZmWorGIj5RoZhqQPtIxit0RA0uvG1UXo0SDD0E9vXCmV2jCMVFchI0EQQOBDNptB183YMpZe%0AUHXywAl1Y37jm3/Gjtmd3H77nViWxcLCAr/zO7/F+Pg4/+E//Ed+8IPvc+y2W9i1ayc/fv5ZnG6X%0AU6dVIk236zI+PsrW1hbN1hZCB0LFWw8Dmc4bpFQsDEMX284fqBspCRtXQ1V1frQbtnc3ho/fWOzb%0AbgBCDQHRIBJg+pGCuSJJtVbn+Csvc21plbcuXeX1k6+gSZfXTr3JzTffwuryIlGobuBOp8PmVpPp%0A2TlWN2rYOR/NyvL0kz8imy9wx133opkZdu7Zz0+eewKpXabebDG/azdHbr2djeo6em6QanWVM2+c%0AZvomg/HpHYqm2nSQgWIUtNttarUaxcIgmm6l8FmCn6ddOGohV1toHVBQQuD5rK1VCUInNhgLEVLZ%0AVUQJBh+hXA9D1bU6rk8Y+hh6iJnJEOoWta0aGw0HM2Nh5Qp86KO/gGEoVWw+o2h01eomoZS02200%0AIs6cOkEU+KCpUPXJiWmGxiZS36AocGk1t3BcQRTPWcxMHsPOIdGwCyXMjMK/Pb/LmTdOUx4aojIy%0ASbbQpduqYRgGlUqF9fV1RsdmqDVaVKtVmvU67W4XXbeo1eps1moqgtI0mZqcYWHhAu12h0zWZvHq%0AIt2uChnx2hHtVhff9dIZj2UZDBaLuJ0uQRBg6QbtRhNvcIh6s6n0CX33a1KoowiV+hU/d34Yd/YR%0AOK7P1MxOTM2g2+3wyqsn6Xa7DJRHsLN5Wl2H6kaTXfN7+fELx/nsZz/LH/3Rl9ENwcPv/zCnzqrd%0Axh23Hub8hXPY+TL5wWGq1U0md+xCs0y+/md/xujoKLpm8cjfP8rqZouR8RG6zTqNRoMrC1eZmdvL%0A7PxeVSvCgHrLVfi6ZiKlh9AUaKkIycr+RMTzrmTmpd60JBIwUK7gBi6mZaOZFqWBAUxLY3CgQqk4%0ASD5fpFgY+GmlNT3+R4v7PVLK60KIUeCHQohz/d+UUsq48L/tiBeCrwDcesvNMsGgki43TAKriRCa%0AYtR8/b/8sYJCdMU9BuIINJ3Eg9uwTISuYWhmjNkLXD9EA3bumEUGKgVJrZoS2de43sgQCcMQ13cU%0AfKBJ/EC57CUZm0IHP/TIooQqXSfYNphU/Bw95c+XB4eYnlbdQHlokDfPnuGLX/xPKa7/uc99jkcf%0AfYwvfOEL/Mu4aSvHAAAgAElEQVTf/lcqrPfCBSXnFoLNzU2y2SzV9c10eBuGPppuoJSWvXPY7YKu%0A9xukvd1mIClqNzJlkg63/7wkA0SJhhsoXNTxA2WnIBXUYbkSQ4MLb13l+R+/yL3vuZ/FhUtUKhVl%0A5TswTKRnGKxUqG6tMTUzRafd5dCRY7zw0isMDuSAiE7X5SMf/0WWri1w9NB+Tpw6y/Xr17DzecpD%0Aw5TKw7iui50xyRfL5AeGePHZJ7lw4QL/xwc/SYiOaTfAb9JpNwAV5bi6ukohP0DUl8+bwDUJDVLX%0AzeT+RElpJJEf0u44tNpdZOTFi52llJtChXhIIVQsnZlkAEeEEizNQMuYqugT4YcST8aZu1HIa68c%0Ax87lMC2duelJ2h2HdrtLSGxK5wfMzsxRb2wgw0h16oUiXqQSoaLIRUQuoYyfhfhpGxgso1lKmToy%0ANsbS9Su0ux10Inbv3cPC4hKNdoCUFkPD48hAxorgXWRjwyrHcSmVimQaDTK2jZ1VHjEjQ8OphfWO%0AHXOsr1YZLA3gjk+ytloFaZDPZZCR3hsCAqahsgQ0w0KLlOmdYdnopoll26BraCTNRa9TVzsnH9cL%0AUqW2kIoOLVDEBx9l1vehD36U7//wB7i+w8WLa0jfY/6mfWytr7C8sojjuWRzRcKwwVa9hp2vMFLM%0Ac+nKVe6++7383r/5t/zir3ya4vAkJ984y/K1y4SBy0379/DIY0/xkY99goGJPaxsLLNw8S0yusb4%0A+Di+0HlraRMZidj+MCl0PRabGRMzEvaLoYHQdWUSFzOw0IRyIRWC4tA0JUfBSAU9hy9MXHJo2SE6%0AvoUe/BNi7lLK6/HHNSHEd4A7gFUhxISUclkIMQGs/Xf8pPQEKFVliJCqCMswSrtnS9cIdbUdTjy6%0ANEk6WJDE25wgIjKEOmGaTj6bTQuXpsdeNPEwUmgCGcbWBPFCIvq8a6IoQhM9pab6qJg4GhIZ9ga6%0ACQ7eY1QozFHJrzNEMohlzNf48Y+f4dUTL3HnnXdy6NARPM/jC1/4t7z66it0HY+lpSVu2j3Pc88/%0Ak7IN6vV6qkZNMkiBnpI2vS6qq9E0+bYFSwjSbeCNHXty/ENfT46u6+PLKD7fsRGbFISRwv+vXrlM%0AbWsDx+lw+fJlxoaHyeZL2Lk8pYEKzahLbWOJbrtFZWiUq1evMj8/T73RoVQqMTA4RH2zytK1Rc6c%0AeQMrm8fO5xgqzZLJDtBot3n99dfZOTtLbbMWm7k5RGaAHwSEQmLYWbp1mcIj3W5XpQQl8Am9hU/X%0A9TTfUw28RDow972kuITKuTJWAae7wPg8RoAwNEIpVf5vfK7CMEQmwSuaFrNmBNlslrKweNfd96MZ%0AOpomGBos4ngqi7frtImiiHazwcKlt1Q3H4aMDE9QGRqmMjaTin3atTXWlq71QWMa5aER0EwVD5mx%0AlQ2xLhGGxurqKp1Oh4HyIJ4XYGeVgGtkeJgwDKnXG+RyOVzXxfdtHEcxdjy3S7fjpjoBP4goFHM4%0Arst6dVOZc/kO3bYaUCsY0++JBSOB6yt+vIibED9w1SwnjJBBCDIu6DIiCEK180aLd1oaUioVuJqL%0A9AnopCr0rVZL/d2wmNt1E+1GnUhqeIHL1NQUA+URWLxOLl9gZWWJfGmM0HdZXl7mqaee4rbbblOD%0A1azaWW6sr9HptuIGTMf1A9qeZHxmJ+Pjo5x84fsAuH6I60uiUFG1k9zdKH4eNQRdIIyZfoRK7BbG%0A5wFABhGO03OY9X2fWn2L9dU1MstdLN1gZWWN5U2Xllcll22843P6jy7uQog8oEkpm/HnDwP/Dvhb%0A4NeAfx9//N5/z89TFynxHiflIce/Sy3VuoEhlPti4t9C1KP0aSh+vJSqZxYaSn0o/BT/hpjh4gVq%0AyJF4f8T+H/1FPfB8ZAx9CFTggCIvBSnupRwAFbNG04ktcHMKDxO97WUQBDidDi8df4Gnn3oCx3PY%0AOTPNN/7863z2t36HwcEKr776KoZhkc2afOObf8bY2JiKzSsUUgth3/cplQaVujN9mKOY865vO59B%0A2A/JqMIbhtENC8GNPu89ymj/HCLBckMkrhSEwsJzfML439iG4tWvLl1lZWWFqZldnHvrIvsOHGVq%0AcpKV1VWKgyPYpSECZ5OZQ/viZPoVOq7g8O130+hsUvBDtjY3OXrkEEKG6FaRULPwo4BXT56hPDyB%0AXRxi177biaKI0V0ziOVrlMrDrF67SMd1EFYBYdjoZgYFVUkc16Xd6cY7LoUl6bryQzEMDcsyU3pr%0A8n5bnQ7tdpcglAgzw+DwKOsrV2M4LO60hED04caKKhuBkOl9qSA6nRA1x0mUq5sbNf76b/6KbC5P%0AxjK5aX4HjUaDerOT0pd0TfEGpmZ2QqAK65vnztJ6/RyOr2IoS1md0cogURTG1gkaT//oOSKhmoKb%0ADx9QC5OrwnBKxTzlyhBvLTeQekShmEEELd66cInK6BjHxmZVAQ8iqpub+F7IwGCGIFSzl05b5RzY%0Ado611Sqdjke5bLJVW0OioZk2XScgCmXsKKmBlLieT7PRJQgkURSSkQIZqXsykgKhm4jYuM3zPEJf%0AQa5h0EsPAwiJUpuRKFLNX4/ULbDMDJg6rWaHINSoNzYJg4Bz587iBhp2cYxOfZVzZ08zsyuDbdt0%0A2y2Wrl1n5qYDrG12KY9WaAWSbHmUVrfO3z3yHQI5iJ4ZoBWatFdbCK8GUs0As9kc5y4t4/oSL6Y8%0ARlGEFyjdjQzD1MywH3bqKaVlzNBSmcnp/EYD19GwIpChg+dnkdlhZCZDq/VPF5A9BnwnPuEG8E0p%0A5feFEC8B3xZCfBq4Cvyz/+ZPSt5MGCkOeQwBJCnrUaTgE8MwCGM6mkZP0JQUUU2YJH7mRsZSgRvx%0ArkDrYz/IdIgWb/EioRz16HW5hmGoCDYRITQDTVOue0JTztq6rhNEEjtnE4VB8jZSLrz6gvIRSbaV%0AKROnD2O7cuUK58+f56677sGyLBWw7HiputGyrNQcTAkddDWM63b71I86QvSSlfqLcuKrk9Amdd0i%0Aof0RB0LHrzy9HDf+nOT9JKyblWoTTNIHDMDUJMVshrOnz6DpBtNz8wRBQD6bI1cqUfQCrHyZUFr4%0AoYy1DJJiqUDYlhjZYXbsm0CGEeOFCVa2XLLDszRbHUpFxfW/6ei4Yr5EikmhSUkgwbIzGFYGGSq/%0AFsvIxbAKCN1I7xcjCVURpMEvSZhEFEkEenyddMJQxMVB7ew0Q1NccS1DKNTirgvj7cP8MFSQgezZ%0AQQS+gq6EmUHGC242Y2ObFgeOHMbK5tBEyPjwEK2Yx51AjRGKG3/u9Ek6jS2y2TyD5SFGp8ZxXZ8w%0AlJh4COnj9u1GpsdH6HjqekW+w/LydSI/YGZaccI3F5YYnjuC44XIoEUE5Is5NZuot8nnbHzfp5DP%0A4jm+GmIHAZ7jY2YMPC+g0Wyr7jMMabW7qlkKI3zPSamkQaA6USHVEBnpE/hdNE1gmIpi2W62cJ1O%0Aau/g+j5apM6f53n4gcqI9X1XQVHxPRqEIQiBacQ7bSlxpUHLlbiNNllLdc5Ocw0iF8swub60zsSO%0Aw0Adw8hTrTaolBV8NDmZx7QL1JwCi6surtfk+tpGnIAVMT4yyVa9jXN5nYIZogWbGJqGwGd4aJTX%0Ar6yRzeYxDINWxyGUSqVs6hl86aPpGt12h6FymTBwcLoeKjU8JGPquIGPFJpqoPwedKjpJbquxPMg%0ADDVCLYcTWFj6T0W80+MfXdyllJeAm3/K1zeAB/8RP+9tfxKII1npNKETCU1NV1QENqB8FyCRkffS%0A6hNPeDQtHcCmBUuHMNxuO9Af5JH8vKSz7ceoNU1R3hR1y0RqIs6y1NA02ZNUCy32C5fkctn0d4RS%0A5Z5KKdVAcXOTfD7PbbfdxokTLyNlL34v2SEk5yAx20reyzbudR9jA7ZDRNu/169s3c4Q2s762F7w%0Ak+IeSo0gDImkUBoECcRbUMPMKHdAI4OZydJq1Oh0ffRMDj2TQ+omRkx7U7seSRhEeJGI3X20ONat%0AhEZAoTSsFgMJThASSRnTEHudsnIqzKghcwKI9A2KBXp6Lgxd4IeK+94/40lYMKmRlZSxPYC57R5U%0AR0J59NIdTlLMkmsMisssBBiaokW6UW942263aTbrvPTKCexCgYxhUJ+eoNFq0253b5iPSIV3Z5Vv%0AiuM4XDl1FsdR8Ei5aDA/O6nuiVj098aZ89RbTrywC1zXx9LV+ajX6wxWxtmqqcUrpwUUDZ3NzVqs%0AAhd0HUdZKcf3aDZXUiEbjoMfxnYChk2368bwTUi3203py8lHPc6GFTJxrFTDZl2TuI4Zn/8otgpR%0AswrP8zFMLU1BkzI+t+nQO4Y6+iwLkvtfN0zMbImu30DXZNz0BErloOn4gSCXH8DNDeC57XRXncCo%0AMo7l9KTE9yWe52OixFxZK0MUweZWgzYueb3NkNV7He22Q8eJsHSDuF8EAjpeN75tlKq80WigiZAw%0AkNh2Fs/zAaVkFrqGbVk4bg3X8wGNwHPUzgbwvQDPD4lCn+AfoDAnx8+E/YCMi43juYSBrwpFPJRS%0AVKEIMBCajTLpezt9TdMBoaPFYR2hFOiGBfH3EgxM1xPMWUPXYwGQ6BXw7T4XIh2IJgyYMPJTBV67%0A2UKGEbadw3E8VO5mzx++F4kqUp55ktOY2O9+7GMf44Mf/CCapvEbv/HrnD9/Hm+rHlulZtJCEwQB%0AjtNB05S7odB7opxeEe4Jq4QQ+H5EEETpDsgwEssAkd7M/QU9eZ39LpD93buUyqekurmFtEpxV6qu%0AgalLLD3CLg3QuHSOU6fPcsd7HiaTr6BZOSzLoOlEUGuT1yw0Ix7aSjW/aDabYGZjxlKIFwQIGaEL%0AjSAebBJJDE3BS8m1iwBNGNjZPI1GC7fdws6WkJoqrtCjOyZiJ83oFeR2u41pZPDcHlVSCBHvHEN0%0Aw4ydEM100Q1DBfNp8eKbhFtbqdWzFtviqhZEMVoCtNjkzfMcDh7ay+13HqMdWHQ9dd4rgyWGPY+O%0AE2cGxGQBic/S1QssXLmMZQqy+TITM7tpddWuNi/aSKFwe8UwkYzP7mEwVK95z/59vLJVJQyUUGh6%0AdoaLCytopSEiGWFlikjfwbZzGJkcupFBEwG2nSOKwLRyaMLEMnOg6QhMdE09Z7pmYho2xP9O6HGn%0Ajo4UEYZhpc+pFugqrlIPkZGD47howiYIdCKp43oRYegTSR3QlKeKZiBCLW10pIhSO+8ojBC6jhR9%0AO09poGsWwsjS8VroWuLyaiAjJQRqtFsEIoMfmWQ06Hab5DQ1S4sCH0IV/ddt1vC7XWRsbyKlREQh%0AyAjXc7HtIKV2ut22wssNiSNdEoC024k/CSPCeEPfiWc7utCotVToz0bsZOv7qv5pohey04NINcJI%0AKraWHlOI3uH4mSjuIHA8j7995Hvs2b2LsfKQKoC6TihDZMxxTZgtQlMYHJB2cDJRCqIRStDpdVIi%0A9llR1q7bu/NEQJKGeMRBDVL2pOJafJMZlkXk9oQZQtfwwwDN8+JYNtV9BH5EGKiuIQgCwsBHCNLB%0Aq+d4BEHP0Kxer3PixEmeeuop2u0m/QQjteAY6LqM3fX01ESqv7NWhWk7zz/5vN+nI/la/4KgTNp0%0A1APSGxL+tO49CDyy2SyOTKxxVVdsaRLDiGhudmjVN2g0a9h2jvX1dTTTws4XyNjK+zxrF0A2Veeu%0AKbjKNHXCdDCe2DzE1wzwg0DhsRrISKILBe1omoYXBoRIMqYytHJcXw2vo7CHg0s1ExG6Rkbo+H6w%0A7VzoRo9FlAhniF+Prhv4ScJVzHzSdB28Hn6aLoyGiQyDdCGJQh9dAztr42GSz2fJ57NsrAcsLlxh%0AZb2ORMc0M3TKKouz46ihrS7UYDfSAmQQMDU1Ee/8YGP5El3Hx/dDooLBYEGFsctQ4noO64tv0nIU%0AJPdi8yqa9NKFa3l5mUq5xMFjh/C9kJwJZ0+s4nY7Cu4LPUIZ4nnq/3ieGnoGoRfDHwHETUcYKQdW%0ATUAYuQSBTyRthIyQIiJMBtDxfSZFhO93MfTYPlp6il7qd/F9nyBQC5tlWcp/XgctShqz7QZvyNjo%0ALXY5FUKQL2SZnBrD2tgE30RGPs3QxrJyqlGzcgyXc4hKnmJWomsGmi7w6krJq2uCybFBnBDydpH6%0AVo2M8CDymZyB8ZFBgnwWPdIRoUD4tfiZdpkdH1DzFxRkK2UYs3sUpBemO2e1i7EMLU1e8n0fTwhs%0AUy1AmuxjrWmGOucBIDK4pgQZovc95z/t+Jko7lJGfP5//9esrKxx4dJFPvbhD/Lqa8dpNtsc2X8z%0ApmEpPrapEfmRSjRJt2KqQ1Y3kEgj+YSux1834tmUurFEBDLupgK82JddraJS0+Ii17daRknh69m8%0AIjVk6Kaubf0WAAm3XcQYv6aDRE+hmoTp4niq8/7e977HV7/6x7x18TKFQiHuEPsWEHRMU2WXylh8%0AUyqVaLfb8WsytkFHKiJQFelkF9LbdkZIPfGVETGmlyhcex19PwSVHMn21XV9HMcj0DJq4ZUKKvEF%0AlDMW1Y11MsVB9h6+nW4AgyMT5EolrFwRzbIJ0JARCF0oCphmAAFuqCAiEcfYRUL57duWiREpuwMp%0AQA3d1fvUDB1dqIBmy8ooznkUkbEMwsgAw+zNUbQe3Cc0TYVV6yqeUXmFZzHNthrSoVSotm4pt89I%0AqlDoWP+QnBWh62n3ThTFxTzEMMy06SiVSsj44XbpQWVrq1WCSHLPA+8nm80Thsq3JUiYW+lzq6Ck%0ArY0qjz/2NwpuMkzue+ADmIUKoYzwmptUV5cwjA7r1U1W1tb5wEc+pqYpUqIjePmFp3C6bRAR8/Pz%0ANNoexYEKQRhiCz+e32SYnt1BvlDC6baxs3kC31WeJxkLO5tHN6xUNJXJZAhDnyCUmJYV0x7jex0d%0AoUkytpoXBVLZDWRtC2QBPbZ9CEKBZebIZPIIoYIqhBDKrltIAl/NvBITwIxloekmdkbHEzqGoSmP%0AqLjwT04MM1gZoNFosbmxgtNpU9/M4bo+o6PjbKytMl7OsGvPQarrUzTrG5QKeX78zCKGbmJbGnff%0AdxQ/jIhCl6/93y4+AZqEgaLNe+69ldLY/0vdm8Xall3ned+cc7W7O/uce85tq+pWy6ZIlimqo0WJ%0AEi1bFqW4gRDrwYhhwwhsBAgQB4hhv/glgAMDeUpgwIkDJLGfEiSBZDmyJdmiKFKk2BSrio2KZPV1%0A6/an3+1qZpOHMdfa+xQ7w0GC8gYu7rn7nrPPauYac4x//OP/Hyf1ntPj+/zR779NmmSYBP6TX/uF%0AuEE5jNFgNG1rJbnSG6hTx+crMwm1bS9UztbK92dJQpxcEdG5OOvT9cucc5yeHPJ//Y8/OK6+J4L7%0A4eEh79x5wKd+7pM89shVfutf/Z8Yk/LkY0+TZwU2NgXxAaMhqICMIEmWjZL90aiMbiwpeHmIgw+E%0ALUpgx2+XLnykWUVnne61yXwFgxWqmgTKNMkj3ieZcpqmgjnrLhNpI1wQ0EGwWVTo7drEO9VvYbSK%0AvJSmaTGQha2aLSlPJXICxqQMCsHefb7hYst5bTVAI200z3N85GTDRfwdNu3TzbluaIHb1+Hie4rl%0AfMFkkOGShLVtsG0sH/FoBUYZrlx/gku6hLRkNCwZDMcMJjtY2xJCgktU3OwUKGno2qbGG01oJLid%0AO4FgQgio4GPA9WiVXMBYtVKsl0sZikmNVAyLOYqUxAe0FiNvH0S3BESHXsr+lCIfyGBXrNLmszV1%0ALdhyWRZCxwNsp4fSVf9hc82897SxaS46QsLEatuW+bylyEfkZUHTaprG4j3M50tOz2Y8+Fe/TTGS%0AJlyWpP29UhFy8l5gJR3g5s0nCLbFh8AXv/BZZmvJri9NBtx89BoAb759i7du3eX5r3+n7x9423Dj%0A+jUGuTSPX3nlFRw5z5kUFVKh5CixgLzzzi2eePIDeG9Zr1YoJU35ohR7PNfuUcXEobOdbKoa61va%0AViZ4sywDE8ToudF95i7OQalkncpgjMa6CufXNPWSphnHYkkM36WxHau0LZjQGENZ5oi8R3Rhi1CQ%0AEgqceLRyQD0akRo4OjyUzaEccXp8wvHRA0KASwfXwDdxPRnqtqVaLXBBMTs7xtuKoizobDnr9ZLl%0A/JwyyVjXqz5p25kOWczPYzCWos97YQFtExJQHbHBULkNrOLZ9Gs0UDdKsHvvCXHdWrrGsUVhKMvy%0AB8ZUeI8E96ZtmJ2eoZTiK88/T+M8T954lCeeeIpmWfWBSWiIIY6ryc/6KBCjlML5Fq2MKEbGRgok%0AosKmNd66KMcqP/tuDnj3oHb/vpCRx3JQaaGzCVSj++DeqQgWRUFeZvHzBaYRxkqUglX0Yk4dBCKw%0ARNo3dC8yXhxKq75S0bpjx3zvyHy3iLa1cbp/d9/bSdN2m9x2dr79edtfb+PwLngmg5zWJOQOnI+T%0AqiowyAz7+5eom5ZsuEcbFDvjCXlZMBiUWOdQypCrZb9xdBXHqMzwRq5bd4xKBVKj0ShcrMsSo/sg%0AKxWXwmYm9hhajNFkiVRftLEpqTcPmNHS4Cby37tr1bYOaz1adSJzcUBMp9I66aq/rY3lwrpQKm6C%0Aqq8klVKUZUFiUpqmwXpDp4c/HJZkRc4TT3+QvBz2QaurkDpmX+vbfk2+/NLz+LYBpdjfm/Lo9DKu%0Atehg0VqObbmuWa0rPvjsh3u6rAaWi/N+YAuEYbSuK1qnINkQF4bjgdA7+z8btlR3ngThnffNd3Vx%0AzfVBSm+SBxdhT0/3jEXZDtdd/w31uVPv7HKK7tp2k9Naa0yyaWS+e/2GKGtd5JIsNcMJ6ek5Whl2%0Advd6N7XxaEqaZ1Tr0Ou5dzAIscEr/S4JuFKVa5RJYyWyqdrLXMTBvGCJxFwUCLStjfGoiy1alEq3%0AKMibPwobAkEFWu+6wfMo96HwqptxhSzL+WGv90Zwb1oGgwFffekruOBoVzXG5awXa9731NNRg70l%0ABIvAx3ozJRoDdYiSt7ZtUUZHvDKgMxnHDq2j1Y3AL3QiYGL+8f0ohH1go4N8Nhi5cw2z+VwCsm/R%0ACOYmbIwMozXr1UKOG8Hei0QUHVvnSLSh9pKda637Be6tDELhA0WRsbc36SEVlI/StVsNTmQDicRY%0AtjXdJWsTmeTuwZOT03gHyoQ+gGxYGRcflG0mUXddlArs701oQy5ZThMDrbOMBgWj9z/LYrWkcQZ0%0AynQ6xahAkSeYCIdlrsY0NWmaoWlICDx69RLoGNxjg910+HY/RNZlNwHn6UW4mlXKqCjwDrR3XL20%0AAyplfnjCsmu+h4CPm8agFAinXBTywAbNctVQV46s8BdMOkyWYIIci1MJtTF4nWLSBO+zPvAUZYlt%0A1hvKrILhYMB6PScvRC5Zk7G7M2Y3WtEtzxe88MILkOTi6jQYiJcprvcOkHUpTKw0ydFpgnUNR6dH%0AhJmlaVsmZcaVy93ovjwfD4/PsEHmQZQPpCHI1xi0ybh75774mtpApsVqMMsK0mKEzgpcXUujOASS%0A1MT5i1hhFLKWkywldyWN82RZEbVPWop8IP0lJcJXWiVSebXCOnFFjokMp3IwoigG7Ez3e3OVDtLM%0Ac+lRhKAocsNwlLNYLPCupa7aC2sUwOOwXjjydRsiZJOhkoLJ3gHBeS7tXyHgKQalUJ2dpXXRntLQ%0AM3ea1rGqK6nSVYJWPiIBAp244Ghs3W+ARZpGGYqL1bQNIZptqD6Y6yANYB97fV324LssQiMbRLA9%0AzNxBphs4WsnP/pDXeyK4J4khH+TcvyeWXX/mkz/PJ376x6mXK7x1ZGlG1bY4X/c7X5dJWs9GYyPq%0AMiinqFsJZm1rSbSUu2ka4pi2NBl7elyWY70I329nlNsSsd6Lm3ualORZwc7ODmfnJxRlEhu2myzX%0Ax4vuQKCkJIlZuyLRAXSKaaIwVAwOkjVsNF2KMmE0LuM0X2RB6EYUCTs8X0WnKbeh8G1n3Z3MbdfI%0A7ek7RCXMTngoLkaICnVGst3NviGZRKLECOK11+8xtynL2sZFFghtze7OkPEwI+gBD09mrOsV47NG%0AqKBFQts2pInm+rjh+jhgjGjjBwXffvUdSIeSuXonDzlEfX+pelKjUCHQ9hUOoA2rsyOOT07Js4xq%0AtebhwyNQBtNKuW1UlGOO18UFj4u0yqZtsQHSRKYnkyzt14B3Di2GorExdpF6FqILmGzQlkGZC8++%0AyEhWUjkeXL6Ebb14olpLZhTKWy7t7jEcjXjfB55jPJnGrJqIY1+ECbs5hG+8+BW+8qU/JoTA9WuX%0A+bGPPcd49zLzs1Pu3rtNs1IijR08n/rET7KqlozHY9q64YWv/DFZHsiLhNk7MsW5Uxha5ylMhrUN%0Aq8pwfVhggsNj6eYoghe83NpGhMtsIGhN22pxPIuCah0s07SRgqk8TaP6npW1DcElYp3pZSNfV0uK%0AomA+P2U0Kmit3NvhYExepPiQsZiLCU9Tb3sUd0EvbmBKoYJGBUuepRgjxFoXpJrcne7EJmZKmmQE%0AfOz9aFyTbd3TQJ4qjAKiUKD05eJGkigSDYlOSE2UEzBGGr8GlAbvQm8pmHiFw2GCRquuQooj9iE+%0AoXqDIgB9RRlp/ASENRbCZgVq5D7/0Lj6Q//3/6dXCHB8fM5ysSIvMo6OHvJ7f/BvCK3lJ/7Uj4vM%0AJdB6wahlw5VsRjYzj9Ye0zXalEElGq8QkbAYdNvGUZaidw0atOsZLsHJze7hhxhAXIdnO3F1r/2c%0Atsx6DXhrLaabWYol6gW4I5ao1bomLTJCUNTrNULx3AxMdbrZ3nsWiw0TxjnHYrHsA7QM0qR4Ots/%0AyWC2s3Mfr9M2vPRuKYXueLv/10b14UuF0K09vIr6HUGyB60TkWyNGX3diiWi0TKNqLVozjgXqKqa%0A6WQEUfq4a0BbV/U/31FNsyQhJHFDbRyJMaggxucmy9EGslSTaE9T+f6BSNKcghF5lhKUJ00NgyLD%0AowlBFOwqIycAACAASURBVBj7Rdb1D3yI7lkK5wJKq75a8Iq+Wtu+Tlrp+GcL70fhnXCOdZ6zrsRa%0AMTVJry9ycnwmDd8iJy8yWrciS2C2mHN2dsrx8SlJkpFkGanOe81+ry56/YLm/Pyc4VA2wOV6zZ17%0A9ynOF1JV9PitZDttbMyliUjqJllKnmfoqFVv2xX7uyOaxqJ9TZporl7e55n3P0NZDiEEhsMxbVuj%0AtUyjTnd2oo+vQFpFPopYNwwGBbYdkuc5o9GI1VoYMVmERggBazVZmjIcjnoNGek1iWbNYFjExMUQ%0AnKepbT+av93k765JIPS0yJgUU2RJhKg6yNXEjcmSpobgHIlJe9wak6B83T8LRgWGRUbrNKmhx9q1%0A0cxmC/I0ZVSIntA62RAtUqMZ5mZrqXXPt8Z6gxEkUJAH53HIGtSGvkJ1zmH7/pmCIEnpdiO19VYa%0Atii2+2Pf7/WeCO51HI547OY1sizj7PyYyegRnvvYj3Ft/zLr9Zq6dbRtABw+gOqaWTEZ1VqDiSP4%0A2pOEjiMasJHmllhpojon2VsHy4CjbeyF7Fc46dEJJggVr5P8bReSEQp2LiW0Cx60DHzYaDzQcXPL%0AsgCtCJHPLKbbhtPzBe3RKcv1irOzGU0TBz/ShJe+/k1efOklrPUsIlk2UR2H3ZCnA5TRvPyd7/bn%0A320UVJCXRRRPay9ca3GR8iKd3L8Z8K7Dp3XM4mVB9a84+du2LZOdIUnISNcN61rAkUxZRsOCySBn%0AUcmAxXg6Bm9JtNjYJUYanKOsAFY9hpto+PIf/jZ/6mM/zVu3bvPcj30MnUmAFncez/nJQ+7ceYuj%0Ao7vRPEMxnU5pWs+zH/4QzWKGCnBy/zYPhgO+/s1v8YmP/ynZBEzUJgmaNDNRAyjQto6qaih1gopz%0AFQaN0gimCrgQMNpgA6C0sGNM22P5RVmSF2nMwjpMVmSFkyRhd3cHEMrsurIy7BYdjh577CZPPPEB%0AiuGIAJycHklTsNfaTwjB0VQ1JikYjcfcufMOZZGQZ5rjo/vs7l8nSTKBpLoIpxRv3nqbtmp46623%0AWa2WZEaxt7eHUorVshIJ6TQToTQrOirLas0Xv/hFfuqnPomzYqmngqexDqNTDg8fkOU5WSoVZjMI%0AtE3FfD4nz1PqdcVqtaKjrzbBSUN0a1o1yxLWyxV5nvV9EoWlaauYfCS4ONUtm9BmeK9bL9uBHuVj%0A5iyBMMdgjJMJZq1jYzrBMBBoM1i5VohWTKLB1UaomUEcp4qiIHWulxCRYCtJ0GQyYTQsMUqzLPI+%0AAUhSzShuvGELIvV+A3d2fgsqS/A+Jp5hy2fApORB4YPD+RC57h4fZYG9l2ok1Z1c8kUY9d2v90Rw%0AT4xhNBzz2I3Hef/7nuZTn/gEiYLVcsnx8ZFg1a1lNpvLbqu7iUGNC5vmj0k7WmBCVmxlX1Vs1vjA%0AeDgCNpkA0Gc9SimSLEW3jdDsTBqdYCzzs3P5bESUq8PB67rtf4+NzAZfSZZtdEpRZlG0KaHdUm7s%0A6FDD8YjHn3wCo1OyrOBsds7nP/95GhunQePQlFQFCocYW3scimhwTUfRkyy4a/KqOJy1caraNHWU%0A3ph9X+g3sE3n3LgRqSDN6+Vyyex8ycKl1M7jgyh0emNAJaxbT22VDKIojU4yQnAElaCCY3V2wq35%0AG1z5yOPyO5AS01Uznv/SZ5nN5zy4/Trj6QHv//CP0TQNh3feZHl+ArZiNj8jL0vwltXsmBAC/8dL%0AX+Llb32dPAVvV3zr61+hWa9Zr87RakvhUnnauiFJDHVdsV4vGQwKfMhItcI5i/cO30ojS0F8gATO%0A6zZ3pdRG7MlbmsozGIz6zbn38PWBhw/ukeUlo9GIrMiZH55IBdjWHB0dcuvt21HrPKHI8v6+C3wk%0ADeMOQvQKxsMJRH2jpmk4PrxHnpcMiryHB4o8ZXF22leDeTYBW28akMrjfODt+4cyuaoc1gV2Jzs8%0A+b5nGI0mrFcLBgNLCI6MQDkcsLt7ieFg0PckymLAWoN1gbwYUVUNA20oIrXTaE0abfq6UXoRacul%0AcE4MqcmksjAZwRscnb6U6huW3SZc123MwCOuTRc4ZaAnBMW6tsxWayBCcVvZvnMiA+6sPH8SK6Be%0AzuiSGesdJ+dz2rblzr2HYgeoZDDtfLnk3oNjGp2ifGB2vo6TyhpnFUenMwnaXT9QKRFDQ9zhuvmZ%0AnuAQq0S6SXndMdlMzOLjevPRbnR7aCnOmfzQuPqjQ+//968AfOpTn+LXf+3X2N3ZQVvL6clDdNjK%0ASE3GdDolz3PJqCLzwiuwrWddVzgX2NvbEb/GQjrJSimaRi5SnmZ9ILORbgbfnyHSMwRQfUa/PXXa%0ALVgVb1An0xlBss3GEjZiZt1ru+QX/e6jqBGumS3mEQZyuGjMQOza+xAIMi1Cm1xk1Qhrw6IQ/DDP%0A8z7QdJvXNuulx5W3hnD6+xHC92QF29coSQsyneOwYlweFMuqoqxKvGs5XzTxQZLMCeXxZWBVnTM/%0AO2bkF70KY0cZCzpw9PAe0jhMeOrJmwwHCamxvD075ujwHlmixTU+MSjXUnlPmWZUqyXetagsYbVa%0A4pyjacX0WcXz7hriwkYRaYHenSnemnfTRd3WtQlK9UyP7j2pysqIuxuKIuu1zuU6afYGe5hE1t1q%0A3cTGYktZ5kxGN9DaxLH9ljwTbZc2kgJc1KkRNcqWLC1YLec41+KCxhhwtmHVWspcpAnS1HBpd4f7%0Ad+6y2Jn0k7W7k6K/j1JVaqxHkqMYJJxzvPrq6zz33AFN24oWTEykZEK62iigKkWebZgu2zaUfc8g%0ABJLQERbMBjpUG8GsroeWJFkv9SsZves/e5uV0q35EARO216bIdAL2cnkc8T7g6dtGqngnODl8jMC%0An7j4+Wbr2XRRM6eT/5D7LY1h54WD5za1r/RktDC8Ov0g2CALznuMkVjQ6f9jOqkKhSLgY5WidRza%0AVJJgBO/7pGsDpToS9R9A5q615qtf/SqPXb/OJ3/2ZxhlMjySZWkvcTvZGXHjxg2M0ZtMLN5crQyr%0AuuHOnTvcfORG3PWERuhR4mDjPZ3IUc9Jt/bCopFgrDBavAr39/cYjifMz2dxcYqoVCCI+bQyKASb%0AS5JNk7fDtYuiiDZZ8nnGmCgrkF7ImL332EwmGg8OLvGhD35gS9wM8iwjTcWqb5vR039ekm8qgsjH%0AH4/H7O0JA2E0GvQbzbvpjUopUR7ckjNAdxuBXObOxi+EwHBQcD4/5nhZ99raOjHUlaNpl1T1isRk%0A2ODRWgZotALciuN3XmdnkFH7ZX/vJXsJ/M3/9G+QkjCbzQhpRuNlarVMpvz4h3+Nw8ND/od/8k/R%0ASYJdnGOCY1gWrFYL1mvhuacmJTWK2dk5JEIt1VE4rDv+pqmxMRuU+QYLeJyVLDV46SH4SN2zvpN2%0ADrjWR7pbXD+t7d12BoMR1ja94xN4WmtZ1ysIiZT6SUlbV3jXUOYDFosZJydntK0IxOVFS9s0OGfR%0AzsQAmbBeixpktid+pevlAh9atIZykJOmZT+kdfOR65g0obWKxos7UrVacvvWG5ECqxgPB6KpjqXI%0AEgxShaybmo9+6MPkeYrzdZyVsAQdolVk1ksXd2tIGBxy3dq2pm0bXFtGCMRh2hgUfYNzLU0L8/mM%0A0bBE4VmtFhSDnMX8XNhC8brLM5L0sEaXCHTPi8wCSFj0SFWldYL2AePhrXfe5OH9u4wGY47u3yYr%0ACh69eRMX4PDufZ563zM8eHjEBz7yIXyTRghSJJuVUqRG4b2liAbfUrV5kiRqr8cRI4FtpGmvEY69%0A0h11EToJacn7BKpJk42kdkgkFsjnx03Wbp5jr7rPiJtyrFq8u5gwfr/XeyK4A6yXC1555RWe/cD7%0AmD7xOGa14XKjNgG9GwbS8UIEvOzSMXgRhHoUvbOlYgsdv1f1G0In76q86ssirTWJNnhtyJKU4VAa%0ARO9/39MMBiOSTMrHvhkYsfksT/pG2DZ3Wxzf08idVX1zpsMOtRY1R5AA2h9DLHuha8xsKhilFB6P%0ACoK5bUv49hh2kkTn+TS6/HT8X4dSadyAEK4wsDg+Ic9ziuEQnafQBeT46gI+PsTzVFjXkKS5ZFjB%0Ai05I5Hw3USVT9LgdiYY8yUmylNVqwaDc8KflnALWVdSVpRgNsN5w5/Y9yiIh2ymY1YG9vSlVvaLQ%0Aw/5haJqGsAXLFVmOihzp0GWPJp677+hy4NpN02p7g1VsMtv+vOMaE1347qEV4bLufIsiI00NaWb6%0ATdd7KIqC5aIhLxMGZcGqsRjlmYwG3GtasjRlPCkpi2EcborTh96ICqrqZirkWM5OHpKahHQywQeB%0Afjr99cl4F+cc450JeZ7ymT/4I1oXxMJPc8GKL0kS7LIiTQxt41BGGCHT8aQXUJO1GtBJNPrWCpMk%0AaJXECWj65CJLJYnJ8xKlZOq3sTVGm/ieQJkohdGGLMmi6Jy6sAa01igncKNRm0Sk45t/7x8JrvJ9%0AYlhzcvSQt99+m6OjI46PHmAbhwotxWCEwlFXLUeHD/Cu4fbtO7z/fU9jt4YGVQikaRKz+sC6auTY%0A4wClwlLmKQR/4ZmUpqpBJYkYrWBItYm6Tj7O10hl00mHzOdzptM9zk9O2dvbk8SlaVBG0ZH8xekr%0AYoQynBJZ/P4/DMxdK8VkPCRJNb/xG7/BE489ys1HbjCK2W6epbSNISvEj1KZjW+p9x6cJzGZ0AQT%0AEWfyzksTM9K5JAvYBELtuyYoBBs9M7VCmYQkCwwmEx4vBqyriv/sb/9NBqMpd+/e5fT0tD9u1Y+e%0AB7khdJ6q3dfbapWbxSpa9KH/vu3NQjJmFSsDCeRaSxOwH0CCC5+3DZl0m2CnKmmMMDy6jaS7Br6p%0A+f3f/r95ePsuv/cv/yXee/avXuNnfuGT/JW/9tcoJmNslFJOVCJJSnSQGQ9z1j4FbZivatH7ngwZ%0ADstos6bxNmDSKNClwdZrDq5cY3X2kOCW+HjuRsl04Ze+8FkuX95nOBwzHE+5sjeQKc7TNW3T8CcP%0AvokhsFqek2UFrl5h24RBOaFpV4BnWKZRhtjSuDpmlo7OjMM7JONBKHxoaay3bUua9pNtyLCSZFlG%0ACf9YqajUGSvJjl3jnIset47EZCzbNYOyJDGB1XpBWQ6pm4az9hyjc87PTjg8fsjVq1dJtOePvvRl%0AjFmglCLLcpF4aBpaL5uEa1rSRMcgrLly/Qq3b9/mwf27WOfYmYyZTndlozbSGE0SzWOPP8mjTzzN%0AvXv3SDTMTh4geu8JVSXuYrZuUDqlWld4B7dv34YkZTK5ivf037der8mSnMV8zs54impDv2E6X7Na%0Az1itylhFrWMQ17ShG5pLI8RSo5DhqZEZ4K38f1tvabPHl/cS30Qymy0J8G7WYzO3Id6k8uy8/tq3%0AeeGFFwjOMxgWBOsoRyWr9Yx0pjg/OSUEx2z2gOBbPvv7v8Ps7JSiTHomlFaK1XIp5uPDS2ijyI1m%0AOp6wnM1oL7dCt1Sbit/aRuiTGoILfY/MGMNr3/0ur3z7ZZbLJR/84Ad5+PAhn//c57h8+TKXL+9z%0A/859Dq5eEc2odc0v/fKnIemkUCR2iWxJ2ieqWgc8Wwbk3+f1ngjuIQiO9bEf/0l+9mc+gbaW2dkR%0ATV2zWMwBMGnC3v4Bo9EkUgE3O3hd1zSN5e13bpHmGW2r0NbilYsDFL5/0Ik6KiFEzQYCIVEEp2I2%0ABkErCp2RJA15nnPt6mWOT2ZMp1MGRYHdmsTrXhJcu/Krg2gkMEMXdHvAXhbFVlUluO6Gs/9ukbPt%0A4N1BKtuTp9/v+7aZBb4v9QAf+G/+wT/g1W99i1KLUQXOY+bnfONf/CZ333qLX/mP/wof+Zmfjqwi%0AcMGT6gRrLfNlzel5TdAmZnLmAtOobQV3zZCgGgJitbc6Zrx7QJid9OwHH9k0X/yDL3Bw9YDRZMij%0Ajz7Kk48/xXgwxIWSm08+xWh6ieY3fou2XlL5UwbDEts4qjCjqYV2d+P6FbRWtF5YGp3yptYi/+yD%0AjQ+wJ8sSudb9QJtIWfiwUfoz8Z4lWstwkbUoExutTrjeMngj2a21DUmqMamwY7IsQyeKYVaSmIzT%0A+Yo0z0jygvXZA3Z2xgxHJePJlOVySVYMWC0W5ElB0skGZykmkXttW8fx6ZzBaMr1G4bOwi3Nsn7C%0AEsBZy3J+ygtf/QLSc2rY25kIvOYDZVmyOJ2xbmra0JDrhKOjE648+wxV3USqayDNM/AuQkYFg1jJ%0AmkT+P8tL2lYzHomzVF2LBs1gNMbHbDjPZUTeug0rRKsE7yMFWdE3IWVytGHbdEYCZy3wUOwhdROm%0A2iDB3asIeSSAQCeL9ZKdvRFOw8Ojh0wnO5yfHFPXNXt7+5wcinPU8VFLORhsoDtn+cIffgadJPzJ%0AN79FmqbkaUq1WvHOO+/wzq1b7F1+hN/83X/FeJRTpFsmLQrWdUWepKyWC1599bu89u1XOTs95KWv%0AvcBoPOD5L3+Bvb098lSxmJ1weX+HN978LienD3HOsTu9xGvf/RZfff4F3v/+D2KylI9/4hPgFU2w%0AAns5xwvPf5nLB1d/aFx9TwT3Lgi9+uqrPPfhj3BpPO5FmLaDlDEp2qQEHyJUI6yRohCp0SwrKIsh%0AhDVWOTqzDNiU2N3XouKIkFL1xYai1qJJo1WCyQy2bvrAlec5OgayLoveZNwGCCRJNwgj720CcmyI%0AfJ/gLr94A93Iz+sLG8gm89/83u1GcPfe9kuaQlIpOCcP6p033+bVP/k2HdtoVVUkLpA4z/7OhG+8%0A8DUOT075Rx/7KCYv4nl0gxVigVY3DWk2YN1UaCUN3MVCtDaaWvoHbWtjIFCczs6ZFBk6JCwje0mO%0AOUrsWs/bb71DPshYzOYk2nBw5SqT0SXm8zmPPHKdX//1X+ef/S//Ux/opEm57Bt6SimWSzF9qGoX%0AdU62qryuERcD3rtlGmBTaidGkWhFWWRoYyh1ivOW9VKoiTpLaNuaDqKp64Y8TyP2q3ulv/F4xHpd%0AMVvOqOqGs7MzFosFB9Mp0+mEs5NT2ralqlv2jGTJnU6NCgGCIslTDNLYe+SRR1DK8Jl/+zvkqWR0%0A1x+59q6eCgyGJXVdk5cF0+kU19SxCal7K7q6bUCLdeD5fMbb79xiNl/wwQ/9OM566rpGo6jrmrJq%0AWC7XohQp03mgUpyzLJdLxpOhKBs2DUW+bTW5kVvu3pM1uSE8dFd/U8FunsNuPXsv5u6d+Y1UTSIP%0AsU0sED2fOYkxIr8QgugG2U72YciyWpMkCcvlkqTIo2SzixWd5ejhAy4d7PP2G69Hc5fAcr1gMh1z%0AdnbGl7/8Zd58800+8uFn6BrDYWttWWulilmueOWV75DlCTt7uwyHJYeHh9x7cEiepzzx1JO0zpOX%0AA3Z2d5mfn7NaL3jppRewbc3DB/do25YPPvshdqYT5qfn5HnO22+8weGD+/Td2h/wek8Ed4CDqwfU%0AdUPTtH0zwcTmo4uDB23bUq8bQtjQ27qmnndi+jAsR+RpQZbkNE3Fci2mA9tMEe8FanBYLl6ezkNz%0ACxvXneG0cO339/bIQugbL9sYLXQBd9MslX8TO+UbGAbeNewU3w/64hF1TJttHHg7e4eL5WxHI1Oq%0Ay+q7Drx8zno+53d/8zfZNSl31yuWQAtkWrG2LbPDY0aTMbM7d3j929/hAx/7KNapGGjoKZSt2+Da%0AyhhOz84ZDYYslmvSNKP1jkyLkUeWpiyXDTYzGAWj8ZSkm9oN4qZljAGrmJ0uOLx/RCBh7/4Ro0HK%0AM0+9j9PjMY8/8wT/7X//j7n99i20d+zs7LC3u8Pu9JKISRUpeZFyenbGlSvXeOON1/jG11+8cI33%0ADw6iFWLCweVL5LFhVuSDXllwOBBT53W9EimANGOxWHDv3h32L+3KhGYQFpA2wooZJjlVVYkpR13h%0AvaMsCx7cu09elkx2xiTrNXu7AxaLhxw/PGN+dsrVq9cZjkas12tGowl4qN3Gas17229eJycn3L9/%0AhHOOS5d2+83Jtm2kbUqVZL1jtVzTOEu7WmKdIVWinxIUDIdDardkMVswHE1ovSUoxWg04lN/5hcp%0AixENikHR4cUCh+5MRhRlRgeJZEmK055ykF5o5gfnsV4arQJ5bZmO+43bmlKqh2Y8MpWcJp1pTugb%0At52hStt0vbOOCGC+J6lxzkn1ZDTz+bxvBIuom6Zpa2aLBePxhNHuGGflOQ9e4YPoud++dYtvfv0l%0AFvNT5oszdnZkWnZZ1RweHfORR5/gF37hF0iMZ3F+iFLyPJ6eHPZmKXme8uEPP8tzP/YhUTlFCSvK%0AQ7OuqJs13glb7pGn3s+6WnJ+fMzZyRFt27J/9QovfulLZFnBlas30Knha8+/wK/86qd5/bVXIDje%0Aeu3VHxpT3xPBPYRAmgz4a3/9r3NpdxdsgzEpRluSJCVJHHkuo91afb9DlpKotQ1NI4E8yQwmHfT4%0AvAg3OVzbNftslCGLIj/eyb/c5pgkq4h+mosFJkvJsgRrPYlSvT6zlPvJ9wTr7cyjg12AfsdVZrPr%0Amy265PbG4JztoZ1YauCcJZKkgM0Gswn84ijTPYSdqbBRUK0qzhdLZqElpAbXOgZlzmR3l/F4zNnd%0Au6y95ec+/Ss8+YH39118FcQoASBNPKmxJLrF6ZYkTUlNQqJbysJj/UoaQ5nh6N4JjsDedMLZw3Oy%0AJGWkVnHsOl4fHyjKHK8dSSK9Aec8b791h73pkJe/9ScMh0N+8qc/zrWrjzAaDdjfO2A0GFDbmvP1%0AEm+lYZzOTzk7PWF244jTVdVXNwoxUl8sxVS4mVlmswW7uzukaYMdKZGXSFPJePO818/HC+NKTLJN%0AZLRIgKqqKo7ct2RpEgd69vFeDEgGgwFV03ByfEbVrPnjL3we6yqevPkMTb1muV4wW5z305pVU7Fc%0ArGgja6RpamwjVUFVz/lzv/hLaK35zGf/kNffeJ0iL7m0u88jNx4TmAJHwHF+csJkb8rOzg6r5Rrv%0AHNa1pEnCuloyHJaUeQKuYjIckRrF0dERv/s7/5q/+ldv0DYVi8UCpcQcPEsL5vNzptNpv660FsmO%0AqmrY2VG9+JoYaujNdHf/LEUfBheF3eLa14beEKfrkUk49FvJSje4JJWwrP5IWVabidTWitFG3axB%0AKxrnSPOMVSUU1bwsQSvWywUHV66yXIm1X2sbAlLVCLssUA4KikzTVAvaNvCpP/dn+fgnfpaAwVtH%0As1rE6ANVveJkcWsTklQUOeNiv00pRV6kPHHzSc5m58xny95b1T7+OLappdrF8OLzX+b49JBXX/0O%0A04MDhqOCh0eHrFYr3njjZYbp8AeFVOA9EtwTY7h35y0+82//Db/4i3+WSztj6ei3cTxdJf0Fcp2x%0ARDRi6Bx6grAYe2pdb3VmDFkmHODQKlpa8bSML1k8AOLzGLb0Q1zwIjfrI+fVbqY27RaVMLiLGOH2%0A19slY/9vtWFndO91loBa6QtVxjYvPX7q1rFvMnOgh022z23ztwYruObNJ5/k7OyMZDjg9q07ON9y%0A7+SIRx6/SaI1H/vYx/jzv/qrqDTDOo/RHmVARxd3uz6mWRzSaIVvJbit10sMiqwQCllVL/F1zXx+%0ATJqmnA3GlIVlPByRDgcxgHc9Bc/Nx6+xXC5orGO5rlA4stRRrZfUdctqdcxLX/0a5qc0B/tXeOnr%0Az3P9+nVu3b7F/pUr+CZOMr7+Mm+98h1+7Ff+Iu1w3H8+USq6G0SSbLDpG37BiWBUkslxNY2YknSZ%0AWEdh7aaOu8+R+wplUVDXNSoghhXeMSgGnJ2dopOEncku1jWUeYF1sJjPqes1uzsTkZLwirwsGJYD%0A8qzos/KOXSGDcJbPfvbzsdEauHHtBsErRsNhP6wj61jW7mK+xOgkToE6ghPu9WA0IHh45MqYy5ev%0AR/0mkZD95Cc/yWg0YIlnMhnFqdJAUWYMBgVJZuK6kzUpFOCoGxMcTVPRNmWcLm2jj7ETsTo2QViy%0A+KjGaDczCP16VVtreCsx6qteL1VudyzCHImVjLcEJRTipqqlUsvSaPITTTSCDPetqyWrdbGl+Go5%0APTlita4xRvW+xkpZrl27htawXst0tQ/NBkIKPprJxM2MzkFO9YqYXSyoTpdMpzvsjMecnp5GYx9F%0AcC11tSKoQDkYMp1OeHjvPifHh4ynO7Rtza1bb1EUGZPJhId3H/6wsPreCO7Xrl3jp376J/jqC19j%0AOBzyFz79K6jEiOBWqrFu43Eq03/txYw4yD7fOY13DcSghJdslIwVA/iQoWklm+mbaaIbA64PqM45%0ATJqggumbry11LK10L/CUvKuput1o7WEbRezob4L8NpYOMYsNmwW+rRXz7sD+/Whh3fsdhrytyWFQ%0AWG0xaYLRKT//S7/EL/2Fv8Dv/O7vYuNG47Rhvq749F/+y/zyL/+yuGB1Qz2AGJILHHZ8+6u8+Mef%0AQynFeFCiTWC5XEZMN2qIOyn/tQoEl7G2CaWZsj4/xWbXN+ccN7f5mUBo63VNmRes6zWDwYCT4xO8%0A9XjneeuNW7z15js89tjj3Lj5JOsW1uuWxeouq2VFVqTszVbcfnDK7hu32Hn00dgbSYTB4KQhlySJ%0AKAfWbZwwNn0T2DYttq2Zz1p2dnZEQ02LQNTBwYFMBqaanXKHphUYRmvNoCgIITDdm/YKj+v1mslk%0AIp65zmJSw6WDfW7fvsXOzg46jHnxG18nxEE8Y1LOzmcSzJ0lWEfwnrZtWK2rvs+jtWY4Kjg7XuNb%0ARzksolSGkiar0f05npyckGYJe5Npr/9dZDnHx8d88XP/BudFCfHy5QOuX7/KCy88z9Urj1Ktlqyr%0ANdDZNNpI90ukWW00w+EAay2j0YDBYACIjvpkIibfg0HRb4jWyRrRKkhTWsWkSivpo8XnxvZrmshx%0AT9Gq6hVWQ8TQXfAo54mYZ/z5pB+iyvP0wmBV12fY399ntRJhM52lLJYrdnZ25FmNTdtrN67z2muv%0Awv9j2gAAIABJREFUkaeGa1euUg4HAHzty1/klZe/yTMfeD8hBPI0oUxlxmRdrfjGN18mzcRKsCzF%0AM1mMYKKaZiZ6+st6ybe//W0A9vcPOD4+ZbVasDspJeGIEI4LIpewXC948atfwrnAcOchH3ruWU5P%0AT3nyqcf44h/+4Lj6ngjuWmn+zn/xd/mjL36Jj370OVSiEL3tJAb4VDJ5a1G0Pc6+yYRlVN63rsfn%0Aug58l/30nXpkN24bS93a+P8yyyhZut9q2MgunxrTSw04a0UYK3hSk0Qy0hYUA3SxuJP93M7C5f1u%0AyuxdbkduKwuPkJEKXYYukEz38/0gx1azqpvo6xufXUPaSFWiEwU+DoSYlJ/7uZ/nIx/5CHfu3SZJ%0ACp599lluXLsqjUdrez/a/phDIMlSbj62z1P390E7JuMhq2WFyUTWYb1cyACKyVBIg0spxWgwpIgj%0A8mVZyJRlL0usOT094+TkhOVySZmLJG/TtJHt5OK0plQ1b7Zvsaos0+kUpQLL5Zr5fE5ja/xyhreO%0Al//17/EX/+KvcvnKXr/JilXjBsPdLpVD5Eu7KMU33d3l6y89z927d3tYoK7XXL9+nWIgU6nj4YhL%0Aly4xGo2oqprhcIhrLZPJDovFkv39fbIip21kfP7Bw9u89torjMalbBxGcXJ2ysH+FepKGsPr9bpf%0ArxihiQajuTbdxfmGj33sJ6jrmhdffJFROcSMDIkx0cxbdJqyPOHmzZucnAlt17aO6d4uZVn2dNqD%0AgwPefOc2SgsFcHEqI/dPPHETHwX48AoXumfKU9Ur1rVAMc41WAtpalgsFiRJxtnZKavVirYVjnzT%0AVOR5GWGPWI2qjSm5ZKtb1WbPWY+2ecEDFmWkcjQ6oOPXCi/8fIXMt0Re+nK5jIbdrWy8SihoEvBz%0ATk6OJK5Etlaa5oROZdYL5n96eoy1FdV6Tt3WLKu5DJElKcdHh8xXCy4dHHDt4IDyUtFPE5+cPZDN%0AVyWYyPjpfJPFEUyqC+sd1x95jHI44ujoEJ2kjCZjHhwfkpsIxwbDvXv3uHnzJu979kPcvv0O7bpC%0ApQlnJyecHh0ymx/90Lj6I4O7Uup/Bv4j4GEI4cPxvT3gfwceB94Cfj2EcKokEvx3wK8AK+BvhBBe%0A+FG/AyBNcj7+8Y+TJRrtrZRzW5ldYrrxZYFEukEKydpDX+Z3fNmu/NuWTw3uom579/Le4oKGLX1k%0A5xxprvHeobXwdF2nrQ4XAobwvyOupjvvTzmmC5jj1u/dboxu/1//75ilqC1Mvfu57X93gaA7lu7P%0ANjvBO/EfNW6z4BJl4hh8SZ6lVHUr3q/OCQVw65h6JkA873W15PT0mCvXL0mzz7ckKkdoaDKNu1hW%0AlEWxJTcMZSkDLUVR9AMwIObXaZpgUoNJDV6mytCJWAYmSQqk2FpMm+ezOXdvv8XhA8nOlsslR6cn%0AhODAS/Cq1jWN/bP9vequLSCccbXx4+zOsYfIIqvoH/7Df4hQO9sLDKVuwrgsSyaTMePxmOFwxMGV%0Ay2gUjz1+E2stD+8/YP/yAXmeMx7tMCxHGGOYTneZzefMZ2c89eQzkVUzZjzeEReouqa2sQJtLa5p%0AqaqK5WrG6fGJDHDVLcdHRyRpyv6lS33TsDPrvn//PnlRMp6MqKuGxULw4elUKou3336bq4/cEPev%0AAHYtTebDw8M4HLYhFmxfw+5ltkgD3QxJFzDlGOwFoa+N0Ye7sIbVuz67k7/evh+dVETHc98kNhef%0Aq+4Z2J7+dsGilaGu63iMEmStleN78sknSbShqdf4CL+tIpZe11WEgaW31Z1HW9csZjPU5csX4sBi%0AsZB1EnSk2EanNqOi81RnOOK5d+cddqeXOLh6Q3I2o5ns7HB2+ICqWhG0YTY74+rVywyHQ65du86L%0AX/sKKjE4L6yk3Z2dHxhP4d8tc/9fgX8M/POt9/4+8PshhH+klPr78d9/D/g08Ez889PAP4l//4iX%0ANCXzPEcFhwpxt9OSuaRJQpMktG2gshUmSfspyG5sGCUNLGtFeS94acp4Kwpr3nt8zEJ851PpfKQj%0Aemyzkc4FQBtcVQEePR70DR0ZUe/MkGNGHiT711r3HHillMj9Br9Fb9cXFqIYaWxdhThObbey8g08%0As+Hnb1cjLnhca+MwTU1VVdR1zcsvv0xbif69Q2FbT5GkHB8fslzNOTk958ajN5nu7TAalyidc3a6%0A4N7tt/l7f//vXqh26B5GFUgSw2g4ZVBOqFctbVthjOHunTtMpxOOjo7w0fjBxQonz3OOkhmLuQzF%0ArPIG58KF7PnyjUsU05RltUSp2C9JM4ospYo0vjIvqKqGJ4vHeHjnfsyQMrKBIS01NlSk0dTE6TEm%0A8bSus1BTPR9dKQXKk2aKJN3AQ9uTxW1TsbsziXZvm1F76ZWIb6dCUy3XrBcrgn7A66+/TrCOL3/5%0AS8LQilCPV4GmaXuWjvU2DqlBFzRUVIrUKPK8pBjkdB6vaSJfJ0bx9Re/Kc9FlnLj+qMATHZG5LlQ%0AC0fDITIfoVmtVqxWK5xtmU4n7O/v989IWZZ84Omn0ElKYlJMgGeffZbBoGB3OmE2m/XN+cFgQFnm%0AXNq7wqAYAjb2IQpCcAK/aaFqFoVUZZ10gdmq/vxWctPNT2zoqRIUu4AuD0xnHakiEUL+Dlm4+H1K%0A+mJJkvRVt1S0DVoJlTO0DdZZGq165sxrr73G7du3GQwGvO/p95GYhPPzc06Oj2RtKgg+ar8oTdNU%0AQqGcO37yJz7KZDxBx2navmp2oLVQtWVDai9slF2SUBQFq9mMo8MHPPrE0xTFgIDm2qOPsbu7w+c/%0A9znyUcHaVpyenrC3f4kr16/w1uuvUZYpo51RD73+oNePDO4hhM8ppR5/19t/CfiF+PU/Az6LBPe/%0ABPzzIBHsS0qpqVLqWgjh3o/6PfKSG94FSK8Qc9xeZyVmu85usGyje52B7uZu85edd30w9N7TtFao%0AWlY0RXznjYlDedXDCMp0xthdJi2TjcYYEZaHrQxD+O3OCd6ptKLrtFwo/S80OInVRRfdu/H4Da7Y%0AZe/9ptJn95tz7PoQMo5fM5/PaJqGb/7Jt2iXa64eHDDZ26NqoG5nvP3m63jvWFZrrty4Hn/WkOWF%0AZDNpIpSwEHp1yM0srQxZnZ0uef2124x2ciajESZNsA4ePDxlvW4AMSQIzjEcldjWMiiHDMsc7z27%0Au1OMUf3wk1LQ+pq0BN06xjsDsiRnuVxTlAad5lTrBpMgw0cqsHt5l8lkyqiccufeLZbVmMXyhGGZ%0A4VxgvWow6WZwLABJpOQBvRzB9v3osvY00T1zJjiPyTawYAii7a6UwGjSVJR113pHGieU87xApwEb%0AM8kw2Kr48Di7Df85GherVduynJ0zn188NoBEaVRi+s0gNcLBz/KEV155hUQb7t25Q57n3L79DmU5%0AkIZglpDnZUyeBO4qy5K6WWPXK5bLNW3bcv/+fY6Ojrj52AeoKpHvda7tdVvOz88ZjiZYJ9OYaVri%0AnIj2HVzai03VIAYhbRtppp3ukWJdVRBZMSKIZmiUfLZApU1sXiqc37pece13CU9HudRKkqHt18Xv%0AM+KlvLVxK3y8R/IcrZZzsiTt74NzLjKgKpzrqk75vL39SxFHTxiPh+LjoKIEgvO889bt/pzLLO+l%0AnU1XwbNRFpX1leHCigd377C7e4nBaMpyuUJrzc/86Z/ljTde4eq1y1yaFkzHBYn2rFdzlvOUpmnF%0A9OSHvP59MfcrWwH7PnAlfn0DeGfr+27H935EcI/BTxuBELpdWW9KQtnxbFSq24I62k3pKG4w7SbA%0AuxC1ods+CDaNxbZdwJfgab1waDvIxwO+aSVXti1cvoSOSm2pli6592nEi+MUpBFvQxNkl+9Mo7us%0Ar+MgQ6cXcxGi8bG6UEFYHd5e9EAN4WIwcM7jnKXzaG3bltVqydnZGfV6TVPVOCvV0KAswNcs60Bq%0ADFeuHXB4fMRiOWNnOpZpSu8IvuHKlSvx94qQWGd24L1wul3wwnne2eHJDzxGu6pxwZGmGavViutX%0Ar5KkwnIaT4Y8fHDMalWRZwNsC4nOqapWKHNbGU27alhUc46Pjpmdi7JjtRSz5Y5ymGUJbW154okn%0A+M63v8ve/iWm031efvkbPDi+T5plJHEGvG0cP/nRn2I83Il4qicxhu1Zhm5z1AmRnipmxGma8uqr%0Ar4hIlNmwQzZBpWNd+F51UWtNEoSN1DSNcLsVPZe/+1nnZGo6yeQSeydJwcAM4nUv+2Zox8rZlnbd%0AhvGUUnhnqRcNrhUc+/D+g34TsluaSm3bDeJtGvm/9Vt1HwTFA1Rw6d/73d/HJIrd3V329vbIsoyD%0A/SsMypKHD+6RFwVlWbK7O6MsS9bLBdVwQFXLANloNOqP1bmWJBG1TKEtyvt5PpD1rGWyd7FckuU5%0A1VrufafPLptnRpYVZGkhnHFRHKGTliBo9BatWJ69DdNsG+bxUbNHPHkNWm2guV4DxsnzOig3k/DO%0AOW5cv8p8tiTLhPePV8LF15LVT3ZGlMVQnnPv8LblbL6gamuCc0ymu71hjdYy+KaMJBL3791h/+AK%0A1x65ibUtZ2fn/PlP/2UWiwW7u7vUtePZj/48Tz/3s8QZaUajEf/1f/m3f2BU/X/dUA0hBHXB1eHf%0A7aWU+lvA3wJ45Pq16OspjVGFuMeLJvmGWdI40ZkgBp/tANkxBDpVPtcKj70TmOpgi+XZDOU85+fn%0ALBczzs/POVu03F+1KJ2Q0gp9qloT2jmzZcXf+a/+Ti/W0/9OH5gtZhRFseHoqo5t4yNLQFPXLSDT%0AdN1V6krSd2PaIti0qQi2pye7r0PoZFZFvdB6zzpS5RaLOU1VcT6fE4LCt5bVYsl4ukNjW4LRWO84%0Am82lqRQ30bZtsWWgDTCIeGknf+D9RgjNe4e3wupYzNe8/uptXN0SgLP5jCxLMeqUEERgzLY1eVbG%0AhzkFM2K+WHBpZ4NVyn20XL6yx2CdMRiV6CRhvDNhdjZnuRBIRjZuGelfNQ2PPPYoRVEwHg+5eu2A%0AcpzR2BZnA/sHU3xoKUcl1rZ9P2YjfRzpjSYTz1sjomBJkrCIptL3798ny4pYydEnDAoJ0B223dom%0AflYqMGAMEF0Q3q7YbJBx+yRu0CpczDq992RxaK/rx6Rp2ss8w0YcrmuMqogT21YcwdI87zecbmMI%0AeFwoiWgUvtNECQGFprYtRVH0ZX5dibDVarHk7q1b4lNApBpHyQAb10Ln/9tvXFt9pO7ZFfbQiMFw%0ASFlkjMdjLh3sUxQFO+MJ1x+5wXq9Zu/SlPFwFOFYcXfKUoNzgel02lfZHUzUPY9KbajPSZKQ5xkS%0AAMVKsV7VcUMXu7x108qGLb1WghWKqEkUSRrpjFaeNRXhYW8dtoW29aRpFNbTMjuhlTR216uo3pkW%0ALGeLmMUX5Hkp8sAu0KybjUewTkm0wyKb7BFwcnzIzs4ujz35DN7LOlvXAaVzxpd2cCR97yLLMn7Y%0A6983uD/o4Bal1DWgI1zeAR7d+r5H4nvf8woh/FPgnwJ89LkPi68bsBm82Q58EUfzEmDkxvmLn+cv%0AKq91kEwbdamdcyzmS/7gM59hnGia5RLnLbPZjO+89YBVuUc2GPKhp2/igvil6tUxxyczyYRiGR+0%0AcJKDot9ItNn4oTrXsrOzR57ntLZmva6RQaOYlccGcHdu24G8C+7vDuzdwt0EJ9cH99ZtGEJt21I1%0AIjubZhnV+XnU3WniJmdxQFW3KB3IYqYZCKyrCm3yrQboFqbJZvJWa01iRDxLeXoT5VE5QEc1PWMM%0Ao8EA10rmjfJcuXIFraAsVQ8jbW9qbdsyW8w5PT0lK3Pmyzlta6mrTZPYe6iaCtvIuZetPDTLaknr%0AhKpX2RV127A7HcZxdb91/Op7srkLCcLW+c5mswvrq0swnO1gus1cQh9sE5GA7iQItvHf7jO2j6f7%0Au+sFdJtCFyy7f4cN7ftCYO/Oo2sMO28vnFeSdOtSqkbnLMYkmA7SjuezzdtXSiQ2rLXip6s0GrnP%0ArRMdoNZZciKLy8lz1xmUdFVH9yx2z+NqtWC5nPf3vtO17zj5IFPcg2LQV4ZFMWB/f48sL9nb22M4%0AHDIYFlzaO+DRRx9lUIql33Q6JY0OSpuYsSFddGertUZ5F6uXgElM32vrrm2appu+W7xn21CvtS0g%0A0tsdJOQjjGqtJfWm72m0raOuRbJBJapXe+19d0MgOEmimqZhWa1J05TZbEZeDLhy/QbapFi/QumU%0AbJiDd2htUNqQmovJwbtf/77B/beAvw78o/j3v9h6/z9XSv1vSCP1/N8Nb98SvmLz8IlWhrvwAFpr%0A6cybO9wdNmVzVQmHtW0s1gnLYL1eR9hixfHRQ6rqDDU7gVzTWkfhHeMrH6TyCkxCqxQqS5g6WIyy%0AaKYgTvMd7KO3WCmys8tU49NPPc7edMp8Pue1tw7FVg3JdDY8dgn2wQU8787SFbZpv4fTi99sWh1r%0AoAvonabHarVmVa1pnaWxNSSGtW3kvaCobIVPDa3WJIkhGMXxyQnWekyesbvbcu+dBXfv3wMvcq9d%0AMAFpXp+dneGt40//5MfJhppXXn0Z0NT1nCcee5TBYEBrLYdHD1CJp3GSBd6+/Q6JTlDKsLdzQNDC%0AJujKZeshNRnOBqbjHc7OznDesXdpQtPYOIhjsK5BhZJyWPw/1L1rrK1Zdp71zDm/67rt69nnWlVd%0AF3d1V1fb7nI72CEOCMd2LIc/RDaxBQiwiISQQiIQKPyBAAn5gUBBICEFCEKxgmJk7CDHaaftjh23%0AG+z0xd3B3V1V3VWnzm3f99rr+t3mnPwYc35r7Up3O1IgKpZ0dM7Zl7W+9a05xxzjHe9439D4tIwn%0Au6jVXKCEW4c0TcP5hfDFR8Uk3G9QmBuHafz8osSF0h6lPfPpjM9+9rOsl2Kc4tC956dzrpfCSNO0%0Ah0+KQpruJtNop/sNHA9LrbV4ZbKB6YA+2w2LuB9mi2taKZngjUNBKkxnaq2xXYcxKTHRMYG1glGY%0A4OYTX1sFNkv8PLXWWCSgZTqhC7BfDOzxvSpjghtUOHw6R7rFS/fKohIj3sWB2ZWH6sE5FyCqiHEH%0ArXRtaJ30p1y3wdOBvn9RLVfUdc1sNu3X30YV0tF1NxOe+O9iIFx+Ye0YhuWAe/fu4RLTH2BaIwwW%0Ao1EqRaeGOPE9GJSi3+4Uxuei0Y6CFIajnM7KIJdWQvqIEglt23I9u+L8og1Q6A7PPXiBL/3eFzBa%0AIKY0CyqyuMCugw996CXee+eb8rmwqZKXszn3z17g8NYtju4+AGWou5qdvUPSLGOxrnD1P2FwV0r9%0ADaR5eqiUegz8x0hQ/5tKqZ8FHgI/FX78byM0yLcRKuS/8Qc9P4Bo3Au7xHvbszNsW8vZ6MWJPrJI%0AvNtkTrYTZgwQcCzJ0iP+vlosJbi1Leu6IjOOVx4ccL9Ief2H/ginV9f89Z//NZ60LVmas1ouadYV%0AqmuoGsdyKYG9bhvWqxVdLTozSZb1nOQsS3j1wy9z+9Yhxhjee+8Ry/UajWK5XEqgtpuhJClppUS0%0AfoOjx/dh3WYAaZvKqXU87JRoPKea1OTozKDyBDJDMSppuo7B7g6pMQxHgVMdnG7Gu2OykEHs7e0x%0AGAzI0oL1UkwnnnvuOVKjsZ0wdEyWkpmkNx3x1vHKyx/hT/z4v8j55SP+q//+PyXPcyYTzd27Yx7c%0A/xBOtZydjTg9O+e7PvwKeEVVNSxmc5bLNTpXVHUtVUbYnONJSVJ0YPa5d++Aul5xGCCaquq4vFyx%0AszdmuQajFNZ3dJWlKAo8LUWZUpQJs+t5aHqlW5RUFXoqURlU7rlIVGhMInhFEqSYf/d3f5e6rpmM%0A98R4wTmsF87+P/PJN6i7luvra4qi4Gd/9mfJ85ymEc/Rqqo4Pj5mvV7z6MljppdXLJdLVvMF89mM%0Apm3FHLmzoDYGz3E4KQbV+OgtFr3QbG0I0n3jH9c7AumwZnBhXWmZIRGTePDOY7YqY+lzSfM8Zq39%0AQW7ERSu+tkbh7aY52Tcuzc1qJCZp2osrkmijiyZ7EpOF8B4ivBUPiu2DTiVZ39OKg2KxgpMqPhAu%0A+spoS+01PF/TNEyn1yxXNcNRyYsvvsj55TmpSRiNBjRtBcj8h/cOkwj/Pc01rgM6IEnF1XbVYJWG%0AJCXPy2DpuZG2UEox2dnHKOH0v/jid3F5ecnuzj7z6yu8V9SrLugXgUsT7t69y/X1FV7LPZGEzaGc%0A53hxwsXFFVmW8OIr38W9+89xdOcBX/3y73JwcBD09TcEgW/1+Mdhy/z0t/nWD3+Ln/XAv/MHPec/%0A8lAIIwahKzq74UY773sKVWxOuq1M33sfxOyl+WdDs9J1QhF0ruubTQKvwGy+5LkxXD15j9lsTZmn%0A+NaiUzHo9SSsW4tpLeiM+bpi3dRBZ1uCctcJ60Yrz727t7h7+wijNMenp3TOkRU5y3Ul+uKIPkZ8%0AOITtgPdkSSFNpXZDf0yC5EK4p1KdRKNeK3h45ywKI+bc1pI7y9C53jSk62TUfzIacHBw0HvN3r97%0Al8PDw76MnkwmDAYDLi4u0Fqzs7PDYiaQSBfMjVUMCE7R2BYSaGvpZeyMMvIyZ2eSMBx4mm5O3TR4%0AWsajkmo9x+iU66s5VdXQdeKCJOW5NLVBsZqvaHGsVy1X5wu6zrFaNmhtWdctbSMRqlqJlKxcl8Fn%0Acm1N01LkhiIX6mSapThF36iO60emTQP4vKWnL3CSBJaTkxOKLMM7SxcYMQqNazsW6xVPn0rwLsuS%0A3/7t3+bWrUP29/eZTCaMhwOOjm6FnksiU6bec72Y41qxqju9OOf4+JjFYsHJyQmXlxe0bcvV1ZR1%0AU/dCd865TfMOmRNIzcbFSylFE+CorutQW1RP76GzXcDfo81dS8dmmC4GZ622/h+Dc9hr21z1SOXs%0A9yKBUeU3QTZWHZ1t8VtMlvj1TRW44b73jDIjlY387Aa3j72HbdjMK4/un1ugyu3+XGxgKyU6913r%0AwhS1JEdtV2NSaa5rI9BVkiRUzRpnZNhPJRECk6lc13iaVYvLpKJ2Xn6XcF374wMAqkZizmx6Dcig%0Al/dC43S2pW0dmVdMxvu8+bXfp+7qLZgu3G9U7xPwzbfeZrEQb4CqXuH8Dq7TPeHk2z0+EBOqIjCh%0AUNqirKVZNdi27puhMVvvAzSq14Dps14vNl9NJZu/roXvvapq1nXQP6krVFpwua65OIPJHcNV5WjV%0ADvPZFJYp3lq8cixXS5SDloTf+K3PokLJ67/0D0Fr6Ypr8Tl8/PQZWou1XcQm67qicy3FeEg/bBE/%0AC6MhdOR9dIZqZSMmWoZAbGNlsGF3TJnLmLdtBAo4PDwEBIIyxjAeTWjblum1TCR677mezphN51hr%0AefLoGdW6oRxkfP8nvi8ME8HOzi5Vtebi4oK9nV2891ycXVA3DRpRxNTKk6Qpy+USvA7CWmtRQhyM%0AGY72mV5do1PDbH7Nyek7Pa64WqxZ1xVFUeA6z2g4Fv2V2wl13dB1jRg46BTbeay3LBZL7t6+w+7e%0AiOFgzOV0jukcBwd7TCYj0SnZosSV5ZDd3d1gyOGZXs2EYmYtw2JM126meLuuE5E3L3LRKhiFGGPw%0AIYvM04x/+OUvh2CjUYFRtW5qykHJs2fPuL4Wuun1bMZnPvMZBoMBh0e3GA2GpGlCksjI/XA8wijV%0A/39UyufoteJDzz0vJhDf//2kqejW5HnBsCwoiwHlaNDrJhmT0FY1J+ennJ2dM5/PefLkCc+ePWM+%0An3M5vWKxWLAKUEbMitM0papqUm2kVxSgE5BAngbf1e1KQCcGOtF7EThH/FbbgPO3bUsS9Y/C4J6P%0AzxUQEuc6NDIAGOGZqMEeg/qN3oOWQSWTmn8k+DsHaao31xeuyYeDWJ5TPs/4e9s9DqUUVVWRDDOW%0AyyU7u0PyPOVDLz9gsZiRJBn4jXnOcjnn6N4edVuhLoTD39YdTy6XNFVLW3dUVY3rOrRJ+9dr25Y3%0Av/YWWVqQFQXz+VIG+gpxqGrWFbWuhRppDHt7e9jGg08og7ez87JGbetxVoQOnYX5bMnpySW/9/mv%0AcHBwgE4TFosFRfH/TUP1/9VH3zy1jq5pcF0TMrumL/96t3kvWifWbYwsthdKhDEintp1HU3X0tqO%0AthGnpstlyzcWC+z+JbN1zcOn5yztAJ2V1G2FSVRgKaRoCyoEgHI4YL5c0LYdB4cJ2ohmyPnZJQA7%0AOzvcObod2B0t19M5NqjCZVlCGjIw0YiWYZXxeIwxcqpnWcZ4IBOP6/Ua7z3FcMAgL6jrluurKc45%0AcSi6COX+asXVVdjcqxWzUPp3je3LxiyTxfPC83dZLOYYYzg42Gc+n7NeryjLMsgaV1vlviLb4ndr%0AlQRhJUeSynRm1Sx4+uyK7WnBthEHqsZ6rDMU+RitNNY1tK2Ymtd1jes2n5PBCDVSe7qmxXdSlSyX%0Aa9q6JknChHDj6TrHcrEmywqKImO1bMjzAqUsh8M9PvbaKwyHQ+7duYtvPF/9h1+90bMxOiXLZTM7%0A5/sBnC4ctmUpblLF1nSt99L8293d7U2iuwARLJfLPgNeLZagYViKWl+5mGOMxnWOcjgg1wlOQVbk%0AJF6R5SnWQ1kWvYNXFpqySZ5iUjlsDg4O0R6yLOOll14C4JOf/KSs+0ALXi9XTKdTzs/PqaqKk5MT%0Ajo9PqaqKs7MTrq6u8AoWs/mm77CQLD7XCSoxYguZmB52sdYKZLAl95FlGa4NFGClQIFJEjkMgp68%0A8w6dJGQB5477NsI+8Z72uH34fHpNp2jGoTeSv9uxQgdoBzZ9kPdXDtvN8ghtxbUtpAzH/v4eoKgr%0A22f6WZ4wHpa4Rct4MpDelLMkicb5jfyyvKbrTarj1zyW9XrFer3aHEaBJhebyVonrFYrMeAICECU%0AXpDnAO82qrUKyfy9c5yfn/fvccuK9Vs+PhDBXRuD71pms2vq9YquqejaejNKb6U87seP8YH1he38%0AAAAgAElEQVQx4dGJ3rrZqm8yXk6vqFYVSZpi0hSdJKg05eWPfZTm5ZdQ8xnsDxhYy2s/8ID7HZKR%0Ah0k/5zpy7XFKNplAPsIT39nbJdGayWRMERowzhtWy4anz84oy5LhYI9bh/cpiqLvkp+enqKUoq7l%0A8GqqjpOrY9q25ez8nPWy4no6xXrB9Z1zLJcL1uuKpu4YjsUxpqlalss6MF2gDePik/EudSPYeZbn%0ADAYDyZy8ZPx120qWeXjA5eUlWmuRClgsZfN7j9FpMOROUVpcrvC63yB5IVloXdeYLGc03hVJ3HD/%0Ab926T9d1TKczrudTEVBCsVjOGBSlNICrFmu9iHV1HUmSc3E+o7EVbaNYLB3WpuRlwUdffZXRaEKW%0AFgxGO+SDIWmSMB7tUJZDRqNR2JiyyU2EYZTj5NlT6qrDOrBOZBKcbXGd4MdJmmCM7hujSmkuLi76%0AwxDoFUTzPMekCbPFXO552+Ks5erqivl8znw+F363VuSp3L/YVI2VTJFmEii1Eq/ewPCKWeo2tVHW%0AoKMoCrke60jzFJ2kpFoCsVOQ5hllIhm4ThPyJGV3MuZgd4+PfexjWGvZ29vDK5EMiFVONLuOAfb6%0A+pqrqyuurqc8fu8Rs9mMR48ecXl5yXwuLKbFakGiEwgyHioJHqomAaNIlKHzG9Zarx+zxYqKEMw2%0AbTkxBmvAdZu5kLjexOBG3/jddrsJDTcOoyTg5vFgjodQxPMHo5KmqZlNlxzsT5jN16RJgR4YtFYM%0AywFVnVGblN3bR9Kj0Qkfuv0SddXRdCvqesX1YsZwtEPOhsl0fX1BXhYYpUWzxkdWk+oTmW0WHNxU%0A15R7tD24toFqI6zrt+QbEvOdGegfiOBurWW9WgZ5Tse6Dr6Utusbo+t1oPQ1YrART8V4koKUkmsn%0ADdDlfEnbOYZJRplIwB5mitt7+zLdl6aBhtXx3OspPpHBjCKTUe88YJ3GmL4Z2f+JmtLqJn2ub4O5%0A2OASUw8H2LZjejnl13/913ny9DRkuilNwL6dEjbFcjFjNBqQpPQbwOiUJGEDIaSglOhPO+d6hsU6%0AmEQ452441CsllnFaa5bzBcf+GcPxCO89s9mM62uh/cXMVTDK7kb2pA2kSSEB0jnG4zF+0XJ0axeT%0AJszn19y+fZvjZ5ck3jAZD9nbHVGWJffuHHFwcECqB2hluHf7HudnZ7Sdo24s1lb8mX/3z3Nw6xCA%0ALkwKd66jaySDiZuiLMugtS6bf71ec3Zyymw25+2336JMM4o0A6N58uQRb7/5NpfnFyyXS852znBd%0ATdXVrFYrDg4O6No1k/GQ9WpBmab8Z3/hLwAIfBSwa+ccrbM8ffwEmUR2KHwwxpYgnpeFzDxoUUsE%0A+ooDhO43W4pXatXUvcxtbKJuHwJJkmBDYFA+QCWBrRKhvRTds1SGWSEDeQnkaSbwi/WkwWVIeyiG%0Agx6CSbIUjbBWVGIoBiW27XpZ4wcPHtB1HW+88QapFp35rJT3pj2MxkOu53OKLKPpIlW14+LikqZp%0AePLsKcdPT6iWK07OT1gul/0h4b1ntVr19yVNxYgeZCQ/Zvfvb6DG/2/HjHg4wc19GLWA6rqmcxYT%0AcOzRaMhonHP//kvBt3V7yFBeY2e0w8Nn32A8HjMaJhilWa9azGCIVZfs3RnSNRZ0YPH5AA/5mjsv%0A3UVpz3q2Yr1ayTXahPU6YOqBQr3NAExTmUNoapF5aCvRl0/TXGBDk8qMTCIH1mg0DO+tZW9vwtnZ%0AxbeNqx+I4N40Lb/35a+wXq5ubAbJwDzOeqqqkeYHAYvzkvU557Ct7Ud7jTHYzt1QSozkA4ENQsDy%0Aksk46/jwh1+hGO8DG0Gk2KTalI0B0/NSim46+7FDL6/hvRdM0HsIrvKibCj8duvC7yYGwwYjTLR8%0AFDF704hKndIJ3gnEErU3ZNJP6Fvb+HNTrzFJgrfSmOm8jKx7b7FW9GVW1Zrd/T201lxeXvWQi7WW%0AJAhiNXXQOU8CbQxNOciFmlp3jEbhYFhUPH1yBUqCTJZZ9ncfcLhzizQz3Lt3j729PXbGE0bDCUUx%0AJFLRfu1TvxKymQ6UQSeGupOZBO9UGH23dJ0lyeT6vPXU64qu67iezllXSy4uzrk4O0FrqNcVmckw%0AJuXs6orHj95jenHO1fQC17Uc3T7EOTm01qsF6zIlzRTaO+rVErN3wHvvPuQgsJ4ixNDYjiLN8Cah%0AaWt0wLDjYJxSCq6vOeUY7wWWMsYwHI7E1D3JGIyGDEuppIbjIRpNa1vqdd3DjjGYNeuKxksWmgTr%0ARq1NMGGX9d+wwa4rv5Q1nRgWyIFRpBm+EmivzHKuFzNZZ8pgigycJ09SLHJgNk0jh1NixHglEVzX%0ANi3D4RClIc8K2qYhL+XQMKFCyRKDTlJ2d3fZHU945ZVX5JALlVrVinDZfHrNbLng+PiY4+Njlssl%0ADx8+5PLykrquub6+7lVNY0URK5c0lWlRE/ZhlmU3KoO4d94/wasR44to2VkEaWbQZJlmMBzSVN3W%0AwSoHbV6kXF/OWa1rrHXsTRLOnl3w9OyE0XCH0+ySB8/t9odK27YoI/aGSaIZ749o25aXn3+Fy6sZ%0Abd1xeXaJQyiRWZbRNBV1t+Twzh7X19dMhiOitHI53EXjGY0GXF1dicb+umX/YMJ4MOTs7ILBMOPr%0AX3nn28bVD0hwb3jnnYc9buvCaHGWFYFnStDbbsmLDJRoc0fOa9M0Mm2WKLqupYtysv79HXqDMUEr%0A3XrQHufBmFQ0w50lzXMZkXJOjJEDL93af1SkZ3Pq3xQ86vFID4lKccjCaxtLHOt3nUenmra1QunC%0AMSyLnhuM0mgvY/yx1NzdmzAcDlBKs7/fMByW7O7vsVgscM5xdnLKoydPyQvDzs4YkwWqlBEKnbWW%0A8XhMnudcXFzinZgVd16ymKqqeszWOdfz+5VSNG3VZ1m2EyXA/cMDfvqn/m2UlvckmtUCaUSpYpmw%0A0zivmC/Xcsg1FXXd0tQygzAoE37zN36LVV2zXC6xTUvbNtJkCxu26zp2JiPGQ9HRd1aqr739Md/7%0A+kfFWMN7ulYmQZvWovUfIUoP4BoGRU4xknuskhSUESec2y2dbXjn4TfZ3d/b9AKCPrhyG2w4z4pN%0An8ck6KLsExLnbaAdymzCYrHAzqM43caaUQ6qDU4coZm+UjSGwXBMmjqGeUZWFr0SZSzJo6wtYa1G%0Avv02bXaT2YpUMy4mEyZAWfTZfN+ETIy4B3lI8qyHjPrgpzQ6TXrISCmZhB6MRzRNFwJxlNNNGRbh%0Ac/GOyXBElmXcu3eXu3fvMgjG1JGIECuyKOFQlqVICAf23MXZBefn5zRdw1/8i3+pH1oSCqjuK5vt%0A5/BoWutI8Zg0obWexXoF1uEqwb99SI7yLMFaSV7Wq5qr6RKsEUhXabxLSPWQ5bwiey5Hs5GFMMZI%0Att41DEYDtDYkWcJ0fYEuNLf2dvjEH3qDk5NjHr73Fnt7E7J8nyePj/HesrMzZDQaU5QpbWdZzhqa%0AaoVSntZ66k4gwHq95KooaJqOotz7jnH1AxHcjdHs3zpkOB7IAnIe17VoHNVq3ZvedkkCHhny2ZrE%0AgzAc5MVo2XYO54V9Yb1D+8i/3VJb9DL+LYEe0S/3sFxXGygibKaNjOn7OMLhe3CzLNx+WDz42ACW%0AbLCpO9CezkpTz3rP8y/c5ZWXHtBULQ5LGvDMtm2DXKtiPB6HbLFiOBqRpinz6xlJlrK/v8/dO0cc%0AHh2Q6JS8HHByfCaNGOtQRu7V7/zO77JarUhMFlxmkn5zFUXBzs4Ou3uihjiZTACBKHZ2RjgHl5fi%0AHAOQ5gXFyoLecLFnsymPHj+kWcsBW1UVXdNwfX3Ner0M0FrLZFTSdjXT2ZzxAM6vVpsJvtRQJBnD%0AvMSkKcNSJIKL4UC0ObTuKYFlWZKVBeum4erykttH97h/+widJDTtmrOTJ1xfiTxD14o+jtZBBC4X%0AKKVqFTu7t/n3/tyfk+DsHUki8EDnRRJgu3G/3Rzc7vUkSYLDye/rRIaWYsPNdTg2awoImunRXUz1%0A8xlaa2aLoBzmtiWeRaUxNh0BkkwsDoug9zKZTEjzjGE5IMpeRzw3Egzqen2DlRKfNzYVt+mEsYJB%0Ah77AllNY/Jl4AGzz9DeTnjIMl+d5gDMTRMZ546HbJwRKfFy3E6W49+LXhsMhu6nIFETzkcgOAqn4%0A0zSlrRuGSpFdTXm5HHBZFJTrGrShbjrWy0qarM2S8XgH6x1VXYNyvP3mE3EeMwqjHL7qmC9WjEYT%0AqqqhboVFk2UJOlHiK9x20iSloDlraJqOum25d/+I05NL8iTn6M4DIT7MFyxnc87OLsiTAfcf3Ob8%0A4oL10IosynKN0kmw3jyVqjpLwXlWqzVpOFyPH19+x7j6gQjuRVHwgz/4g+TDgkRr1tdTVrNrmnrN%0A7GpKVVV4LJ1VrJYV7VZg3x7Nl4AvzQdrbQ/tRMNquKmyt/3vSH3bhkri70TOcfy57XHx+P3t59rO%0AsIA+m4Aw6m0b2qahyAcoZUiUom1r1tWKxWyB1orJZCJYb9syGo1C8C2pAibXtC2rlWTa61qmcptA%0A+8zTQhgZpugzkjRNEdecEXfu3GE3SCRsD4gYYwRbT9NQNkq/YzCQUerlUgwl8DL4k5UZb37pKzRd%0Ay3Q6lRJ8teTy6pzVasV6VYuxNjLdmuhN03C9rtEaJpNdrPWYgO0mScJwNCBPAp6dZRSlZHST8Q55%0AOegb37ExqIzh8vycx+89In0uYzgYy9CObUi0BJbEpOSDguFgKAdsW5FlOUlQBPzMZ/4e3/zGO8Il%0AD4EpQgMxgMXPH+hlY+Nnvc3/jsJi2+tMBK42sJ2Tgcj+5wWT3QwJGbUZo99Uhgbn9I1133Udbd0w%0AnwsL6unTpzg8eZr1SpAixZv12XFZlj0jRSwoVc9MixPPcf32+yb0l6KOUrzO+P7fX73GSdM0TfAN%0AgbabCMVW+d40GwjywK5v7CZJwnq97kW2IqMpyzKurq763sYNSGQruYpr2VQVE9vxz7/0Er/63nuM%0AkxTbOepKEowuKHMOh4S+jvxd1y0mTajXK7LEYBtL0zkmwwmiYGnCfMbmEbX0tdZSDQbrvEfvPsHo%0ATCjeTcvl5SXrdS0zH7Un1Y5333ksQ3BXC6kUI+zsopOUXFOZFYjbVBiG7P5/0FAVfLIkL3NxZskK%0AumwN3valX2M7qnXH0q9vZFDeCx1ROuwJVbvC9XQrJdzb8C6ttYKpGy8aISGjQbneezXygGOmtt2V%0Aj1+LTZ5t3q4PolAgSn/9YvOCT2gt2cXzzz/glVdeIkk1ddX2lEdrPRcX58K3d54nT572wb1eV2g8%0Ak8mEphNu/dnpBXmWUA4HtI1id+8AZzSD8YhBlqE1iMY8ZEXa+8iOhxOObh2R5fnmAFIOpcVceFyO%0ASdOEuhYLud3dHTGeOD2TKWLlmEyGFEXBfLHil3/5/6AoMzKTbAKgtBvYGQ9JzUZPIy8yEqUphoPe%0AsCNNDUoZ9vduURQZOtHs7OySpnkPO9SdmBtPBru44Mnp7QZ+EPKgZH1lmaONiIPFgJDnnla3YRDG%0AYIzeSgbkvv7lv/xfcGv/sF8nEQrKykJmDthovsRgFn8/ZqDbk6UqwHKts+H6TN+78dphvNwoh8f0%0Aje+NnoxRGucdKknQWtF1FqV8nxlv/90HYudRieknoqtqRdWsewhIHpvGpHMbqNEFnSDBewuZOh6N%0AhY0TiAZ5nqO39Fi6rqNZV31AFJncrm8k60Qyfa21THTajcRAPPziQRHv2fZhGg8H4j1HURQ5i8Uy%0AVE7djc8DgoiAF90Xu1px1HbccZ4sNWTDkuW6E08eZzBO4ESs8P+V8thOuOXrtqLpGhbeopXiet1i%0AO0UX9n40NFFKqJIoIz4PLQzHO/3w2vx6BsiEfV15FvOaZi06SSZNJaHUitIIpLlcr3Cd5c69I+qq%0AZblchb6LTLbf3tmjaRqqqiYrvnP4/kAEd9jKonUo2fIEZ5N+sed5Tt10OMVmCtWJ5kr8U5Q5M3fd%0AZ9pe9PB613oAh0W56L4Txpatw4VhCLs10hw3gYxQ68A6DUwYpdid7PQl4XK5xDsnvochOKyWC1ar%0ANU3XML+eoVXK22+/zZe++EXQGbs7OxRFJhrbnXhhNtWasshogySuSRSpUuwOc9JEo7zj9e/9BOPJ%0AEMUKreEb31ywd3iXRyfPqNuGMnHQyTVtNgwCSRgjY+yhYRo3V55nfbPJORd8JT2LxZLZbC7NXQU7%0AOxOMMaxWS5qq4Wh/j7ws+ixrMBj02GmSGLIkA616lktRFGRpgrIN1rZcL1dYq9i/fdCX5B6NJiXP%0AcrztyFUZGsQOsR7RYkFnxIXeKRcawgYTdE+sFXno1Cg0HVpLMJP4IsqWaZKTpQV//zc+y+HeQZAI%0AFD6xD8Hdr9bSg7HBb1epHsveXid9leY9abLx8pRJZFE07SE8Z0Kj3Yh4F54oxesi5ypo7xg2ND6Q%0Axr1SIhuglMZ6i0ZYFU5FvXmR8bUROkk2sgLag9YBc/c5Fttft9AMu97ub3p5/S2oexKY4vsWg+yE%0ANJXKyxjDYDCSJqzyDAaDrb6CwaCoO2HFNU0jhtphYBE2gT9WQjEpiXHg+pqeJiz3ZDPropTCh/kX%0AZRJM0zHRhtXsGrV/gDo4ZJgn1OsKFaqfbrXuE7ptiCk1InFhjFS2XWN7CY7Wdv0elwNIpKSzoiQv%0AxBHLSUODvaN96rolT1Lm8yvywpCNUlInMy9FKX8rDOt1zd74QKbQDaSDjHGeSgKkE9qmCo3tjHKc%0As7e3w9njb2+194EI7krJonPOhRM0BF2v8UqYCdv4n/cSzJXfOLnEgB6pgZHpELMgCJKlYrpIlLSF%0AMDylun7Re4QzDPFE1z3O5UMWHk/Tuq6ZTqecnJ3QVA2L1bLXt7G2C9mYQSlNUaYoYLcsIZ+wPxpw%0A/+4hKjE8efqMuw8e8PT4Cc5ZssBYUEo2f9t1jHYynFHkZYHWUARHd+dEuTJJNdYnaN3R2iYsVHmf%0AmjBNpz0eUTCMUgXeuzAIpFku5+zt7ZEkCdPptJ+CdcqJpK8xVMFRXieG+889IM9L0rwMG7tgtV6I%0Ah2VR9IyMPBcWQTEYoVyL0Ub8MNce3au/aRzglUKF5mRU3EQZwYWDXr7yLmSCmq6r+2w70aE56Dq0%0As0HLQ4NtSRJNWSQ9DFUUGYNBwS/90i+hNLRNRxsG6CL+OyhKGRRyIVNta+qqog1N+zgWb3SCyRKw%0A8nnFwR8I2buRyUqlFNZ1eG2I2uawGeARm0bZBzpg9NZL38ZtGVgQGqVKCR8kmpf3wdgYlNvyJw2P%0AKDcrA1CiN9M/J5Bog8ZglMMpF5qu21Cl6QOrtRF+clSVmI1LVXsu0IsWuWJjDGVZCqUyy5hMRuzu%0A7jMajbb2tByGUQQvHjC94X0I3mVZCr3RmE0S50XLpusHGwHrSFDkJqFarTB7E3Sa0nYdBqmKvPdh%0A2n0Tc2zrcL7D48mygqYRQwyBE6Po10aSIVYOQgbxQluMjDYEcsqKlMQYLqYntLamHBaYYN2ZF2lP%0AQb26nAdaqAuKsmsGQ3Hish7KYoTz4g17fT0jK/LvGFc/EMG9rsUKLZamAFolm+ZOoAB6JTfYuY2O%0AdGwUxX+LAFekUQZtaaPAO1yYQjQkPbblvaduOzorpWldy4Kqqor5YkVnm55WGbmyd+7cYVgOmEwm%0AaK1JspSjoyM0Whg+SSwzEX2NkPl88cu/z97OiMOXnuOyG6CHKa9/+MMsl0uSJOXevbtML8/ofMf9%0A+/cxRtgcXb1Ee0eSZORKs16uuXV4F63WPHz4Lk0jWU/XilSxSjxGWRKtSEzCcFBgwgLaNNJgvV71%0AjdPpdAo4jo6OWK0qptNpX+62tqEclGg0i8VSdG+8Zlm1/KE//EOyMQKXODGKs5Njjk+eov1GIsFm%0ALbb1ZMkak8BonFNVDhMCk3Ieo3zISCXgbzeyHWByETHTWku1pmNGOCSl5nCv4N6DOxRFIUyfcYaz%0AOxweRP9M0+PNeZrRdS1Pnjzh9PgJP/TP/hGGwyHD4XBjdhHoidu4szGml4jQWszHI3tFmmFLnj59%0Aymq14vz8nMVqKdRJn6BS3cN3Wnm6MOIvlajAgia8r9Z2KK3ke9ajzfss6BRBq5J+72w3+oEbGXD8%0AmVhpbpMG4s9uDwNBwM2jyfsWY6yHjoxkrOAEW/cAkqG3bY1XPkBgLfO50CGVUjx6tNmv8Xkkc5dr%0Aicyg2DDP8zzYCFpWq4rVahGuUfcHng0qqlFOO3UwSlJ2JmOOL6/IX32F2XqJb1vapsNrqQrSTFMO%0Asv6QNanm8GiPxXqJ9Z4sF3aVrRxppsmLgtZWDEdlf/9UMP1W2pKkCd5Jfy3Pc/CewUiql6qqmOwM%0AGJYDnj47oWkaJjsjrHO0XYcyEn+KQc5kuEOW5ywWC6p1I89lDFXVMbtek6aG5aL+jnH1AxHc+w/Z%0A08MesNHQjos6lrUxe3//n7jR4p/+dN5asHJaR3xUAtJbb73FvN7QyiKNqxwOyPIBo9GI8XhMWRbc%0AvXub27dv9wyKtm25vJoxm13jusDR7zFNi9ImYO4atCc1mq5tMLokSaU8V7ieMTCZTDDZxhi4rmuq%0A1QrvHMOhogrXWdct1WqOUgkgEIJGkSUpea7ITUlt5MO3naftGrqQBcUMaTQaMBiMwtCHYjzeRSlD%0AVVX9/W+aFu9gMV9SVxXz2RJlEkaTXXwUsTKapu4wicL7RMwUslzmFrylrh3DQUmSJmSJYj6/pq0c%0Aezs7vPzSh7Cdx5uCvd0d6APYhia4/blEraTtIOZcF8wbOgybr8UMddvFKk9FzfOrX/kKX/nK73Fy%0AcsL3fM/3YFuBcRbXsyA45m6sP5DgHmckYpM0yiInoSE8HMrhr5RiPp/z7OSEq6spjx8/7k2q87KQ%0A4aQ+69vq83jXC0LF97fNxul/XtFbyG1nkPH778fj+z2x1TfYfsTXiKyX7deW34nZ6oZuuQnuMtIf%0AKwcVoKv4HuJBEqcs4/e3rys2duMjwjQRgtmOA5PJ6EZ/A7akDFT8fccSx6OmYZynfOyT38f+Rz7M%0Ae994R6axdZADaCoGg0F/3yJCIBXCpvK3uaXMclSiMJYgGxKF2uib+1prETt0MqyVZxldZ2/EoPPz%0Ac5xzPWlBb0sohBh2fX3dv99I810sVlu9iPTGwf2tHh+I4A5IU8K5ADNsGqZ9w8SL1Cv4XpcENs0v%0A611vVhCZMl1wivGaMAwVNrtq0TpF1IU9H3/jNXQ6oB8WCR9y5yzeioXc/uE+o9GAyXhIGtxhqkoG%0AHHDxmqRE3bYH9G7DZzZak+c5+7dvM053uWhX4CvGk4x3z89Z1hUmM1jbMgvCQ51zoDM633E1W6G8%0AZ7GYk1wmZKmmqkU+dzmfkiqobMf1dUWZbyb9sqKkzEru3D7oN/fBwQE2jM9Pp1OapuHq6opvfvMd%0Azs7O5P+X12GQyFGWOVmaMhgOefX1N/jYxw9JdEIRYJPhRDD3fJBx53CX+3cOmF2eMd4ZyXWoqLyY%0A8Nf+x1/k8vyck2fHVE2NMoYf/uEf5V/6kz/JaDSic5ZBOQwOWsLosAgWb+sW632A2CQANU3N2dkF%0A9XpFUeyh1w3z5RxDh/LS+/jc5z7Ho0ePOHn2lEQrirQQDD9CFNBT+No2NOhTs9Hg1xtc1nWh/Feb%0A7DgG021RLJxnNBiwO5nw6ne90rOeLqdTnrz3mOvrax4/e9pvbEkAwqCc31JphF5DJjYsbRcUCb0E%0A1njYiSevHEqR0RPZIzHpbwP+/37y7uaA2Bh3uHbb5k9eY5sGGtUbvQfdH0o3cfztikPuV9YfttvN%0A0Pf/TryNG1tEWK0W/c9BhGeEPCAHTIC4lOZid5ffKUqUd/x3/8KPkw9KXnv1e0JPSIJmoh1vvvkm%0A/+fnPocxhtc+8t288urrXFxccHZ5xcnZsZAT6hqc7Pm2gavLJdntUfiM5Bp8lzAaTcjzkslkFIQP%0Abd8Yns9lPykUXVeTpxnN2uNZk6QpWZKDln6JMQLzJKlUmfPFkvHOBHAMBgXz2Qz0Tcjt/Y8PTHB3%0AnaVr2s1p6INMrusI/Ih+M2+LD/XGFU4abTG4A32Z5nvxIqEcGpNiFTgnb182QQfOYcyGWZAkCcWo%0A5NatW+zsjOW0VDrglD6Yc1sIeiEqLPC4aCMFMza58JokLZgvn7FKE3yqWHZX1Mua2ariQCuWYRDi%0A/ExgEZMmHB3eotSK1CR9RTEcDoXiNtjj4Jalax2jkTSyjJHJS9s2VFXFbD6lrlrOzk/4hV/4hR5n%0AT9M00B7znlmyt3vA7aO7aK15/fVhsLIb97rcWhvKwYhhZpns7pDnMjredR3aGHQqgy55ptFeKoc0%0AMT2F03vPn/zJn+Rf/VM/w4/+2I9wcnKC954vfv53+Pzv/F99xmYRplBqFPv7h+gk5eDoNn/0j/5R%0AtE64ns7JsoIXX36Fpq25ns6pqxWTnSmYhOGw5Bf+5i/w7jvfoFrMSdMAxUmkZN3UveFGzIa2s1eB%0A7W1/QEbdE0sYSGtb4R6zod7F+7BarXqmz+7ubmA3VH02lmUZd+7e5vkXnuON7/sEOkmo65rPfObv%0AMZ1O+89FKYVO4mESk54g3hZVEW3bH1ACZdw0WLkZLD1eSV8CL/c4DlhJcJbM1wRGzfuZQDEzvwFV%0A+Y0WfNe1GCNQiVD22htQzzYE1BMcthq28fXia28w/giLsnU9cJPBFAzETZQF78iLHGM8ddUx2T/A%0Ae3Gjup4tRKJk+ZhlVXF2fNxrB02vKyprID/g1t0Dbt9/JcSjYN3pRDunTBOM9uyNxSD+9dc/yU/+%0A1L95oxoBme7u75PeVB8+kADaxlI34tZ0eXnO5UxUP58+fcrbb7/F5eU5gzKjrhvm0zmdbbi68Nw6%0A2ue55+/wlc/+/reNqR+M4O5BeQtOY52VYaS2kSYLgRMcfzSWk+KQC0ijKRoJbDdZAJ71qfsAACAA%0ASURBVJrO0WvaO4v3CV3XkJoB0b4PK9OpRm1KW2MMO2MRppoMB+RJincerzflalyAcUzcetGo2F6s%0AES6yXuiGnW1ZrFbYzLBqEmZzDUpxcLDPbDZFK8Vkb4/79++jlKEcDNjfl+bT0dGRDC7Nl7RtJ76X%0AreP09JRat1xNL3j0nmDwq2pJtVrTBY9PrTW7exOef/75IC+bce/ePcbjMcPhEOc2GDNsdGaisFZ8%0An2VZUpYyWSgDQTL562LTTdAuhMhkZHEOCqqqYjGf4T0cHhxxdnbGFz7/RY5u3QI8bVuTpjlpJksy%0ABbKgrXN+fo4xhtPTE/YmY1577TWml7Ihj259H5PxLtXz91mtxLdytVrx3/yVv8LDb36jPwQ719F2%0AAj/VrQxXlWVJa4MqHzHj3YZ7NhVkojS2s+h0w+Zo25ZEi01h3bRkRd5/TymRUHj8+LHo6qSpmLyE%0AQK61DkMvkITx+p/48T/O2dkZX/y9LzOfi/Z452zoL7i+irDWkueZmJaEpn2En2LPKn7mffavZPo0%0AQnAgjC8Zkgq+rj40bnkfVLSF52/vwRhY46FIcLza/l6U8EgSQ9fZHsqxsXpQGwmN7UN2k8i1PQPK%0AB2q0c3yLbJ+Q9crB1HZtEK0zKNXx9ltv0bTiktQ6cXmr6zZcYxhG85CYDN86WtcRdZpSoxgUOYNS%0AGGWDQdETKrztcNax7GpYN30Aj3aMKsh3CBx801fXezFrKbKSYTlif3cPrV+VyihYfXZdw8XFBavV%0AgocPH/L1N7/KbLng5OQY5f8JzTr+aTw8nrZu8LYTfWW1GRxSTvi7mzJQyspYtsbF7r3vebTx63FI%0AwStDdHhSgUERhxaUEjZD5pENpBLyIuVwf8Lh4SFpkvf44Y0egN+4x0T/15hZ2b7ZK40ytJTW2jvK%0AUcnoo6+SD8aovODgcMxgMOD27fsUg5y27pgvFr1o2OPHT7m8vGI+P+HrX31TFBynM1orhgBKmX5A%0AZTAaMxxkDAY5+wejfoBlMpmQ5+I3GamMxhjyvEBrGRKJ034R41NKbRrL80X//iXYnoUDMEGnwxvT%0Ai1EqId6r4UAGTvb39tjf22W5mDG9eEoxLPnmw3d5+ZWXuDy/CEMyooYprJvBjQpKmDCa3/qN3+TX%0APvUpioEMG332s7/Fa699jFdefIl79+7xl/7ify4HUZArXlerfn3EgBqzyBhklVLCqAqwQmIEdkiz%0ABI2iCQbSUXc8z3PR1s82DWrRuZfnm81m/XyG1pqT41OeHT/ljTfeYDwec3x83KszxlmGqm05Du5d%0An3zjE+zt7YUD7bTHVyNVNV5v3wMIDU+gb4BG4aymaTh+dsKjp4+5vp6xbhpWjfDEy1Lek+88HRtn%0Ape0p1L5JqwiQj0JrtfX9zbyHR2ODgY3IfNysGmKTNFY6McB9K0PxbzVPUNcNRZGFgG9uVExai5RH%0AL3YXtZ6Ayc6I3/z1TwnM6m1/WFSNIzMZbVtz78EBg0HJ/OqS+bpmtDNhMhoyCHi3cmLD6H1NvWyp%0ACYdc3wPZ0rMJ7lrO+56dFDaX/DveUwdW1dCEngmOjWu3TNED7O0csr97iwf3XuSf+6E/1r9fZRy/%0A/L9+6tvG1Q9EcHfOsVjMAhbWoBGoxLY1XSP0KtsJzainPEbvRbyoB3adDCI54SiDpguj2nFxeO+l%0A6WYMqZYGldGyCYajXfI85fBwn+FIdNaztOgXWOfjovFyIjgEa3fb2vEy2Wa9lcawkoPLxw1cVdw6%0AuktTVRI0r6957/HjnvZVVbK508AOKIqC5557wN7eLt66fsMPBsO+yliuxaBhm1IXm0KDUuRwtymP%0Aq9Wqz9aFi7xp3A6HQ376X/5p3n33XbROuPfgLuPxmBdffJE//af/NB/+8Iep64o8DEA55+m8ULoi%0AL18+UFn4lW+oO423NW3bML28ol7NeOftt/iJH/tRPvV3P82vfvrXQubX8pM/+VNcXV1xfXnFtJlK%0AgJQo0WeQaZZgkmFv5HJ6fMz08pLf/s3f7OGBxWLBo2+8Tec8SWLIg6pnfBR5Tl7mvYpnu643TfCg%0AxpgkCWkno/0xUBpjyEJWZdJkazNr6lZYVQoNXjGfLcjylPF4zEV9SZoX/NZvfw6tNR//+Os456jb%0AFhsUDMuyJAslZtd1XF5eEqmdTVVTuTXr5erGZOc2Nxy2mp+JyFMnIfAf3jrg1uFBP6GqAs23Wq1Y%0ALBa89/gxx0+fsgpSEa2XLN8hdON4eMiBrum6NgTleAiEjN51JMYE+CMeqDJRKcG47YM4bCCdeDjE%0Ar23+Fm5/rBoXiwV5vpkxgAiJaTHvTsRPNq6D1GRY3/Hiiy9SlEEnJ8n6fbs7CXx/MyZNEqqq5tZh%0AzmRcyvU3S6bLKcYYmnpNEqSVY98hBvB477XeanjrjYuU9x6jEsxWA1QHjmnUZdp+7/H3WheYbU50%0A9TOToMI8SRMYXd/p8YEI7uCl/KzrAHGEjDhm7IGn6H3wTtyCXqLEwA383W5c59+fJcTFtV0JAIxG%0AA8qyZDwZ9iPocDNbv3nF8r1tWpxkD6JsWNc1i8WS6XQqxtwXFzx5+lTGxZsNlzpNZOBnNB7w3HPP%0AsTOeYFLJ2vM84+BgT4wj6o7p7Jq2rZlOZaw+BvE0ldePU59RwCtJNowEkJ7DaDTqg31sAt69e5ez%0AszP+6l/9q5ycnDAaiabM+ekZp6envPnmm3zhC1/gR/7Yj/Ef/If/Ps+ePQsZeoJTqTATVhVKqXAN%0AMo3YdpayLHEupaulGllZy/PPP8/RnQe8/c13+Nrbb2OUZDpvvfUWzz//PLYVP1IxV057mCy+l9gf%0AiIEh9jQ2bIoJHxl/hNPzC87Pz7i+vu5/fzAYoIAkk8nHuJaEGdSQpJtsOioPgiT11gruOhgN6dqN%0AiXRYKJKVdq7P4KfTKXfv3mV/f5+L6VWvG//1r3+dF194gcFgQFPV7B8e9Guy/+M3TVnnnBiYJMkN%0AMbW4JuO6jzDHtsF1n90G2K2qKmGUaE2RZYyHI777u7+bj330o0Gu9xkPH77HarViPp/fkFeOGXYM%0AYFIBJX3D81th8duBOO6nuA/jYztb387GJTEWqGkzMHWTERefO65nrTdEjM6KT+3LL30XWZaxDkJ1%0ATVX3ayXLZe+88cYnaNuOar28sc+VUsH209E0Vf+61rZAkEDQghrooOyqTYr3MkmeBos+byL0hwzp%0ARWgG+vUfaZxKynwGed4bB8Uezssvv9hLkzx8+PA7RlX1B0X/fxqPD7/8ov/d3/w7MkwUFmBdr7Ft%0AzXw+7/Xca+s4PTnn9OKiD85N14hYmLXcf+4BDx8+pF6L1sq6bnjy7IQ0z0RTIx/0BhaDQcE4CFJ9%0A5OMf5Qf+8A9SFJtJSwCvTD9ctayk6TGfzzk9PZXs8NETptMpT58cczmd0rRtr+MMQaMlLUgzcWHP%0Ay4I8zfprGI9H/b+zLKMc5D2uLU3MlDxPKcth+Jmkz9LqukU5T9c1rOqq/1pV1xDwSQl8gv1qlZAV%0ABcNSBkmyImN6ecWv/Mqv8PM//7/19KrOeopcDrZ6tZYNh+o393K94Jd+6RfZ3Z2ws7NP1YrpRsw+%0AkjQlTaLgWgp0uK6ha2vquuLhN96GrqV1ljQr+Ff+tX+d8XhyI8h+//e90ZtZpGkqnO8AE20YMjIb%0AEQNwoiVjVIHBIs1uEa2KNLXYUPXes6rWVOu6F2ZzzvV6+XVb9/d5PB73gVNrLXTTILgW9XqstaR5%0AxmopUhLbbj0x479z5w5ff/st5vM5VVPz/N37PPfgPoPBoJcNtrbtmSQRInKdFYqdR9Q9vRw8UuFl%0A0uuxm8ZvL6K1BZ1sqz6Giv9GgFbGkMReg9783HAkGj2Xl5e89dZbPHv2rF8nMbOOEhIx+GwfwJH5%0A8/4YE6vFmBTFQyHez+1AnyTyucphICQFuXZptEbpD5kZSMgycTnaP7iFUorlesWv/uqn0Uo0/rME%0AGexzUvktlku6ruNLn/+8JFzhvsTPrZcRtxu3pu2G9fspqL0Zud+2EQzXjMG6FqNlf5lg09dDg4GC%0ArZQ4hO3sjhkOB9w6OGQwGlIUJaenp5ydnXF2dsZHP/oRXnj+lc977z/5reLqByK4v/ziC/7v/u9/%0Ave+URx5214gxdVW3LOcr6rbh7OKK88uLXr+lt+BSnrv37vPeuw/RStEGBbzZqsZ7T9M0rFYrVisJ%0AhGVZsrMzpixLvvcT3833fO/3slivODsWc4HTi0vOLy4Esgi8bxUyxp3dMWmSM5lMyLKM0XDIZGeH%0APJPAXZZlKIFT0jQnCV1+p6RxrFHBNFtYN95HWmVHExQvbStBQ2z9WhSGNAmb10HrPM51pEbRdFvG%0AHmZTSfSTluMxSZKxt7fH9dU1n/70p/nFv/VLPHr4Xm+UIEFQk+iofin4tDGGMhOZXYuns5amXnP/%0A/n2W6xU//sd/gh/5sR/lzu0HrFYrzs5PePvtt5nNZjx59JTz82Om0ynLxYLleiGsqOBEFUvP+XzO%0A7v4eaSIHa6YVRZ6jtQx+/MAP/IBwgjsJmvMwnae1xrZdr64YqYZaaxarZQ8fyX2I2Z5spqppxATb%0Aezrn0AR9fzYSuPEwaG3HfD4P1ExLlogmyLAc9IeH7Rzz+bxnUzRNQ2M78gC1VPWa3Z09Dg6Ejups%0AJ5xmu4GcYjbbdG1viq08PasnyVK5f13Xc59jYOyr1FT6BNt8cxtksbcFv7YHlepaaHmACGaFymOb%0A62+tJU8zlDYs1mLp97WvfY2qqXuFR4LNXmLioaF7X1U5XFx/jd5u9HG2Y1CsEmJ/Bwh4ex0SrxjU%0A034adFtnpw2JXoQwq6bmS1/4Yuiv+Z5SKj0K4eGB4xd+/udR3oaBQBeqxjzcRznI4qyBuHZtqpH3%0AN0m3P0tjDBZLqtMgHx7AptCH2L7HopEviUhRlCiv+/vWWU85yHnxhRc4PDxkNBpxcnbGix/6rg92%0AcH/phef83/ob/8OWkL5kZq7rWNc1re2oVjVVUzNbrLiez/qMqa4afMjg9w8OefTwPTmxl0uqpsUE%0AAaphWaKUZ7WKWb08r9ZiPZYWeZ9xRXhhd3dCWebcuXWHg6NbDAYDJpNRGGCQTFopRaJC4A4w0sar%0A0fVBODPiyNJ1DU29xlqPNoY0kUWxWCzFENc5siQX0w0v6oUxK+gbjCZjvLuH8DQsy/XGPb0oit6G%0ALQZkpcSv9b2Hj/mzf/bP8fjxU/b29vrnzPMcH5rC3ilUmK4zRhgeUSXRdp6mq1HIWPXtO3d4/OQ9%0AqZruPuDx48fM5vMeI02ThDQPG98pkjTthZ3kPm8O3eV6xf6emGQkWwG2HBTUVcPOzg637xxxdHQE%0AwGw2C41txXA8DJBHxXK5Js8Kjm7f4uTZMSbgy3HjxUOlyEvslnxuHHoyJr3R6IxBaDSKvGWBjOK/%0Ad/Z25bXrNgzcwHw+J8tE3TI2NZMk4cUXPkRVVTRdC873TdjITolZ+DZm2zRN7w5mvWDwEaNO0wzw%0AfTb9frZJDOIxe498/Z7WCP2hFt2LeiWI+BnFUfsAe8bnlQaz5vd///c5PT2jtR2pkcPSeY/RGwNr%0Aef0t/HlbRgTJcqNNYlw77w+UVVWFREQmXpMs7aWn45rSQSzPGGGZARwc3OJXPvV3RNbbezrf0XUu%0AwLvQWPFs/vt/79O4YNG5/dh2I4MNg2obGo6ZfexBgL7xvThvABtV2febhfesJBWM2WWMmSRJGA0G%0A5L1fgSPLCl577SNkWcYLL7z4bYP7H4i5K6X+J+BPAKfe+9fD1/4T4N8CzsKP/Ufe+78dvvfngZ8F%0ALPBnvPffvp0bHrHTnRUqTHfJyemco7WNfBhGgxYseVgOaJpWxufLlNY6Mp2zXC45PDxkMBjgEB3z%0A9XIlmtepuXGaFoOyp8llZUGSShNzMIziWRsxKK1Nvzjq9RqcJUlSYU10Aev3Hd6pgEWHZouKmhSm%0AV81r2grjYDAoUDohwYvJw3DDOinLMiyGLQlWrci1BB6TJkzGuxC4spfTRU/NE6iqY90s6GrZjF/4%0A0pf5uZ/7OU5OTjFGtN+3F6ztfI81O2upQs/AuY1wk5SqLaPxoH+d09NT9nZ2xRnp+ppbt26RFwVa%0ASYYsG1UCThs2rih2WuLgjdaKUSlSv9OrC7xXPbNHa2gX4kg0nc+YLRf831/9Gso7Xn31Vfb39/ns%0A5z6HtSLNYIwiUaG6wbM7nvDxj3+cy8uN7nWapjKbEGRnu67DKI0JWVrc0BACRmLwzrNYLPoSPOrc%0AR/jHWktZFNw6PKCzjnfffZfT01O+8Y1v8L2f+B729/dZrVY8e/as55IrpZgFs/IYxOPnrlA066a/%0Anu2A2IW/xadTMtp4SKTa0NjuxlRvlmX959V1XW9wsQ1r1fUa7wMTqCz6fpdDPIO7tkV5RBDNuyDR%0AUQOaB/fu8fyDB5RlyfTqmpPzMx49eoTOCpTe6MPfHLTarjgMOtAKDR6/XY0jbJy6bsmyog+CWmu6%0AZiPzq/RG7935ljKwxBaLBT/zMz/DxflV//0IpymjyTLDUGegpMrHbQYjt4kJ2wfN9r5RaJS+KfMg%0An8WaOHMg0GKkfG40hGLciwdafN6YFDonhuNt23KxrlAqGpLIFOw/+AcLlNqQBL7V4x+nofo/A/8t%0A8L+87+v/tff+v9z+glLqNeBPAR8D7gGfVkp92MeRte/wiG9wu1seT0GtoVo3xCIjTVOMCZ1/42kC%0Af7ZZN+J9muficOQce7sTaVoEuCKW7Wihk+nEUAxLskymw9qQaaFF7EqytjGJyTCJCvhtilKatrF9%0AhocS7qy8lzDlmiakiUjQag91XbKulnTrGoz+f6h702BLj/O+79fvfpZ77j4rZgaDleC+UybFxYtC%0AMh/iyKqUq2wnldIHuyzng2N/TKVS8a6qxElVXHZFjiveJNGyIykq2SwZEmkQIsWdokAABLEMBjMY%0AzJ2521nftbvz4enu91zIohwncpDzBcDgzL1n6X766f/zX1BRzHhQYDGkTUvTSTq6v4bL78qJopim%0A61itJCFpNB7zxW8+xWIxcwZeEjqxt7cXxEKL1Zzf/NKXqcuSp7/8ZcT8LKVpujMdnh+S+T+31knB%0ATYd3VvRe1UZDnMitxuPfVVWFLl9rSXoqVwu/T5xVbc+51lpTpAk43DqJxHTLGEO7u0fVNhwfn3J6%0AekoUwWA0ZIAcuN4XBmJefukVnm2fF+qdo7YlSSq3Jwd13Tm4KzeuvDgzRM8HBaenp1y+fFlsVucL%0A0qQf0Pr36zc29BFufvDqN37XtHRGkyWZOwBiLl++zP7+foiN85h+lsh3GiVx6AjDRnSQpC/o6/vB%0A28t2XRc879uut8tYf64/sIQPbkJH7m8PZVmSD4oA4/U8dLFl8FRPv46qqpLX1ggdNMIrSiW+0n8+%0AVVVRFAWPXH+Ira0tnnvuOUzr6bPNmW4ceqxaOt6+DPnCJ99zv258s+MbAt9weAGTsGSS8L0ATCYT%0A3vOe97C7t71WkF1BVMYxgWSoKYf8WW6///f11wVrh7+hH4zaXlQZfpfqbSDeLOB683PX66Dfh9ol%0AUMVxSqs1Wjf9PKOyDIrNH1pTf9/ibq39klLqwd/vee7xx4HPWWtr4IZS6iXgw8Bv/dDfAb/LF0YK%0ApIEowZhOLF6VJM90RpNnboJsZaocRRFbG1vhWpUmMdpYkkhOaVgXPghdzD+0Nuzs7BCnCUMX0ps7%0A3NwvwP6627MS/KDHs2N0Jx2r//+CxTZ0jXGbfEbTVui6JlIpq6blrpFi0nZiY9B0bcD0+i5HbA2S%0AJOPJJ5/k6S9/hWFehO4iSmMGgyFtqzk5PZXXCmuLSCOK1B6u8YUgKDPdP7XWJGl/hQxXeCO/3xih%0AU1prSa2lXLUsFmI97J+b5hlRuH7KUHR3d4JSyhU6yBPpNjf3tp0oR+INtTE8cPESAGVTM53OaZxT%0A4N27d4WimhVhqN62LXt7e9LtrPrhV1W3bExGvHzjFa4/cJU33jhgMBgwn085mU1RKuaFF18iz3M+%0A8L730lR1KOi+cxM4orfhXd+MXdfR1Q3KxdI1Dnu21tLV8rztrU258bQNWZJKTqyLEmyaph/GuoE6%0AyGeYZBlNJXDccrGiGOSkSUYUKxZzYXNsTMasXEZq0spaHgwGdE1NUWShOPuHN+PyB0joGi3URrNc%0AlvhAmCiKKIZDjGPhNE1DpJRjSaVY1RdW3zD5wwJlmQyHfOwjHyFOE0o3mDw6OubFF18mihOE/044%0AJLyATCMQZxzLDURgFu1Mw/qHhz3/bZ3vaDQK38Of+TN/hve//71o06KcDsBYTRKl4P7EugNDOThp%0AnTb9ZmZQaOTc3lqfa1lr5UboBvui1JVGz1p15iD0BdrXif6ga5HlJTTT/pAQWEsjuctxrDDaoNQf%0AnP3Af6WU+i+AbwJ/2Vp7AlwGvrr2nNvuz37XQyn1Z4E/CwgH18W+rXc0WkeYRqCF3LmzoSK6VgpR%0AlmVgJXRaKTHHIpIhVdu2QoXKJULMP8LE29i1MOyW+Vzi6vwwSeCPlDTu2Rb+C69rCWkuXVhzU3cB%0Ar4eIVq8ZGVmLF35Mp1O6pqGczyS0N4rIM8FN67YhTTK08QXEuveYc+fOHabTKf/wH/+T/jMaJ2EY%0ApquWZSmhDA9cvsxyWTKdTmkayT3d2toiiqRrWy6XYVMKrU65IW7/+SzmK4q1MA+BH4DI0rQtCk9f%0A0+4QthijZI6gEtq6w7SNQEnumv/GGwe0XQfK0NYNRSqH6Guv35Zgg0idgYD8GkjTnCxLiCdjHnzg%0AMsSRDMVVz89fLBbS2Q9z0lg68PFIUurjOOa5F36AUoqT2ZTT01N007K5u8NsvmRoNN/89ne4fPEC%0A1689yNHJsTB1OhkIevy71p1YTwO6025ALpvPb/CqqRnkAnskSRIKbKT6MO0sy5iMN9jZ2g63prZt%0AWVUlJycnVGVNVVWhiIzHYyLl2CgODrZWvIy00VilxP/bWkxpGRYDgTHda/Od/PqQL0JhOi0MIwWJ%0A42cbazk6Ogrw0f7+/ho5IMcqRIJPvy7aumIxk9vLcrkMBTGNEzqjOTw+ce+7WOtSTWiMZJ9rBzso%0ArFLUXUuWJbStZrFYsLGxEd63qx0CSdhEGgItN92qqhgMhxgj+b8/+ZM/Kb75EOwIozVbXm/77Zug%0Auq7DHli/pfnfCX2kn+/e15uwOE76ZsnNJ6y1WN3JoDvq9QherRy+T9Or2/18ob9BtERRQqKSkE/b%0AdAbLH0xx/3vAX3Wf2V8F/kfgJ//v/ABr7c8APwPwyMPXrbWCt9k3XVP6wUX/BfmTtC+eIqHOEoeb%0AJpFgeW5YFve/s9+wuNAPY1EdlGVF2mls7pwIM0fZ0uId450S169nSgxrEdqhEYggkhQi8ZKXU1c7%0AawX/0GFRKfl/OCzO9KIUjw3+0v/5K3zta18TK1qjiV0HUGRpYAy1tXTicQR3795lMBgxHA4py2W4%0AdXSdcc6Woj6Nk0SwVGXDFd4Pf8bjIU3T290q1W8qiTnyzIyoj6TT0o13TsWYDwfBJc924p2eGVn8%0AW6MN9/NiEYcVnmIWrw2oWpGTu+WgteZ42vuuTDZGJMlmgEj8WrFr1Du/eSaTiXCHtWF7e5OyLHnt%0A1uukac5wOGRZrrj1+h2ODo/58Ic+GHzsRxvjwECKpfoEmmGrO0mcWruldW3FqiqDmlWt2Vn41+PX%0Arb91+A5wYyTyc6019+4fcnh0n8qJ3TxLw/P7jTEslmLXrPBCGOc337WhOMlsqgmYcCim1tDpTuYP%0A1gZqZeduEaPRiLquuXP7DpnDr8ebExIXuhIDrdY0VcVyOadtNa2D9TzW3LQds9nMzW16MaDcAFPX%0AxMVn/nx9f1lryWIH5RgPl+DyCDzf3XnQuA7a//0oijC2629D4tjeN02uyzfGyMAYhVVRcFbt6ELB%0A99+dvyH0A+KzHj7rr9vvZ7+nrMuPWK8dQXhm1yxV8LBNik9Rk/3nLS/O3gLeDOm8+fHvVdyttQf+%0A35VSfx/4VfefrwNX1p76gPuz3/dhHB0tArT1U3LwmahK4ZSn/QftaWf+z/xpCc6iwFgMvbG+tyyI%0AnB9KLMYPgml1hrZrqRv5/8UgI88GIa1IQi/Ofgke3nCfQzhsAk6r5MBKlOv+kwTjlLQqiojTjMVy%0ASVmWzGYzptNTptMZr7z4EsYYUWuuFmFoOZ/OKM4XWEdWrlyCjceD/WdR1gKbXLhwgWq54uDggDhL%0AuX9UyoHkFmWRpC6Eo+h57l1HlvXB4P6z01YsH6y1RCrqeePE4pOvLFVbOW47mLZDx2nwT9FakxUi%0AeKpokFmKoenqfqhYte56L0Kdqm5Jk+iMi2AcK9pWB6WiuAF2bvP0g7f1jqpzh3yklJvTwN7uNvfu%0AH/Hyyy/z0EMPUdUy73jyqX/D5mjEO9/5dopiyGI2p62bUFRVFGNctJrHzq2SoIi21cFgSvQKQxbL%0ApQACEWQQ8GwPi63ju/7g2N7ZYrK5EfJKfQc5nc84OjqibVumixmxez9FUYRCVpYlSqkwn/AsHL9e%0ADZZY95F6XqzXtq14z9QdW1tbAJyeiIth0zQcHtyjKkuiOCZJZX5lTR+TFyfiRdR1HQf3D9GN2H6o%0ASA6dNE2xnXbWIp1g3VaHw9haKdr+oGx1C0YxHIzFFtsVZuvWoHHOlShIkphyWbExmYTD8vqDD0t0%0ApBsmJ46S6mEPnCYiUjFVVfLyyy9Ru8hLP3QOyWC2D/H2RTWs69bNLLJUDrio/0yUUlSr0tlCW5Q7%0AlMyaa2bkkAbZk55hoxwV82woiGd2yZwi/YMp7kqpi9baN9x//jjwPffvvwL8nFLqbyMD1UeBr/++%0AP4/frQBVSrnhR+uYIP2JKQMTP6AQ8YI/yf2fRyjMm7i6hN+jiKLgO4ZRvW2pv261rWYZ1YG9kqSE%0Ablp+b++F4X+uV+v5FB6llLNNECHKG2+8weuvv87zzz/PbLHg4P794BSYxuKDTqCzYgAAIABJREFU%0AHisgilnO5gIRuQ1+fP+Qh649yKJcceHcBRbzhYuaSzG6IYohc0HYflhTliVWweNvfxtHR8ecnp5S%0Alq6YxuKpo5TCGhU2QRRFQVTjpdUea46U501rGcwVBU1dCz0rT4CoF38AzbJX+3loIE1Tmq7FdHJ4%0AdFrToondwSg4tFjXRkoEUk2zCptWNjeBTaVUTNtpMIo46cU0WPHPj5Qi9fBH16F1K/bQrWFzMmE4%0AGPDaa69x9epVcJF2ZV3zzW9+m1VVs7e9Q9XW/JFPfYrFYsF8OnPq4ZzWdXHB84WIppUBdJwmGKMZ%0ADgqatiNOZA2uvMWEu/GEwueKfNe6gaKKHAO7Vy1uTTbZ3twK8yLdagmiMX1Dk8Z9wEZogrTAFL5o%0AgbsJHR+HTncwkJvWeDzGGin22zvKcftb5vMl4/GYpq7BFRsPEequ5dKlCzz+6GPysy18//kXuHNw%0Al9dff522bckL8UyPYiiyPLxGlA30S6xGJeKYqCzM5nM2NjbWiqqT/iee+ebCfIxiOB64fSnP+amf%0A+inatnHaBRPYb3GcODxcLLrjKOGVV17h2pUreG69X0MippTv0x+q0DeXRDEbww2s1SR5JmHa1iW1%0ArWsKqorY7R3b9ZCtGNoZsTpX/TA3ijyN1c8mXJ6Bkv2VJAkGxQ/PYfp3o0L+PPApYE8pdRv474BP%0AKaXeiyAlrwJ/zr2wZ5VSvwA8B3TAX7D/DkwZ93vO0IH8h+g7DilC/YDD04x84Ib/wLqupzsafbaD%0AezNf1QtaPIvDy4nX/0yoWDXWJlijXAeYuA6gD0iW50hAR2v64UvbiAT/G9/4Br/yy78slDUn6R6N%0ARj2DIy0E3mk1mi4IZtJCaIHXr17jO9/5DkVRcPnCRertmlt3Xu9vCa5L80KadWn83bsHa/RCoUxW%0ATUmRSXFV9ANczxQRBlCfsRo7Spy/rvoOQjjGBNsFP6T1z/OSe4/zl2UpSVWmX8wgxdrT9vpNJk6R%0A/nuTQijUOc8k8J8/RtHpZs1HRzp2/3f7bt7R2ZL+IBoOhxwfH7OzvelEPA1pHDEejzk8OUYp+OJT%0AT/Hxj32M0+MT+Ww5a2oV8Gz3u5fLJaOBZ7bI+vXFYT2zwN8Iwk0QG0LFcRvMDz7DHrFyUwB62qIR%0Av5umaTBIp+kPkCzLw2fvC6n/7/l8HqAGn8o1Hokqt78RGIZDKfrrAp6joyMGgwEPP3Sd97zv3cyO%0AT5jNZmireM97380Hsg/y4gsvcHoivvV1XVOWK2azKbFjg+Vphp9LJUkUovL8Pl7vWL3Fr183Ehze%0AkSYJSZwwKAbUtdxm3/u+d4fnCQrQncHSe1VvfKYT90wbP8gdDoX6u729HfbqbDZjuVxS1g337t2j%0A6xqiNGFrskGUJCRJGiBJr6A1az8bXFBI10ka3JpOIUDGa2vX74nEoQiS89CHf/yeNXUdavj/6vHI%0Aw9ftL/yj/5WtrYm86bqjaSuMhlUtoqPOnby6I3Cw+6Gl9DhynZMus2t02ADQ3wzW4ZPATS1ykmIg%0AftDKwy/RGazZ87bBUwlt+IKC8ASI05wkE2bCaDDk6aee4hd/8RepqyZclctGBjdZJqwGrTVtVWMj%0ACZh+/JFHOXd+X/jj8znL+ZzpdMr0dMZoNKIY5Ozt7XF6MuXm7VtBuWk6jYqSwDyJ1ihw3iulyHNM%0A29C6xaGiiPl8iXKqPKX6lByDLLCudbcUIMtzOkfV9JBQ23XE0dpnZ70VQX+YrsNHKM9dkOIVu2Lu%0A/36ntRhQ4XDqte5W65Y8ly5Na00SZ1RNGQRTupXN70OL/UFRpDKwn5VzWU+NFlwfsW1o3EB8e2uL%0A0WjQzxLWYD7TaR64dJEsy7jiOr2trS1ef/0WbavZ3JgESGQ0GvELv/iL/Mef+TR3794V2m0Uhag+%0Av6502wXvkI2NDaqmpq0bPEfdO1EGyb/ziPFrtzO9T3rbtoFumaYpZV0FnN9qETCVyxWRy88ty5Ku%0A6ziZzpifShh27dhakXVZsE5Gb31EZZwSWcMDDzzAhz/8YXZ3tomimKLIKTLHdOk6FouVdL6lhLSf%0AO7fHxmiMtZqms9SOAXV0dMK3f/s7vHrjJlHaD9SPT07YnEg4hW+6ZHAP0N/GZU6kmWxtYI0Kt79v%0Af+sbWLog+fcUSBVHxLHQepumoWpabrz8Ek994Um8gjaKzrpUruse1iEX6CEY0QvUdMZQVTXL5UIE%0Aa43UiMgSnE6zLCPLhd6Y5znDwmkLHNkjiXqUYH0Q7r9XiIiSlHyQ86f/1H/57y9i+g/x8F8IRELc%0AbxpKJ8OXIuO4pp1B654fKsWg5wYbTGAKyKaUlPt15orvkECEEESKqMvIbESjDdZNwquqCie+MDay%0AtUFnHDxg1n+mMQbtRDhpmvKX/tJf4vj4OAyPAtY9yGmqhlYpHnvsUbYmE8bDMUcnR1SrEoXlW9/8%0ANtvb26SZCLfSJJPBoFK8cXCP7z3zLI8++mjoTCKVOA+dtZxUDMOBHDaxGjNbTJnPpYs2WopvU5eM%0Ai5woTQJ+6z1ETAfW9Ek5CtDusy/LkqwQiCpNJQDYL2KSXnnnDz5jDFEcyyC365WhcRyjTO+h739X%0AkN+7G5vneBvjDd1EXAaWPMvEVEpFZIPc/T0ZyCmlIPeHqGJ3e4csifG+XJLQJWuqNZqjoyOOTo7J%0A85zRYIixijhRoXM+mc7QWnPn7gHlYslHPvIRtLHs7OxQLlcMhyM+/+STYQ1+7hf+Oef2dvnMpz/L%0AazdvCiSgelvlTgme3jQNN26+CkCeStfnWRPeRqEzEtKRJbJ+rDWkeYJx4pgiy91nLqEzsYqoS0ep%0ALFdMp1LAH7h8BYXAApuTLS5evMjp6anQNMuS1aoM+1JrjXZ7sWobRsWAohCe/PPPPSfmVlnK+fPn%0Aw2v1xnvjYUGc7VKWJacnp4EptDg8ZntnE601O5MNYqX5Y5/6JH/n7/0MG1ubMtTfGGKVox1b1rps%0AXBFMg1lcMcjC0PX45JC/9tf+msyliLEokjSnqWqW5YqT0zkvvvCS+Pgbxd6Fi9x94w7Hp6cB9y7S%0AnrWXpH23bbSlqVtQcjMy2oKqwv+PkLCQJFLsuLmFOBf03HVPWui6jm614uj+fV5drtw+Shg5eGw4%0ALMgHo37uZSVLQKBf58Rp/5+LmP4DPGxQ2LWmpmlbuk4KlJfkV3Ujk2V9ln7kvSJAmKteRm6NhyJF%0A5i4HQkwcC84VxzGRswcty5JVVbuu0ynZ8oxhlhI7DnLo/N2Evus6zFpAMS4oeDgcMj054eDggCyJ%0AeOShh0TwY2B7Z4skEWzddGI2pbWmqlbMZjOwiiiJWS6XrFYrkiRhd2+Hg7v30Chms1Ohza1WjDcn%0AvHFP4BbVyfveyMXxUUXQGUvrbGhtC41uSaKUwTg9U3DzfIOYGON4xzGW69evgTYcnk4xBqpVSd1W%0AxFHvfJnnOZETRpX1ishDBrHnB0ehoHsvFG1EARspS+wtUxFzqCLNsJ0F44aeykNpisEgdz9Tngs9%0AJS1zlrw9LOIhuv567fF+L9KJ0phojb3gB2ZxIu8nrhJWi5JBPsTBwmtQlw5Yf6MNjWOdlHXDuQvn%0AObx/5JhP0DQdWVZwfDrlN3/rq3zofe+haSrmy1VYE4Czre7pdcNiEDrBsiyJu9bNY+SQaZuGOI6w%0ASrjU3pIgQHkOGmvdzQQD333meyRJwvve/R4GhXj43H5d1s/m5iaj4RhFxGRjMxSfg3t3WS1WXLty%0AlayQ78DPhrwmQGCySDQUsSJWEnSeOZ52ohJ2NnfY2dzh5OiYdtCxXM7ZP78nBdvh51W14tq1a7x6%0A+3Vh+jj7AKsNxp61UrDGYlRHHAmMNxyNsA5uuXLlCp/85CedPgGquuH+/QNuvPIKy0XJ1t55mlZj%0ArEZbRds6SwknNMvzPBAlEhXRtNbBIIYs6S1966qBWKixHn7RrUToCZMsBWWIiWVdu3XWixMzxsMR%0Ae3t7Yd41n8/FjXO5ZDab4WnbPuM1SRL29/fdzCxhXp91sHzz4y1R3DPnnXF4ckxd16xKt/gt4EIE%0AjO4xcLFdcNah1q4Vex1OR2N67qSnJColA48eovGGQynFeOQGfi7k1vT2qx7HjFVEsja4tdrHgUWM%0ARkOefea7/IN/8L8DOA52iek0eZqytbnjwjVEiBLFitPTKXVbhyt3Eqdya6kqtjZFfXb//n0pdsZy%0AYf8CADdv3iBLxeXuyqXLPP/95xhPJsKIOT6SxZMPWK1WzlFQiqru+uDdJElonMp0UBQYd2D5nFel%0A3BUUS5Raos6yMRyRDbIA83S1mGNlaYHuzlrRWquDZ42KJCwlz1LQUUgziuOYNBabXI/J+9eWpinG%0ASnSiVxcDSKZG78FijcFghIkQ9yHqWOFLR7bHbZVSAQYTi4heTNI0DRbD/s4uu1vbNE3DgQslKYoh%0AaerUqlGErTWtbSiKgq997RtSjMZjOt0EnjnIsF9uJYpXb97kxRdfwFrL1Qev8ejDj7CztcndO3f7%0ALn0wDNgwkSIrcmIVUTV18OH35mjWWirX8bdVg4piWmvpDCzmc05PZ8zmcxaLBbPpVPjfVvG1b30b%0AXTdcvnyZD3/4g9y6/RrWwJ07YvB2eHLI7rZ08x/6wPspXGMjEY6DABMEAZ2jsCplXfMkn78vYknU%0A0453d7dRsQxvpyengV2zXC5JopTz5/Z56dWb4pTZNF52hMAyXjwYAy41zZmoRUphgFY3/Dd/+b9l%0AsSx58gtfkn1Yy/B7tVzQNA2jynXNbY2KEuazKWW5DEX953/unzEYyO3k3P4+58/vMxiMGI+Ha5CM%0AiyI0XRBYRVGEtsLciYDKz5n8rVeJHUpdViSpNBK6M0SxEhsDJQIsL8iL4zhYUmP6UPvFYiE4vIaN%0Azf0fWlffEsXdX/88ldEnGRlzdpjqOyZrLdoPVoQhJfCK69qkizvr2uYXolU9R97TZfzk31PFrDUo%0AZIEarIhahKgV6Jj+gJC/m/PTP/3TvPrKS0wmW9Tliv3dHd75rrczKgY0Vc29e4dMtjaZL5ccHNx3%0ASUqaKIlE0BCnxLH4rhRFQa1E5u/59XFsAwa3v78vVLY04fjkiJ/4iZ/gxo0bvPjyK9IF1i2RM8Aq%0Ay9J12Sp8zn5wORwOZdE4hoAfLspwuOffb29vM7myweHBPWazGXt7e+R5zvZkk9lygcC5PTTVq2AV%0AKna8fauIM7EHUIkbyiKh4Sjp1j3m7/FmX9yhH64ncXzm5iHZtLjPqOdNa4cRq7U15DeQZ1p4SM8L%0AVZqmoWs1m5MJeZbJ53t87G5RUdAD+GBtP3zWWthDQ99teqgsEqYG2rquUIrZ67ff4LXXXmNrsskn%0APvajvHbzpmsSinDgeCto/5601lRlzdef+zrHp6cYY1mtltLUdPKaZK6RCl89Sahchm6q0sCXB4iI%0A+Z3vPcfb3/V2Hn/sbTz99NPM53PSNOXDH/wATzzxuDhfRpbESfqtlqHuIC+IXZ6u6bSDHGTYmab5%0AGfihh0BFWd7WAiUdHh5y8eLFcNB6qPPo5JgkVmcUqPI999Ctf75SAsH2WhfAyud28+YtFHEgNnii%0AgNaa6fSEVbnAdC3jjW3yJCZPxW+pqio+85nPcHJ6xGw24407B9y4cQOlFJPJmO3tbTY2NtjY3GBz%0AuBHw+DiOUUR0SgJSsiQJTWTk6oo/9CyWpq3JVAbOvRPfoGpDhAp5Dir2NtM9Bu/JDYPRJJji/V6P%0At0RxN1pTlhUq7uXEQpMCyTps6LQMmZI0Dykx4KEYX8wjh0kJl9QrKOPYpQW5TZ4lEW3XuRBuK1TM%0ANc5ppJQkKSFXXqUUaCP8dPqOf2M04ku/+Zv88v/xSy51Z5PT01N++q//FZbzGbPpqVuoEVcuXmJe%0ALtgsh+xuTqjbhvl8KT7wjeJ0Ng8bUHfG4WtRuB76JJaqqmh0R1NWMvDSmn/ysz+L1prxeIOPfvSj%0A3L9/xNHRfY6OjhgNhzRdSxznrKo5m5ubxHHMYjUnUpbxZCwuhYh3eBwrdna2iOOUe/fuOjpYy/2D%0AexRFzv7+Pjdu3OgPhlb+zptFHUSyWJNMbiWjwRA9P2tXq5RiY7gBGBaLRcBy/UbIsyJsaHByda95%0AsP0sIHYiD98JhYc2wVfIbwp/sLVtS5zERFHPbABnkTCfU1YVylrO7e2KQtRoCV05Pg6H0GgoCT5K%0ASYxi21ToLhElLnJj7LRbp5EN1MkosqRqSKctv/7FL7C7u8P+/j7FcMDJ8Sk3Xn2Bqq3wfvytbkii%0A1B261lERE6zRZ0gEVsGqLGU/4RxC0xSMoiiGRBGcnp5ilWI4HvHLv/wrPP7Iw+zs7PCf/6k/iedY%0AA2e+B6VcjF+kzthVZ8WAJJH3GXQPSthlyio6pzWJ4zjQel995WYgI8RxzIsvv0SeD9DW8P0f/IA8%0ALwBLFIv61Dg+en8jk5zlLB/RdiuXQaDdwb1BmgyYzSTVzeqWIk/JixRmhiSNWC1l3ROJcjhSlv3d%0AHS6c3w1Qb9e5xLfOOHfZmpPjKQd37zKfT7l56zWee/YFVss5i4VoSsbjMfv7u4xGI/b395lMRPTV%0AuHwI41LBlFKksaKsayKrUIncbtaZfLS98Gyd/BFFETayJCRE9Yph8v+D4m6tDdmWjfvS+00dYWOF%0AMdLhtW1LFkcoh71GVryRZfGt0QLXSEAeh09URKs1ZS2bQkURSRxjrIvjA2DdlU6wbJ8MJTQ0y3g4%0A4vnnn+dn/re/7zjwceiw/9inPs7xoeCuo/GGTNAdRr2x3YdSGGOoVjWLVR9GIqwXCeBYOJOwum7D%0AYFJrHcIarDgxYLQN1rVGW+7dfQOs4tL5C3zkQx/kq1//OkknfhfndoTOlWYJD+5dQzdnPToAkjgW%0APrSK2d/ZJooVN2/d5uTkhLKumd2+xe7ufuBo180C3XUkbqhnLAH/NBZo5XmmWwq+HqUslmXo8Ov6%0AMFC91ru+yA3RfIBKnuehIOR5Hha7LyYWQ1XWgaPv/b7TVFSzk5HAGcvlEo1hOp3RdJKwYzwspCKM%0AgtTxlMtG5kCdNRin/NweT2h0SxwnLBYrZtMpcZJIZGFk0W1LmkkxQwm7pNUNyvZBGsI8caZdylKW%0AFS+88IPg3bNcLkH1FrmBfmgtSoYjZIW4U26Mx86OuHFQYi/0W1UyGNWdDJ2VUgxHBUeHJzR1xY/9%0A2B/l9OiYuiqZT2fEsRL8fWN8hikEEEUi5POHJPQZAkmiHAGh14jUWqwXPGyhLDz//eediGsVFLNl%0AWRKnA7765a+SJHlIKVLILV0KcO9xFMWKNJa1MJlMqKoqrOG/8bf+JnVrSYsBXVdRNQ2takODYYxh%0APB7RdcZBl9B2pYN9oz7ExEq8YJzGbO1sAYrz58/zxNsfd4ezIo49HVoKclVVnJ6eSmzhzdu88sor%0ALJdLbt+6Rd00VGXJxqaE82xvbrK1tU0cp850zzdHPZzlu3XlbrWtg4BHgwGd7uhivVan/u2Pt0hx%0Alw5HtdIJLlbiiy3sCUHdVJyiIh0Wl1941n0RKpIj3kY9TUmw+R6qiaI1Gb37/zL0i8Lr8DxoP1Sx%0AyjpHNuduqBRf+cpXePLJJ4N4xRfeqml59NFHg8KybXtJP6rn4nucN88yxhsiET+dTllVpaPoxT1D%0AovPFUQsdz4ilrzHiqRH+vzF0bk6Q5zkbozFFlvOJH/1RfuVXfxWQw21zS+xq/WGqtSaVyPbAbbbg%0ACmeBMYrrV68FKbwvkHmek+U5e47G1Tr8V1kt3XMEmbvhRA6/7zpnRrYGi3W6CzcrEZfFRHECVmyX%0ANYrZcoFaLcnzAQM3cPY+6VGaUBQ5oIIQp+s6OmsoUhHtaG05PDk+w0lXKsbQe27jw1OMpTNWOOGR%0AouxqwBA5toxKtBvONyhlmYyG1F3LbDZjOBgQJ4noIOicc6METne6p9OtwxWRm19EUcSqLDk9nbn3%0A0Iu0kkRgw43xkI2NTWFuucQrpRR5kmISsTn2Q9U4jkldolbXSNhIFEVsbkzQbce53eusFnPiJMJq%0AFfzwT09P6bqO0cbYFfPY7UOnlO06It/hOkdMa614zrimxb8f/z7jOA6hHj2dD3cQx3z/+9/ne888%0Ay2iy6fYxgIfYAPoIReX2znCYh9+nlOJHfuRH2Ns9x52De461FTEa5DJ3iXr1bJoXtO2SJJHvRYzD%0A3PcSKpLroI0TWBmpC8K/EzsSpbzJlzw/SmL29nbZ39/j+vXrfOLjH6frOharOYeHh3z+85/n2Wef%0A5ejoiBs3bpBnAwaDAdvb2+zs7DAaFgyHwxCVKdBkGj5HtQY5JklC0nW07R+ccdj/aw9roWktVV1h%0AIwnVTWMLUW/EI9U+IVLrhlwE3Es5qbNyBT5KYnKr0BY6K940nTWoSBHZCItIhzWQuAGdoT8IYlzU%0AViquf7F7DV/+6ld46qmnAwwA0DYdZd0wOzllY2ODellC4k70tglYre9WvCI3djhanufCca6qwBtf%0AuvivlfunDD9V6Jh9IZfup6bpOpblCt26kBDdcXp6ymw247Of/jQYy2A0FO/yOOarX/8ah8fHiH5b%0Agp/9ZqldVJ+KJGauLEsee/gRiqLg5VdvMJ1OsVYzmy9Jkxycwne0MZR0IneAoXulJDjedOO55c6H%0AvJPnmUTMJ+I4pqpEkZpkae8YqsVHvK7L0GHnwwGDLA/ddlOVIgLTWga9sess84yN4ah/XfSww/o6%0AiuOYNOs5zkQRkVV01jA/nQamUN3JjceLswadmGlJepjm9OREsGEXmda5MHcPRXnJvVLiE79YLkmS%0AhI3xkMcfe4jJZBI835umoXbe7k3TYDvNqluFIXPTtuGw7IyEgKg4QreGOFacO3eOD3zkvehWU5Yr%0AqqY+QxRQRHzwQx9gY3NMkmwFum/btgyLEVUjUFBdi9GV0ZrK3RR1K+6qnYFqtRCcXvWRjEopmk5D%0Ap3nppZfY3tik1V0w7DuZnnJ4fMpvfeNbDEZjkBWAUj311lo8FkqcyhCy6wxJIp5SSokA6c/9uT/P%0AfDYLEFu9EiZJZCMaY9EkpE4whtWsZlMiBSqWRqYql7RtzWRzmywbOphLYbsOEMgr9ms5kluUwfpY%0AVAn+cc/r65qlyHKOjg75T/+TP86f/tN/KmDrZV1x+7XbvP7GHaYnsk+f+/7zHNy9H+YKu7u7jMYD%0ALly4wMbGBluTTUajzhnsRSyWZ4NF3vx4axR3lyiUpIrUJRxlzqJUOeZA13U0lcu8LFcMMlEidl2D%0AUtIZxM4GOI4lE7JsaodNevMxTZRmNF1HnsZkmc/MFBlyUC86CCcvhGtdVRX5YMAzzzzDU089LV29%0A/1LdZm+aht3dXZ555lkuX76MahoiZAi6XJZMJuO+Wwsncz9s6do2OMFFDnoAzsiha9c9r5z4ROAa%0AS5HVaN0yGRdS6BsJzyiXK3Z2djg8PCSOY+bzOdZ1JQ8++CCf+sSnOD094clf/w3xlE9FWGG6Vji9%0Abcv0dEZRFGzvbNHUNed297h84aLQR1crpov5GUWqp3BmcR/ava7CTDf7Q8TDFHEUCU3SdX12shF0%0ABm3bksYJUSKFNUljIiWwhzJCoR0M5XeMN0ZkSSY2A6bDrgndvDYizzLh268V9q7rWK1Wgbmh3WHq%0A6YhKqYCtt10nLoPGMEjlZzVurfnUpqKQ9+vxdqyldRa/XuS0s7sVsnI9E0I3Ir+fTqdh+Jq4aMUz%0AnbBjHxkDeZYFN8ZqueTDH/kQe3t7JEki8YbLJTdeeVX42lbRdg2nM2HRPPbwI+zubJM6G4uiGKC1%0AmIhliXj/RyjaRjrs1UIcRVvdBXjJNDYcFFab4CDpH1prbt++ze7urri1Vi1pnlFWHc8+/yJPfvGL%0ATCZbwZLY36r9UNh/R1EUkcQZeRY76NKQJJDlCe9513sFaolSbL0SSFCB1WKMF6EYjTYxpsM0JXW5%0AENZKEhEniun0hJde+AGvvnaH6w9d4YnHHmeyvYPuFEkWB3jYv74oinp2lstuUFEUvAGjKMYquRG+%0A/PLLbG9v8773vZeLl84jwkjDrVtvMD85piiu011uaLqOP5R8mLc/8U4evH6Vk5Mjbt++w/17R3zv%0AuWe5d+8e3/rWtxiPJpw/f56To1MefPixH1pX3xLFPYpkGn3l8qWgRvR+12VduoInV8ckSaDrsJ0O%0AvFSfSGKNv2IL7GDQZJlczaWD7KhasepVXUQ8KBwbJg3PASkIdVu5oG3Bww2WX/qlXwqdn2dLtEYz%0AW8x54pHHaNuW3/jiU1zYP8fG1gbveOJxLl26RNe04TT2tqLQZ2P6AR8QJuLrMn5fiDwePhgOBdIw%0AXXCG9FCSwDUiWnn55Zc5OTlhWa4CfW5vdz8U1du3bzOZbPAn/sSf4Mlf/9cC1VjIktjhynFwFWwO%0AakaDEds7OyyXS+I4Znt7W/Bea85gn0opjOMP+yump3v6QutZJuG1u265KIqAMxpj6No2SPClI4wx%0A2gahTFEUVHXJYrGgOiop8gHj8Zi8yAKG6rHfOI5J3KzF34x8973O2IojsWJOvDhLi82CP5D9zQZ6%0A5e3WxoSyEeV014l6t/PWzw46GYxHZJmEtXedwFjT6TTMl9IoRTmVZRie4qmGKgi7PJvEU+MGgxGb%0A4xE/8tnPMJtPWS6XtHXDqnLdttEcH0+Dl/y5c+c49+A1Hrx2lclkwv7u7hozR4fvPMsKdNtijKZx%0AQ77VakWaZ+G9e2LDehCO/07jOOa126+HYJd1+9w7B3d55nvPUgxGYU95yAEgTpLwGXu6c1mWa2Ze%0AhihK6FrDj//4j4cCrJTEOXoynOgtOtJ0gLWa0+kxh/fuh0PTGwNeuPwAX3z6K3zqD3+C1EVzxlHO%0AYjYnHxSAwWrfDLZglTRETiTpJS/SCGTEWcKsnJOlBVvbE+7evUvdlCRJxMbGBjdv3mSxWDAcT9hw%0ANiQqUUw2x2xsjMhTOH/+PHEc8+nP/Bgoxf37R9y8+Rqz0yknJ1O29/Z69hagAAAgAElEQVT5+Z97%0Ac4ZS/3hL2A888fij9u/+T3+LBx+4EjqoRktBrNumV39qje7kShO5aC2ZagvHPcsylrXzF6FXR/bX%0AYXmvi8WKQSSDyyzLWLUaqxIMEa1LdcIaTFehLERZzj/8x/9IAnO1Da5+s6WEJl+9eo1yuQAgifvO%0A1FiNsnIAPfbII/zhT36CpqnCIvYUrUBRW1vkYbAYy20GevlzXVdCEzVG8mOdlFtEOj32WZal2Nve%0AeYNVVbJciue7hJEU5FlBmsnr2N/dkwJS5HzhC1/AaEvqxC5pFGOsJnYw2XhzwmQyoUgzptNpGMiK%0A7kBuNR5Tb9ek8meEKOtwSBSJ9z49Jr1ugLbOxPGQyWw2cwIwSQDqug7lwjD8Z7exscGoGBApxdIF%0AjHhbhnX4wA/wjTFoHEXTHapGa4x7nv+5+k2v1Rfn0HnGXrYury9GUbVNiFH0xS5NU3Rr0O7wo9N0%0Atreb9f/stIROLxZztrd3GI/HPP7442xujEXotHS3jnIVbiFe9dp1HdevPcj169eYTCaC7w4GruCl%0AdI0myWKh+7o9tg77xSpyUKBEXsrcweV+OqEhxgaqnnzvGlTM4fERVSX2F1mWUC7lO9jd3eVv/y9/%0Aj6rtyIuCIs/F3ndtXubXlLFWgsGNcbCP5N12XUeWJ0ynUz7/r57k8OgEjASjNFpCrsvlVF5fHFHk%0AYzAd3/3mV0JwSrmU7F4PdUZp4qBE+e7v3LnNpYvng7/+xnibl156iY9/8kdpW81wOOS57z3Lh3/k%0AI2jd0raa1IV0xEnKvaNDUDLLyHJRtIMgAbu7u9y88Sp52tsMEEU89thjXHvwCoM8JnFD8NQ1rJ0x%0AdD5+tNFUbcMHPvDxt3ZA9tsee8T+nf/hr3P96jXpuI2h0S5yzgURNHUbGCmtu/7JZpLuBoSiOJ1L%0ALqVtG+I0CepSf73vjOb4+JSuqSXrE1BxQtMZoqTv4KMoIo3lKvZrv/Ykd+8eSIFxmHRZltw/PmR3%0Ad5fN8STwnxPVFzCcytLDA4v5jHc88Tgf+9jHyPNUVJtao1vpHpumT1fP8zR0Qx6L90PWyLF8gjEW%0AveWxF2OcnJ4yyIWumA8yTk6mHB3dd7BNw537B9y9e0xT1zRNzWNvEyZAnmYYNA9ff4Qnf+PXObh/%0AP4jMdCPDKT8QU0qxv78fwqOrqpJBpO3Ta+Csl4qHzXxH7w80YwzW6RRi+pSf9au6v834w9AYQ+nW%0Ai9y2aionla+bDuX8htCGOEsZDocMspwkyZAM0D4j1g+i/cDXD9hkztGhELteoTw6XnzXMF+uQsGX%0AZkKu5WFWFImq1CqCEyYg8E5MCMyIIrHDkO83CeyT0WjEE088wf7OLsZqZqdTyrKkauoAXR0dHQU6%0A3tsee5TLly9z9YEHUC4nVnxtxENHDilpirQVqqL3zfERe03TOIy59+axLrAZTICqwJBEKUkithfK%0AynwkiiKee+77EucXySF7fHokXulGMn//5a89KUP5LCPNE5R1Xbt1NiHKixb7eEEPQxrTkcSKcxfO%0A8Rf/4n/N+XOXaTuZZVV1TWdlPtHWy7DednZ2sKbjO9/4Gt/+9m+zs7ND0zScnJwEBCDPU7Z29sQ2%0Awc00/FBXdw0m2I/LP/2hPp/PsUpx7vweaRS7wX7BsqxYLGvG42E4qAeDAQ8//Ch37t6ia1ue+96z%0ADDIHwVrDO9/1nrBvjO1I04Q8lYhP8SwaUKQZOzs7XHvoGsPhube2t4x/WGtgbXrtp9a+i/EdmlVn%0AzfStvxKZLhRBHREoVzaSbkMbkTOncYKN+wAElSXYlfjM+OGn9/cYj8fcvPkaxWAgQ0b/erKUJEnZ%0A2dnFtB1GQRYlofjKdTySKXsEkVUMhiNeePFlXrt9x+GtIx599FEm4yG7u7vyJtyC6brYUcu8yz1B%0A5OU7Tf/vvvgp93uNERsEsbqNuHfvHu2aM6PWmu3JJuWqxbQDtra2OJnNSOIUO5bJ/Cuv3uCTH/8E%0Ad+8d8PTTT5M4KmEvNJPidf+eCJsuXrwo3N4kYT6fywGZJsE3xj/8Z74uRMoyye/M4gwVrcFv7uGL%0At7/VBWzebXzf5cVRQpGuO4TKc62C2nXu8/mcwWDEqMgD28kfRr5Lx7OaYkVERJL27p1lU7Oar4gj%0AKKsKG8XUjaNfRhLZWDvYBCNQinaqU38oGtMxKAoiRwDwLCjTStrTqEi5evkSeZ7zwJXLzOdzTk9O%0AqNuapm5ZLpccHt0PRen6tavs7+/z6MPX2dmSvNAkiQM04kkHPt3Ie9+DWCRYJbxaD136PWeURbe1%0APN9CrGK6bl1gFDvOvdu/TgdyOpuSZKIf0K0wdQDqtiPNc37nmedCFyu0ZSE4iLbForsOq/pAa8+w%0AqesaIbZFKAWf/vSneeihhzg9mdEZYTolaUQWJWzvbDAuLqHbjrKuGA6HrJy6M4oiHnvsEXQrt5y2%0AbZnP5zRdy+nxIQdvyCE4LAaMNoYMBgOGxYh8IN+ZiLEsWkso+97ONquqZHo6x3Qty3JFXbecv3iR%0A7d1dkkwonbPpkmeffZabN2/xgQ+9nzu3X+fg/j1ncyHFezh0CmQF9w/uYkxD4yjLs/mSOFZkaYpK%0AUq6qdfuT3/14i3Tuj9q/+7f/BlcuXRJeuG6oW/Fbbj3Nz8E0ujPOFtQb2YtTXOTSVGZLmZjrSroP%0Ar0jUWge/hiRJmEwmGNdRa9tzikNhtjAYj/id3/kdfv03vhA6AK0189WSe/fu8Z53vitYhRojm9b/%0ADA8fBL6wsm4I666tbmP7jq+ua5JIMZls8fD1a1y9epXBYMDE2SIoZYmda954ODiDX2a5LPxBMQwO%0Ai77rMKbHwy0ibFksFsxnMzptOTg4EK/v4YCyLDk+PmVeVoyHY5IsCbFxWZHz9a9/nbJueqZJ13dW%0AeZaBUuydP8fO5lYopB4m8UW467rQiUGfKOMPqPXO3Bde//Ab3H9H/jobx0IDTKP+NuAPkNhRDENm%0AqcOI5TCR9zEcDJhsbpKkMakLim7blvlq6ehmZs22OHMOmwm20yh324vjmGW5IE8Luq5x70XsMazp%0AQMUMikI6St0QuejFxx95jGsPXhWGSt3QdOIdfv++JDE1VUPnWEbj0ZD3vOsdnDu3J+sjd+ZaqndI%0ABKTDNj0tcv0m1TQNdSuvL1Zike1hD0AICtb53TglbmT9MNH7/fhAFUWRDcJaj2OZlR3cO2QwHhEr%0AoUh2RqPSjL//D/4hdV2ys7MXbknrqktJWCKsEW8mmKY9bIazIZgfn/L9F1+gbhtGw0lYE4vllNVq%0AJZGFVY1SUBQZFy5cYjGb87mf/Ue8dut1Hnvk0bCH1tdhHKdh8J1lYq1rrWYxW7qfuaKsmyC4297e%0ADIZ7cSxYv0/o0vbszdTbV6dJxsuvvsLBwQGvvXaL1WLuGG6ia7HWcu78eX7sM39UXGAzf2MXLrxS%0A4h77ox/7CNeuPfFW79z7DR5UWhCKMvTy47bp8NlrsvHlamiwwYTID598R+T/u3Cc7CQRrG44HAuu%0A7XxqAqdUCZ+96zpeeeWVMzixv4r5AZEvPr4GrQ9c19+PioRpIYlO8ty2bYlUTBKnqDyi0y3T6ZRn%0Ann2W+0dHbG5s8OijDzMeyiAuSnpVph+2+oIZIAXX1frN7NkLnmLpX8/m5iYvvvgim5vyOyaTCQcH%0A93nplRu89PVv8oYxXLt2TRSJRuLpPvvZz/Ibv/4FllWJ1posSeisIba+iBnu3btHU4qb4ebmJvP5%0APAyMfdFeZ88AYXDru3FfoP0NZX1u4j9b//n5wWuapUS27/L93/NCqMLBVa3jwPvvKrKI8ZQ7jCoH%0AW7Vti42cGMpKgbJauMViJOX4zmvQgagirRuYdigFnWkxVkQ+CkiSiGuXrnL58mXiWKiW/hA8vCe2%0AFNPplKsPXGZw4SIvvPADrl66zKWLF3jskYfY2pqIZWwSB9GT/45CtulaPnCSJCHQfN1NFQjF06/n%0AMAuxEhOpIoXRYJ2s3ltS+AN7NBph1wb6q9WKw8NDZvMl2aDAKEWeFcynp/zCz/8zVJSw6wb6/gD2%0ABR4kHF1ru7a/JBWqrsuwJ31H/74PfoDZQvxilgvJCk7SiMGgIM9Ttre3Xcax7KnT01NOj0/C/gm3%0ANU97XasnrvrI4WghiRTb25vs7GxhjGG+7Gca0+k0NGiDwYgsS9iabFIUhftdKtxS21pmdTrtuHbl%0AMg9efYD3vvvdrFYLmZVUDdbiAuV3SbKzsOT6625b0Vb8sMdbpHN/xP7Pf+u/5/rVq9K5W0PdNrR1%0Aw2K5WusqXOjsmu96nufSjen+6j7cGIP3FrGED1cpEaj0HaSoAUebEyLi0HH7xw9+8AP+5b/6vFAi%0Areet19y+c4fr1x4kdcMm5ahXTiN15jDwV2LfnXRdh7HSnXq8NXSvRLSddIieQ2+0XKc3NjZ4xxNP%0AcPHieSbjjdC5RspSODl/XddOhGRYLUWd6MOFm7oWL/ZOOnlvhGWsZjgY8fzzLwQf8o3NMfPpgh+8%0A9DKnsxkH9w85t7cfDoprD17n29/+Ni+++CImVoEWlyf94NczZDyHf8exbLzFgv+c1xeuH56u33p8%0AMQrQi/sMPZ9Z3osPpcgC/GTdz/O+8OtDWq0lzHlZlbRavgetZfitYrHQ9Swm7/USGC1pfuZ1+WFo%0A17b42DifXjSZTHjXu97FYFCQRgnTmdjqnpyc0LU6KBqjSGi358+fZ3d3l8ceus7D1x909gE53r/c%0AZ/V6qKVy9EvPFJE1Ld2oPyjDAZomdE3r2C3+ZungJ8TCQB5ipypK6N6Tx3PfrYdKlGKQZ0gWcMpi%0AJZ5JSVawXC7Z3N7it7/zXb781d9iOByyubVDXqSOx97DLQLTybysrFfoTggLg8HIfVdtWCtN05AX%0AKdVqxW9+5SvkmTCmJAWMoNE4Pjnh0KWcVXXd5wVYy/ef+x1u3rjNIw89KKwXt189XJkkCcZ2YIUe%0AKgEhoCJN5MgSyvq9vZ4Lm4QDq+u6QGaQoXKFMYIiDIdDtiabDEcZkUrO7AMb4Gh5xLG40hbFIOwp%0A74o6HBW86x2P8853f/St3bn7rqHR0lX5KXySpYwYBVgmbizGKFSUBJGH6VriWJJ1rJarMNq4uDoT%0AqGXSpRiK4YAQxRe5xCYLkfK2AD0d8bnvPy8Fp417/nuScn7/nMAe2gTKltFy4e/Vncp5Yzj4YK07%0AwkCeJaGztK7jMtY46EWRpsYxAoQauFiVPP1bXw2d2u72Jnt7ezz+6CM8/vjjGNNRV5UYmylFWdZs%0AbIwoqxWDYkgxGHB8LJ7ao9GI1XLOeDwOXdjlyxdFsLRacXJ0zGw2422PPUxZlkznCyaTCdubW/zT%0Az/1z6rpmc7LBZz/zaV58+SVuvPIqDfLdeaGLUU401jQcHBxw7949hykOZbA5kNQcCTRowuG33tFB%0APyj2RcYzXDzTyN8CoqhPVvIWsUVRUNdiSbCsykDN9HCKckNDiEiySARASpE6Q6ZhXggkoFsqIopC%0AJPhlWRInKeVqRVmKAOnixYtcuXKF8UDsWeumYjqd8sJzz4fDpNEdWZZyfnePy5cv87gbfu7tbIWB%0Anj/wi0zoeKZrsYoAIVgr6lm51bYODoS20aA8ZOm70jUKqQVjenjMf7bGCIfd/7eEsLQyRFZxuGXK%0AUF+hbEQa2ECyp05nS167fYfRxpBbt17j33zpS1gihsWIy5ev9MNxl72bJEkYmhNHrvg1rMqKNM4Y%0ADcY0XX3m5q5NG5TkP/e5zzGdTpnNbgmM1/aWC4PhxN3CasajLXZ2U4aDnJ2tbU5Ojnn+2e+K3D9T%0A2EYcO5Mkc/OrFK074jjDYjFdg/LqZaP67NM1LasEWcfhc7VosLL2hsMhOzs7PdTrkIW6bpkvZN1P%0AT06ZL2d4+u/m5jZFkbG/v0vT1FjbUpmO8XgCsRfhGYZFEtbp7/V4SxR3XKak36jGWFTnhltKlJJo%0AsQ3VGhKlUIgboBc6KQtRGgWGCUajVESjG7Q2DiOL0NblKUZi5kMkrmtiLBm77kiKyeHhoTxPyTXV%0AGhvcFKHvUK3rKCMlCfK+A8BdJYN4yRWwdRz0d3X4VqL6cIZnMlMw8jkQEUcSIHAynXP/6ITXbt9h%0AWTc8cOmCxLNFok70tL8kdtFrRjw/hCptJP+0bVmVJZM0ZTwes1gsyLOMLE25dvUKdd0wKApGow3O%0Anz/PdDqlbVvu3LnD7u4ut+8IdvnOt7+Df/pzP4u1lsmW2Lr6UY9XcyZKsXQ+1Wmacu7cOdI0De6H%0AVVXJoeAOSd+hrw/O3wzZ+Y4psBpiRRILHW+5LDk6Ogrmap2RQzRRChMpsrTPW+20JlEJcRTjg9DT%0ANKWrO6q2IYp6GKNuW7rW89IV73z/B9h2xfng7j0OlytO55KzeufOHbqmJo1Tdna2uXr1qtNzXGZ7%0AeztAhXmahG7c8+iFGZdQ1+WZm5/8P4FgFoslsUrCoVe7W4tfm35tNU2D6cTx1K8zP5MQab98pp6p%0AJX9f9odSsh893359IK6t5fU3Djg8POahhx/hn/2Lf869w/sU+VCG63FvAewVq/4GotIUlJuxaB+4%0AI7m3nenhOaWUMFW0xsaWv/DnfwqlFK/dvE2cqLCGvO5hOBCl62IxdLzyhLZtKMsV2rRge8ZS10kQ%0Aj79pew8q3yxoBDbz1hQeMZAF6Fs5bzcuCnbrPs9ON6SRpCYF9ksjdWLg8lajaIP93R0aZ118eO8+%0At2/fZlktsZ3ms5/5j1itFphYZiFe4Q4EGPaHPd4SxV0pj7dpYlTwcvFS3gCrkJAknGFSKCBSCVZp%0A598ihTPPMgyWPM1oVEtnWpTNxQMD0R0nStwfjerxX18o0jSVAOHOoBFLA6vEVW84HNK5iXlYKFYT%0Au+uap19KV95b4K5/GVEU0VkT0mSAswNCrYnjPvPRd1XGGIFsVERW5HSd5gv/5qnA5rhw4RwXz1/g%0AnW9/GypK0MaEYWKWJRSFdE4nJyeMx2PJU3UD16qqGBQFOzs78vtTuapiYLmcMxoWfPwPfZhHHnmE%0A1WrFt3/7u7zx+i2OTqZ87GMfYzQaAfD5X/vXDAYD8iQlXaOXWmOIs4w4jgNeaK2laptAIUuShPF4%0ALGKZNSHXOj673sV3XRe49m3TiBgq6VOhOiPvI9UqDMo1TpAUy8yAyMNAXYAiyrKkqxuUCxK56CXg%0A25tiN1GtaJuOW3de54WXXgy/L03Fl/z8+X1+5IPvZ393lyLLHT0uCWwu6RZ1gHv8pl0ul2eGoZ5z%0A7n1c/HroOj9bkYNbIKM0wDKewimHYhwKmF9LvX5AfpdABB0WHfZChLDM4vgsLXU2m2GtYl5W3Lr9%0ABoeHh3zhi19iZ3+PBy5dIUpUEAZG7rvrC70hjrMQa1jXYocg4q404NedbvBYp8GiYsUf+dSn+In/%0A7CdI05THHy3QVp7rIRBjNJ2VIri1PUHFm85uQ5hQ88U0QLtNLQNOmSP0GbjWKsBRP/F6DK9vsKhI%0Ahe/FoEnjLEAqRPL+5AdJPGWSgtaO0aX9gZKi4oiu7VCJDMSzIueBq5e5cuUycSpWFJ/73Of49Kc/%0AjdFQ1yVxPA5w0P7+HtPpD8fc3xLF3VN9rLVorGQnRwrddY6PHLGYL8/gf/3AUhYoNgrXS1+gFZBE%0AKa3tFX3a+Z2ULkV8XWDjOclKRWRZwqqqsFZ+nh9GeoGIx/T9ZksQoY8PP+4Hs070Yi2x64x8kc7j%0APhJvvTsVWp0bKLrPyA8d/aDRaBEVCeWOkGl6fDTl3sER333me1SrktFowEc/+lEuXbrEg1f3qeua%0A6fFJMFJSSjEo8hDiHMcxZVU5t0zx1l+tVuzu7pLmKe9+1zu4d/8+4/GYj3zo/dy6dYsPfeD93Ds8%0AYjY75fh0xp/8iR9nZ2eHn/35z5E49slwOASrsSgRqOEHp0KXbNEsXNDI6XyG7SRHFXdd9R1r6bxO%0AsswlORlLV4uBmE+0LyL5f1GSkugWYxRJJp91XQmO3nQy5FUWxHxNxCFXLl/i6tWrDIfikXPv4D7E%0AiunxKaenpzzzzDPUjRio7e3scuXSJXZ2trh8+TK7rhtP4yh8loLzKykwbq1U1Qqtl+G771OYIpqm%0AQmsb3q8U8gaISJIoFHJRUKYienLzIq0rV9Bl8Bgr3/06gy0rXip+buATgLS15GmfoZslach6VSpB%0Adxqta7KiwGjLV77+LW7eugWIP34cx1y6csndNNUZUoHfi4lb821rKKtlCJ3wilNPQ/VwmxEqG2Dc%0AzzD8jb/5V7hz5y44Qzo/xB6Nxky2NsmSjKLIXdOVMJ/P/i/q3jPGsiQ903sijrnep60sX9V2emyP%0An6FotUty6faHqF0suaIMVmZXCwECpIV+L6QVIC3AX4II6McuV4AkyCyN6N2SM+QYjuke011d3VWV%0AlVWVPq83x0XoR0Scc25Os0kBEtB7gURm3rx57rnnRHzxxfu93/syX8wZj4f4fshoNLLzXOP5gigq%0AaJ1pmhrRMguruMXexQYncuaStCxLODw+MR3Vnkez2aRu+eqBZ+QIAAPnZKZ73sQqa2qeZXYtEEgP%0ANJkVUxZkqWI6zWi1u4zGU7qdlpEpxmTwRrqizvHZyXvG1fdFcM+Uu2BZvt1eD3pFQUUIkVeiXebs%0AtlOAwe3TFGm3Ur7V607TlDRJ84BWLq7lGLktvgKm6JWmBEFIogo9cTcQZAG7mWzbBXpRsgCkYM3k%0A1DzPW9sWu9/d8YvCSVHgydviSxBF3gTkratNalU0+1RqVeI043d//w/wpcfGRp8XXniBXqfDrVs3%0AjB5LOyCzXPTLWz23RXXFLxdwPM+j2+1yfnZGq9UiCDzu3r5lsOXlgi9/9WvM53N+8Ad/kN/6zd/G%0ArziNFkd1TPA8p76Z4KFJknSNkRR6BZVzsVjk5+WSAHdeSWIce0wWaxZmd72EsFrneEyn85LSpl3s%0ALQbf6bS5desWjWqNIDQ8/ePjY8bjMdPJjESlrOZL0/fQavDc3Vv0egOuXLnCztZG7pnr+zKXmnZc%0AfRNcMVCE8IljI+uMFGRxZmmJkpWjamYZEvJin7CUQCklSVLyAlaCOI3JbFbrgpMZL6lx8dFOU6kY%0Ai1lsiq9mB2h44djr5+6tq2cFlZA0UbnpxWvf+XMODp4ynS+o1eoIT+J7rnO3COguuJd/d8VOR80N%0AwzCXGSkvBg4qU0rlxixmhxkzPDun22rT7LTJsozZbEamFIvFnMViDgiazQZCCOp1U7ysVCpW10kT%0ArRb5tSizZQrGjIkHvqOUmmdwjUtusXWP8XjM4ydPrGVenZvXb9BqtdB2R17uqPa8IP9cYGmroryD%0AcnHD1AJdbcmdq400VKoBjUYjjxnv9fhLg7sQ4hrwz4FtDMj0S1rrXxRC9IH/FbgJPAJ+Vms9FOYq%0A/SLw48AC+AWt9dff8020pWXZrHq+WBqcXRk6lKKEv+mC6mY+eFRkyT5UfOsK4wdg8cXIUhbLgWqx%0AWOUUvdlsxvHpOdXQxw9D7t27z87ODrVKhdWywDjd1jRerozIvmsi8CRZHFlnIYGXG4gU1EgF+Wco%0AB/Zylu8ycmGzZlF6XXmX4I7j2C7C80iyzNDV3DCw7BGtNdWKMWMejqZ89c+/gVKK8WzKaDSkXq3y%0A8Y+9yk/8+F+jN9hgOV+YxhYPY5FnFyeniVOr1eh0epydXVAJQ/q9HpUwtMFLs7O5wUc/+AqPHh9w%0AfnzET/yNHyeohLx9/x0e7D9kPpnhWV611OBJHyU0zVqd+dwIU/nWNNrtUiK7y1JKoYRGC8H5+UW+%0ASDvIyt3jNE0RSpPqic26EnxfkkQxLz73Io12i41el/lixmw24+z0nPv33iSJU8YzUxOoV6tsbW3x%0Aygc+QLPZ4NqVPYLQZGi1wGS27vq6yVl03pr6kBaaZbTKC6pnFyOWy4jRaMQqjoomK3veeUev8PCM%0AzheBX7WyvOZ+ep4xHHGmyxJBpM29CYKAVVzMo1SrHDaUvi0kC2Epd2ZBj7MC4lquIrugjUnTjPFk%0AghJuQTXNSn5YoWczVLcYQAE3lKmFZkEy+PlsPs/hFyeY5+ixJilR+Zz2PA9hj+mCtScEX/xXf8zo%0A4pxqo0rgh+xdv8Z0PqPV7NDrDdjY2mFzsIGUkul0yunpKUmSMBqNaNTq+WKgtcjZdVhI1qyHEoG3%0Adh5aCVRpHpiYY7j+L7zwXN7x7WKLUgrhlWwgS4tIQbMUa0mlO6ZJ3oRtDJN5rPI8D6RZ+Lb6A7rd%0ADufnZ7nW0F/0+Ktk7inwn2utvy6EaAFfE0L8LvALwO9rrf+JEOIfAf8I+C+BHwOes1+fAv4H+/09%0AHmbFfGqdfw6Pjvngyx8g0SmBHxYsB60JpJ/zYsFu/TyPzAa+SqViinSen3NB9w+esLm5yenpKQcH%0ABxhCicgV+dI0pdPuock4Pz3lhefuIH2jBTGdzJAYNyTlJBFUho5SMruyBsJi4ULgLbO1QOMYAe5c%0A0eDOvpxRuQBRnhhuwJQ/q8vSXdDHKpD6tqlLy2IRMwPLmHpohVEGVBpPCvrdDp2msQp78vQZ/81/%0A/4ssFgsqfsDnP/dpbt24wcsvv4jneZyfnhVNIrMZ4/HUFANrNePNabMx3zcF3Zs3rnH16hWm0ymp%0A0lyMJtSqFX78R36Yw8ND6s02f/LFLzCZTGi3OgilmS7mhBWzw8KTkLK2ILuf8STxKiHTyrhwRYld%0AxJd5e32tVmFra4t2o0m9UcOTPsvVguVyyaP9d1jMjUSC55vxsjHY5Pm7z9Fqtdjd2qbbaxMEAY1G%0ADV96uUyyEIIUo3ECDuc2me5stuLJs2cMh2MODg5YRivblm7Msr0SDp1LZkidNwy5+yu0kUDGczu5%0AST4eysGiXFyDooHJcfeFELjcQyvDsABy4xEhBIk19si0AlUOXrZuVW/kOv/lHam2ME8lqECWooSk%0AUjHJlLKFXcfCcmM6CALTMW13y9rtKGzBl9Ju19Efm03TSKe18TCv+tMAACAASURBVFRQAq7duM5i%0AYe7lV/7sS/T7fd6e3uPqlT2+MvkT83+dNsPhmFdeeYV6o8HGxhbn5+cMhyNjywikFt5ywd34K5vr%0AYBIV8T3JVK4O5uYskma9BvUaYCAXd0/MvC0WbHNvyguigdhKbqBFTNAZyEKSOk1TKjpA6ZRer0et%0AVmM4PKdjfZb/osdfGty11ofAof15KoR4A9gDfhr4Afuyfwb8ESa4/zTwz7W5U18SQnSFELv2OO/+%0AHsDh8ZEV/DHZoSrdbLMNdYUKU5n2AsMaMb6m4Ic+YVDh5OycKEp4+Gyf1WrF+ekZRyfHPDl8xmxq%0AOPOB57G5uUmtUsA7F8MxfiBpt5ucnh6ztbtDEFgcXXskuuCu69SxbdbhInPTiqaMRKV4woc0I7AZ%0Aqrth7lHmdGdooxtfYgp4sqi2s5YF2AxCiFxRUSuVZ+6uKOsafVKdGuEvO3FRWE6vWdy67Rb9bofl%0AYsXv/N7vI6XkYx/7GB/5yEf4yCsvES0XxJExFXaLSxQZwTLfM5MajBpnWFK6HAw22RxssLe9ZTV9%0AjOTrj/31v8bDhw/50y99mWajhfAKlsdyuSSQHhpFGFZtp2hCxTcerPPJFO27xc4Yf4OiWg25df0G%0A1ZopYKJNBnQ2vODJkycsl0uEVoSVkF6ny8bGBt1um62tLXa2tgjD0HiEelZbyApheZ4dZ1oTyqKx%0ASkqfi8mU/f193nzrPmdnZ7lKJ57MTUd8T4IuFiulrJiapTE6PN783dw/kRULuWFLmbGg8jGwyu+z%0Au255koBLGByUZepSUvoID5BGGVPqwnFMeB46H4vCSBKoYmwJIUyTmBQobZIUp8sktM59eOM0ycXp%0A3M40H+duvitDd84yM480Rs1UCkGmzW6m1+sas4zMwEJZljEcDmm3m8xXS1qNFltbiiheGXenZEWz%0AUafRaLC7d8XUSrKUxWTM/myC5wXodGXxdIO5u8CutUZTWCOWoRfH4vH98n2XlkFkr54oR2izM1jv%0AdSng1IKGmuYLdk7ljdNcWtoc1+jauDFQqZhxbYTTFJs7239RSAX+X2LuQoibwEeBLwPbpYB9hIFt%0AwAT+g9K/PbHP/YXBXQjBIlrlW+rnP/BBVtEST3isItOMY7ZQGqUsZSn1mC0ivvHaNw3MMB6jUs1w%0APKLRaCB9n/l0TLvdJU4VFSW4trfHeDam02wxny/Bush4QUgaJzSabRaLBdVqnYNHB1zZucrhsxOj%0ASWMLPWBYLiohh4jCMIRM5W3/WEEn4RuxLc/zSLIELPslsZ/ZFzIP3tLy7bUuBpcLBp7nEScJ0mVn%0Aer1TNR9w5p/ywC6ltINB5fimy0DzDEMGSNvSHceGabB35Spaa45OzvmVX/sN/vk/+2Xu3L3Nyy++%0AwGc+9QnUROV85clsSiXw6fd6+L7P0fExg8EA6UvanRajkXG5j1cR3XaLvd0rTGZjMq14+cXn+Q9+%0A4ec5Pj7lt37vD3n9298iS2JDZwz8vK7hC4kfVpivDDzTHfQ5OTu223Wf5+/cNoG5WeetN+4ZWqUw%0ABh61aoWdnR0++8lPUq9X2droE4ZVGrU61Wq4Bqm4724yuVoNGLqkuyZf+8Y3OT0/ZzwcmuDmScuX%0AF2hpXK200vkEljojddAjJjN25s7mHhacfuk5uVqd6/4LacgCSqWsoiQ/V2nFwIRwmue+wfNt05NI%0Aiy5lk1BENqN3UsS+pfEKMlu3knbBNKU9L3dVcjZvTsIgP18p165fJQhJRWoCtWs61DrX6y8nahoj%0AT+CSnSSN7Y7JmL7UbW3Nt3DUG2++xeODA/b29ghkwO6VHZNA9PqMpxOU5bs/ffyUNE15+uSAdrtp%0AmoE8jzQzHbBJZBai8WRmFnxhivaeNBRDlL8WsLVOiWMnKeyeK7J7xwJyOlDuf02C5gI7GDhGmYDt%0AdmYUuHzgFwt5EDg/aA8pNQpFr9cjzlIWUYrwfH73937vLwqpZt68519LDyFEE/g/gP9Maz1Z//Ba%0ACzfC/urH+3vA3wPo93toW+TpWN/RsBIYFohtMEiTjDTJmM2mHBwcWMxS8dZbb+UQS+hV2BhsUa/X%0A8XzB9uaA4+NTGtYUIU1NO/NqvjA62BUjRLaKh7TbbYZDwyJxYkKtVotqtcp0USgdupVc6yxn3iSJ%0AMTiQGjJhJjKATnXuBiSlMfYtKyIK38tNk5VSOfdeS4GwDTWpUvisZxP2mudCXpeLjS5DcOdbHoTl%0A12KP64o6rtkqzayBRmJw1I3tHZ49PeTg4IDDw0M+95nP0Gs1c+2MLCv406nN4Pwyj9yyGoIgyMW/%0AOp0OWWa6NKthhZ/5qZ9gY2ODg6dP+Nqff51evYHHOiXQqTIC1CpVomjFRr9Lp90iSTNe+8Y3TCOI%0Azcav7OzSbDbpd7q02qY13KkkuvqJuy5FACwK5w5LVWiWy4ijkxP+9Etf5uxiaDD3IDSUtjS1LfqF%0Ato1ZmDP7XaMsR9rci4If7XYIOQVWmfZ+h1W78aK18RX1/bA0Dh2U4qh8TubawRulxjk7ZoS5+SAU%0AUhSa6cJCKgKQviBLi3vq/tddHwcVlllrqhS83THLO1R3PmXSgNam4dDJJiilGAwGVCphfk1SZYzt%0ApZS8/fABtbDCgwcPuHb1Cp/6xMdzWu10NqVVb1Gv1xmOLghCn+3tbeJ4xWIxo9ks9Geq1TphUGXQ%0A66O7hjk1m82I44jZbIYnTTHc9WBAAbe4z7uGKnxPVl7AZa7pqFCuNTz4LEvRSuRjzfUcSOkXTJsS%0ArOWu9+bmJmdnZ5yfn7OxsfFuoTV//JWCuxAiwAT2/1lr/X/ap48d3CKE2AUcL+cpcK3071ftc2sP%0ArfUvAb8EcP36VR2vEipBQBwrnj49ZH9/n+FwnBdHFnFEp9NDKJMpX4xH+eDtNFum2LC1xcX5CM/z%0AePboifGLTDW1ZpXh+TleEODNBEHg0e92UAiS2Yxm0/BHe70eq3lEo97i6tWrzOdzPvPpT/Hbv/+H%0AOTQihEBgTLXJADTCg1TbIJsqMmFphQgW0nZXKo1fMaJT2JbxLHCm26a4iCfxEJCR46ZSSiOeJiD0%0A/HyClJt8HP5+mcvsvooagMEzhRD4lTC3vKvWKrkeDcJRTT1UvCKQZgHqtNsgBI8PnvHW2/+CxWLB%0A7Zs3+MBLLxmj5k6byWRiOxENVLZcrExxVmu6XWNmvIojgoqfC7ElSUIcp8Txits3rxOvFvzc3/lb%0AfOWrX+fp06e5vIQSkMVG+jiQHj//b/9bbG9u0O12jRtWEvOTP/5vFhCZkDk04CAKkwW5WoY0ZhSu%0AwcQGG+cVm2nFeDrni1/8Mw6Pj4iSFD+05sW+XaBTDcqYexRFfsMAcpM9TRUCw4wAw/sOK0bqWaFZ%0ALJYEaaEa6b4c7u22+GW83U12Z4YtbE3A7RS0LsZBOSgL4YxT1hvDhPDQyrTna6FA+0hZ+J+6gqfb%0ASWQlvZ+MDKGtHr89nk4zErFuARcnSd7JffmaK5XSbDa5fvW2pT4LlF1UlLTQpFZITI1kb2+Xv/kz%0AP8nTZ/sIYUTgsiTm+OSIRsOqnI7OiSMz9nZ3dxlPZ4BGkZCmcQ4bSsDT0Go0kbJt51aQF4MnM2Ny%0Aslgs8mtRr9ZyZplLjkqx0izEomC0uesMrjnPseCMKJn0yO+DqcsZho7ZgUGaGh2nWqPNr//a/43v%0A+xwfH/P3f/g/fs+4/VdhywjgfwLe0Fr/09KffhX4d4B/Yr//Sun5fyCE+F8whdTxe+HtAGmScHJ0%0AZPDRszNUBvPVEpWk9DpdtBJcu3LNWPH5PtP5nH6nS6PRYDSdmAlmdRqSJOHs7IzN7V3z+3zKfD7P%0A24G1LraCzUYdlGaxWubdsdP5jHIV/eb1q4SeJMZmQkCUrMz76RSlUhKLdTuMXAurgGizay3At+JR%0AjtroIUgtDOIhSNBUPGvoqwxjxPO83OBXUGRH5Ye2WFyeMVnM3nXMaq/QUpdS43lhnpUGjmoFhLZT%0AzwuElV1VBJbV4NgNbvtdrdQIgwqj2YI//uKXzFb9//qXhGHIKy+/xPd/7rP0egM8r0KaGjuzKDKf%0AIwxDI0xl2SG+L5kvZzTrDZoNj+//vs8yWyx5552H/PCP/BC/8Vu/zXQxp16vM5nMqFcCPvbRj9Lt%0AdhG2db3ZqBH4AiE9VM0JNpUzZVXsloS2OkIFDLVarZjNnHhTxJtvvc3D/UeMJtM8o/e8IMeg0UZL%0AX4PpB7CZuFKZnYzK7qoyW+CtEcUxo8kYIQTtZgshAkJfErT8HO7QKiUtwRZCiLx70xRQi92Zg16U%0AUpZt5gJGmhctgXxxM614hp/tySIrTNOUNLN9Dfb6uOKrkBKBstIZhUbS92TqFIwf98hKvrHA2utN%0AMTdGa0W93uDa3k1UGjNfLhHCYuK2y1lgPl+zWuHv/4P/iDha8u1vf5vBRo9q6PPo0SP2nzxm0OvS%0AajXy3aDRcdGEXoXhaGQWdt8zxUqhzNwlQ1tOu1aFsXdZoqFRa9Kstxj0FF5QdNkuFsapbTq9sDs3%0A6LY7ORvIQMgCI08gkdKx5Ewx3SU3WpuCd75YZoW5OJimKt8PiVYJv/arv0m9WcMPJNPZivVI8L2P%0Av0rm/jng54FvCSG+aZ/7rzBB/X8TQvz7wD7ws/Zvv4GhQb6NoUL+u3/ZGyRJxvlwbKhx+ARVQbUW%0A0uv1SKKYbrfLs8Nj9m7sEi9jptMpQb1u3G1Uys7WtvEqXS6QHjSqNaajsZEdlQGpVsyXxpB5Op3S%0AbjbY2thheH7KZq/H6989BC2ZLxdcv3EVIQSj0QiVJkxGQz732c/wh3/yJ4bdkBkRrkbDJ1uZCaNL%0ApHeHrxlKFFbrAzJlimw5RKMLXfZYFYJY7hhRliBVRuiZRcsX0mRJDnqx0I2mwN1NiAEHDArPMIni%0ANDMMDCzXuUTDyiekdnIFBVQEBffevW8ZHkqilVG0tNm+RvHVr32dBw8esLu7x4df+SCtdg0/9a0X%0AZ4pSCUlqtDIc91nbcwssxW57c4toseSLf/IFvv/7Ps8XvvAFDh4/QSnFD//ID3HvjTf58AdesC5X%0AgT1fU0gMrGZPmhj5Ce12QAiEkAYCEJo0TohTA38sFivGU9N1+bXXXuf+Ow+sXEVoA55hsEjPM7Q4%0AaUTe3L0Chz+bLk93nWvVBplOGU8mRFHEoN/PA2oY+nk3piel5UUrtDYZrxPqEuX7pDVJajRKhNa2%0AwC1z+QvXfVl2v3JBVwhBqmOEkEZMy/PwJDaYitwJS5R41qqUoWtdBOZ1brhp1NEUicca7ELRO1K+%0AVu4zXtu7Spws8ez9yY9pE5VWvcYP/tC/wcc+8lEe7T+g127x7/3Cz/Ho4RN+87d/l9HIZNYf+Kkf%0AY//RI/b29nJosNFomBpSa5fpZGlc3bRCWYlvoSWZSvLPJIWPzjLSUnHaQWPuM7vxXwlCWtU6Gxsb%0AaK2ZzmeMzy6Yz5ekaUytYSCdWq2GJFwL3FBiN3muwamASbUoID03/7LMuHo12418/p6dXbxnXH1f%0AqEIO+j39oz/ygwhlqHbXru9xcXFBvVqj3++SZRmDwSZHJ8e5Wp8zeGg2m6C0wcbns1wx8PxsyHAy%0AphqEBNUKlUqFXqdFq1E3hteVCqtFBFLw7e9+h2bD0N9uXL9qMts0IUtipvMZUaI5ePqEtx88II6z%0AvIPzMs+0HGBzhoEsV9NtkHQFKG0CsGFjmMCTS7VaFxw8k8U71UnHxDDBXttJsU6RgyLgQ8E3dhhp%0AlmW5Dk45aJfb4Ms1lSRJchGu8sR1XbFme241w+MknxRGP13hB5LPfPyT3Llzh1qlQrfbZDKaWrle%0AEwzdRHB1hCCoMJ/P+eKXv2IkEuKE5WKFJzWf+sQn2Bz0jVZQmoAwzKlqWC08akWh65OkiixJbQ3D%0AMIiSKOZ8eEEcx8xWEV/+2tdNs5Rlxph7569hqmVIpHx9jM6M0ZR319g1XjVsB6YQhcOTaflPc3gt%0ASSILgRTa8G5XUcbN84Dq6jylhbfMs85hgPLctr+7eoobF+7+luG8Mi5eHltFd2ahFnkZYgFyw5Ny%0ANi+EyJOGOI7p9zpsbm6gswxdupbVMMT3JZ/+1Kt8/OOvkmYxq9WK27dv0qo3+NKXvsIb9+7z9tsP%0AObkYkqWaG9d2+bt/52e5ef0GZxdDwjDk8eMHaJs8ZEpx68ZtzocjvvPGm0ymSzYGPeLlCm3oQ/bd%0ASwqNJcgK1rn7Dq5yEEwZAjPQTfE6kzwsSBIjk+D6FBoN49YUhgWlVXpY+NAw7r752rd47rkXqFVD%0Aojjlt3/39/noqx8x9QidcmVnj3/4D/+L97cqpJSSjV4/L6L0+h1arRbzqTH/XS6XPD18RjU0Zg2B%0AX0ElmjTKkG3JMloa02Y/ZDScoLVmZ2eHK3s7LGbm+dlsxsnZBcPhkI3+gIvRmDg1PqP9jQ3qlTrN%0ATjNfMMyglbQabZpI0njFqx/9CK+//h2++o2vmwKfreYbDNIUzlyAd1VvqdbFwUAjpSDNnI+mT5ak%0A4FTyfB9hu051liJSgZJergjnSY8sS0it8I4fVkhsoTZTiixN8EuSyC7Ll4EPulh0nLt8avnDOQeP%0AIqtwk9hpprtspoznu+c8h+v6RaHJ4O/m56989ev86Z99xRwTzZUrO9y9e5dPfvxjzKczpDDbTxcs%0AsiSlVqvww9//eaQMeXr4jNlsRjUMkFLkAmTtdhswzlmLxYJ6vZ4HK6Opk5gitRBGFyQxeibPnh0x%0Amk05ePqMh/uPCYIKQvgGChAOK00oe/WWdy7uPYQQOasmimOi2Ow0W22jTlhWA3UZmDuGK0CboqnM%0AC9CugatcVHWQYxlHV5eCrlYGQiln1/nrIVcMdZ8lr7Owrr7pFmwodnqu2FoeV+Xg7u65O1ZOgSy9%0A1piBmxpQs1Xn8PiI0A+p1UNa9Rofe/Uj/M2f/mmUUnz9G39Ovepz5+5z/NEf/yl/9Idf4PVvf5uD%0Ap8fmvkYpsV0sbt26xc7WNhcXI7Y2Njk9PcYTPqt0wa2bd7j/9j3u379PrdEkU5AkkbHxQ6NVAlri%0ACUGmNVajMI9LRtK4oHQ6+RB3L831kzlkZkxMvPweG3p1O8fTfb8YB1mmjYH9fJ6Po2bTeEy0O34O%0A6fi+ZLlKuXfvHh/44MsWptU82i+TEr/38b4I7o525gSsTk6MZoNjuFQqFdOlmprsMwxDouWKbrdr%0A3YMu6LTaLJdLOp0O7Xab05MjeoM+4/GQ8cSIUHX6PaKFERlqtltkWtNs1q0yn2FyHJ+c0ul0SNOU%0A3e0djo+PUdoZE2R88tVXyXTGg3ce8uz4JN+WCVFkczmemWVmjwugJQrLFkgzsB3OOlUIowJcTH5R%0AsDiUUmghC/qY1sbMSZXMFeB7Jlx5W5lnBr6PVoV8QRmXdUYX5fMvqviXubzk1Mq8hnBpQdBS5E5N%0A7piOlZKplKOjE87OLjg9PWV7c5O93R0GG1s2Aw1IohStlcVQz8iSNFdPdEVHh48anZwkPxcXGNM0%0AtYHSI82KrXYYhniBz737b3N6ekrFes0G0iOzQlImiKm16wmF5rz73e0kl8sldQsDXIYvcjaUvgzf%0AFcYUUPCZy/fVvae7tuX/dffuclB1ATinHpZqMS7Ql49TDuTl58rn4haP8t/LhcLyZ73M4AIjuGcg%0AST9XATWLmk+n2eKDH3qJv/Hjf53XvvE1Op0OP/MzP0OapvzO7/0hr33zWwzHYw6Pz5nPltY4xVEs%0AE3a2NxlPhqSJ4uTEMLw6nQ4t3eDs7MzITNfaDMejYo6k64hFVp6rpWtRvu7lz+oel3e65WuYZZnp%0AYrdv5XnCOnthu08lg8EgF+pbrVa5kFqcLJjP5zlbR2ujNxSG1RLzrVhY3+3xvgjuYRByeHKM53lM%0Ap1P6nS6PnzwhCCr02h2yxNiyeaEkWsX4XkhYrXB8ckKj0aDf2yBLUrq9NsML47py/cZVlsslg8Em%0AG5sGv7wYntFpdhkMzMWseZLT8zM8oVlOZ/Q3eqxsYA88n9PTY1qdNm+99RZRtMT3JSdHh3zq1Q9x%0A8+oeMqjy+PFjXv/Ot4H14K61zre/bnLmWbPWYNudYwzrppzZiVQURc8gYGEDitvGu2OlaYpKjGu7%0AC8R5R6sutsoyKDo8szgpfD1dYNBFQHdZicNwXbDKsiw333bPOWercsHV/ax0RlgNSZMsPzc38D2v%0AgvbN+91/+yFvP3rMajHn5//23+JDH3qFyWgMUnB2ds7h4bF9D5/NwQatViuHuwAL48RUKxVOTk9B%0ACZvNYy0bM+Jowevf+S6rVYy0ycHv/8G/ot3r4ocVjJxqaAP7OuXUSQSUt91ukUjTlCxOqFWrZoHJ%0AspzbbYqGxgjEZeDla7BWfLwU4N3v7jkXLMuLhhtrrncByDP/8sKQn3sp8Cu9HtjK71UO9OX3dudZ%0ADnqXz628M1lZHf3VKs5hizCsFk1XSuCHIZ949VW2Bk0kig996BUqlQrf/Mbr/OiP/hSjifFAvnr1%0Aqt2FGaVYnSmkFMynY7Y2B3zu06+i0ozz1QU6yhCyZrujjWpjo95isTLBMktTJJ5l7oCL6VpryDIy%0A1mGZ8rx1n9sVQ93fTLANgCynmObyIplpRnKJgtnF+fnuTAjTd+D5kkajQbvTRCnTkPf02YnJ8KVH%0Amira7U6+q5JSIv1L7a2XHu+L4J5mKYGRRmM1X6BabUNTzGKmizmNah0vMMWq6WxsCpNWcjdRCdnK%0AXMhHDx/j+8a16PR8iE4z06xSN9TJZqPNYKtPNawzXUwsGyK0zuuC48MTZvMlrXaXyWzK7u4uq9WC%0AdrtNlFZ4cvgMD4+33nlgzBGkx/Ub14zjytkZy+WSKE3WKFAuUyqv+mWM23FaHSxicN7idS5rcMGl%0AzFgQQpDoDC8t5ILL2bh7f7edL+8GFFajXhvv0fz1qshWy5n75U5IFzTyBU0aLFgo1wK/jlHjSVS6%0ALnucT6BM0Wq0+Je/+uu8ce8ezvEpCAJmswXNZjNXH1QqJU4zPEHuY6m1ZjKd8/TpIc8/fxcvkKxW%0AhX+osvKtUZKxGE+5mIypt5p5sDOTLrP4qWs4MUwFIdaLyllmbPtWK2OZ5oWB2aWUsO7UFkJVlhHp%0AgipZ3i1BEURc0Lwc8N14KePbl++ju47ln93CczkTd39/N0jFnU/5NWXsXdpiUhnTz3cMdlw6rZ3Z%0AbMbcSTzkDVcyT1AqlQrNZoNKpcLh4SEf+sD38epHP8hrr32LX/zF/5H77zxkGSkarZbFrJf2nAqB%0Ar8Vsyqc/9Sqf/+xn2N/fJwyMqc1qZdy+ur02/cEm4+GEsBowGRlI6ODJifWFyHLabC4MljswrVNF%0Aywuvu05G/M00grlajrQ7PmVpr8UOOsh3NoWciC3Ik6Ezw4bTWhl9Kq9IALIsQ1aMI1QgPabjCc1m%0A06pEvne99H0R3NEmA9FkXNnbIQyqfPgDL/P2vXd4/s5d9vf36Q76HBwcgJb02h08aSQLDFXI52I8%0AotuzanHzCe1em1a7Q71e54033qDT6fD02QFRGnHvu/d49eMfBUxH2tPDZ9TrdY6eHtNst3jrrbfy%0AlXdzc8Dm5iYnJyds9DaoVqsMpzOqFY/T01PGwxHNVgPPl6hUcTEcsohWuQ+nlB5cooGtTRpcA4mb%0ApOna65wWtGNRuKxRCJEbIbssX2udF2XLwdeThURqzp8XAqVV0TVrlTl9UbIatLsPpYviWs74sdv0%0APPApA025cwyENaCwzWkSiVcrBKPc+TkKaqpSVKZ5/btvGhaQXre3q9fr/Kf/yX9Iu1ljtTLmzFmW%0A8eTZIffv36fX6+XWdHEcs1wZaeY006wWSyazBYenJ5ycnFq9fS8/X8A4dglDY3Rt+yaYuF1HoRSo%0AlDILvi3eOtaLttdMa20Khfb6uUXZXZt3gz1cIHDZd3kBf7eA7IrfDoK63ByUZ+nqe+mz5cy/fMy1%0AgK3U2qKj7DwtQy9KOz8DyXIZcXExKu6/3QG6ArNzAKtUgvxa+L7P3t4ef/KFr/LLv/y/M55NSwwl%0AQRLF1u7PKkcqRbNZ5e6tm3zqk58gS2ImwzMW8zGNegtfeswWc4Tw6Pf7PHywz2oV57Bulip7vCQf%0Ah54X2PvskhG9dg/y/gRRFKsB4jjlO298G+EZiLDVaHD75o08CcqF7kqwTUGzdMXv8m5N50bg7v9R%0AOpe9iKKEVCvu33+bj370IygtjFbUezzeF8G9Vq/y3J27jKZDwmqVVqPBcDxlY3ebtx8+QErJ0dER%0Ap6enXNne4f79+9y5e4srV65wPhxzPhpR8QNajSaHx0es4pieDEhUwtOnT/nMpz7Nw4cP+exnP82T%0AZ0fcvn2barXK8dEp4/ET5qslGxuCTr/NnTt3mEwmjMdjtre3uXf/Pv3+Bo8ePzEmHek5vUGX6WxG%0AvVnjYnRuikRegA6h2+twtWHa9x8/fZJbySWpXaW1yosvlyfuX7wlVnl24Z4vF20ci0VK03KuLrXU%0Al7PvDLOIhJ6fQzvCWrsppdCyJCesi226H3j40meymFPxA6QQJFZ1UCqdCzK5YrK0mWu+S6GwI3N1%0Ak9XK6KNkKkUKD+mXJkVmOmWDIABPEKUJ//V/+99RqVdp1GqGYiYlaZzw0Q9/kEajQaNRyxdVgSSO%0AUlKVMJ5PeevBO0znc2rWtlCI4jyllKRZikDgeQWE5AKnu9aLxYJ+v0+aGo/McmBOUwNzUcqinbOR%0A9AofV7QpTJaZJ1AISrnvlzP6MhRSzvLd+V2mHpZffxlyeTecuJz5l1+nbXBTmfk80u4+MqWYzWZ5%0A/wKQZ+cuuAshaDbrud+t+zzNRoM4SYiiiD/+whcw7X5g9OzjtbHveYLlfE6zUeHv/tzfZqPfYzaf%0A2MKkR6+5QRRFTCYz66GriOMVJ8enVKvGzzXTIAOfIDRNhGmcsFhGmAaxxC4mBSumvLvMF02xXkfw%0APMGHXvkwi8WM2AqxrWLjYWwMy0EpTWDHk5GGKBZhB/cFS7txbgAAIABJREFUgYEFgyAgTla5XLdL%0A1Nz1d/P38PCQu3fvEFb7+PJfA1hGZYp6s8HJ8JR4NmM8HDJdrjg9PuGll17i4uLCBgWz8m1ublKv%0Am0Hz6PETpDSi/5ky3Wr1ZpOTkzPC0Gc2nHLYPaRarTIaTajX6zx9esh0OrWVaINX93o9PGFlUOOY%0A5XLJ6ekp7WaTyWRCv9/PXe2llOzu7iIldDodhsMxZydnbG5u4gcejUaD/f19BoMBk+GITqfDs8Pj%0AXLde8L3FlzKH1j0uY6zu6zJVLd/+mZaPd5285cVDa2uKEicIv1j93Wty7fhLx3H4utDkTA3Hv3e7%0AhKVt1ALTjenSYyEFKiskYpMkyQeye49yMc59+b5PEpvzCWt1UpUyns4YTSbmfLyAt95+QLfbpd5s%0AMLoY5pm0QhvesYLpdEq1WsuD4brt2/cKurnrJKXxwxwOx9SsETkUKo3uvfLgRRFEnadrWsLhsyxb%0Apyheus/uOpeLuO+2+L9bUnD5vpePW36t+3652FvO9vP3YL0Ws1qtrBOT0x6Xa+PSvdZZCNbr1Xzx%0Acyw0xxICkxEnrnv1UsE2yxI84fO5z3+OG9f2jJCfUgR+xZp9eKSpkQo5OTnBt/CHSx5mM8O2W1hN%0AovyzW5pxpBJkLt1gKKpFs1vhE+ueK1NN3fWuVqtUqZpGRVvQF9JbW7xlSdm1vHi6MefGYJkJZf5u%0A4ET3f4YiG3FxcUGz3aBaee/M/X3Bc9/c2NA/8gOfzz06HR2oXqlSrYVUKhXCMLSKjac0Gi0ODw85%0APj2l3+mTZjH9fp+L8xHtTpNOp8P52ZBqLURqL19Zh5Ox3bYnzGZjnr/1nNGbGXSM1nOWMZlMaLVa%0AxFFKlqQsoxX9XocoNoOxWguZTRd4YcB8Yk2m04TVfMHm5ibPjo9ACjqdDg8ePEBrTb1eZ7kwTKDT%0Ai3Nms5nJxK2OTDnjchOkjNO7YFBg3CrX8xZC5Nx4z9oBumxUeIU9n5Qy3+K545YnprBKiCj3vhrf%0AQhHC91Aqw0PmglzufB09zglr+b5vilael0M9QK7RXg6oZd3sNE3BZqvSLSylIJQHUqlBGcjELAa2%0ASSxOERK2NjbZ3hzw8Y+9yun5GVGS8Ou/9Ts0alUAlPO70QZEXptQ0um0aCsEZkxEkiRjMBgUGVXp%0AfMoQR7ngWF6oyhPWNSe9GwZeZru4RzmjLrNoyoF4Dea7xLRxj8vvd/m93fFdgqG0zjWWTEAuzqu8%0AELpM3bmaGTy9aWUETF3ELeKu2OyOWQRxa9JjdzZZHHHt+lV+5qd+klrgc3T0jI2NDR4/OWB3e4fZ%0AYo4nJFqLXCXRnJtxTGo2m7YpTZNEMf2NARejCdVqlWW04g/+4I9IlaJWqXDt2rWcUusJmUM4Wmd4%0AFlp0gb24L0Ui5pRjyoubm3sOWnEPd63Ki2H5mgthiqtSSmq1Cq9/6zu88MJL+NLj9PyMX/m13yBa%0ALqhWq3z+B76fjUGHf/yP/+n7m+cOZqDVajU2tjZp1IwBdafVoNk03PNlFLG/f2AC5XJJ4FfY7G/S%0A67aphDWOjo5sY8QmT548oVqtMxlP6PV6kClq9Trtzh5nZ2f0Ok02B20ylZBmCYvZnCf7T7nz3F3m%0A8znL5ZJatcE0ikBp5ssFYWAGaao0T58d0Gx3CYKA8XhMHMdsbQ5sMIdqo8bFxQWbmwM84ZOsIkRN%0AEMUxz92+g5aCp0+fslwazQo3MS8XLdHrGX05sGDNi6WUZHbHoX0fnZayj8xmg0ob4wfPLyYvCl+b%0A2+8wcgMZ6TzYOwceT5vMRkqBzhTKNxmNXwkNW6c0YAE8m8EEcp2m55q+lFK5bILL3N2iUK1W80nu%0ADJ99z+1oTEHV8wvFSHyb4QsPhGY4GjMaT3h6eMJg0OetB6bb1AnO5vBHLnpW0DgdTVRIgfCMuUfd%0A6tWbZiuTrZYzaPflmsRc0HIBzF0T976rlZWdlaXO0cSpJK6zUdbuNwXryh3PvbZcGC1n6Zn92TkL%0Ale+RlDK3jozjmCzVuUaPe607zvcELpdUWFqplNI6ELkuTGg0TCelVorYCqG584viON8VKqXy82w1%0A69y9dZvdnW0GvQ4H+/t02y3iVPP08IR6vcnTwxMW0YJeu0PFq5D5inm0JMsyOq02qcqYzIzkiOOX%0AZ5mGzHTCr1YxtVqNarXKYrHg5MwkW91u19ybzFCTq9Uqg/4GvX7XBOBE5jr+0vfQWYovBfbW4YcB%0AYCA3nWVgXbBQuiQ+Zjayvl8s5E4UTmuNH3pGHcHCOllmWWq20cnzPDzbZd9qNEH8a4C5g2Y+X9Bs%0ANljM5kgEV3a2uLi44OzsjDiOaTRMM1NYraJSxWoV0W23jdt6tYoSGdL3uBiO0UhOT89QQjM+eMzW%0AYIPhxZh+v890Ms8H2kZ/YDA4ldHtdpFC0+t0WSwWRFHE1vYGaaJ4enSIyuD4+Jjt7W3CoEqyMjiZ%0Aw5Ir1TqDwQZPDp8RqgqNVpNnz56xvblFd9CH0YhMZyxXCwSS3a1dUp1ydHREmqbMFnOrebPu+OIK%0APZeLYgiBRtgCoIcp/Bn953IHYb41lBItC161EIJUpfkkTTKb/Sisl6zVp5fFJL/MX1bKFGRTpfBL%0AHG33pe3EldLILTgM222RpZTE9n09C49JKVGJMeBwWLd7bzBmLY66KaURWnOcf9dxK6VkPJmwtH0T%0AHqZBRWECXabVGoPFZe3KaDsjtYcnfJbpIsdjlSrQlBxeYT0Au6agywVQB/3l/0OGViW+tFVxdHDd%0AGub9Lhk3rCssuocTn8NBWp67TmYBERgdJxdYzPnIvF2/vKsrLwLu+aJY6GR+fZrNuh1/hs1SqVQM%0AOyRLjbuSg6pS0yyn7IUsdj/mfavVKp//7GfQmekqHU1mCCGZzObUbZdvmmV0Oi3qqo5OMxarOc12%0Ag1CHrOKU6XyBlAYOWy4jwjAmrFZxLlHLKMITcOvGderNBuenZ0znC7KaoWhWg5BYx1Y4Dk7eeIP+%0A5ga1sEKv36Xd6phkQ1l9fylzS0KsT0GqDbdd5MVnSLIUWYJi07SAYVAKhSVNOJXZLCVU/vfcb3dP%0AAitaVijkv/vjfRHcBdCoVnn+zl0q1YDRxZDhcMj1azc5On5Gp9NhMBiYIDieGRXCVpOwWuHmzZtU%0AajV0lvHo4WPq9TqLxYLZbEq1UWc+X3DOOZ1ui/v379Not7iye5U0Mxo19WaD5cJYnh0enXB8dmrE%0ApOYLNmYb1BtVsiSivbFpKuxpxO1bNwxmXDGmu/3eBlmW0e/36PS7pFHMk8NnVAKTqT49NNtKpNGs%0A2du9wuHxEZWwSrNWp9PpMJrOaLebfPe737WBSttoUmRKa9ttrTEFoIIS5wsTaIsMzW351mmNjjYJ%0AZqsYRaYQ5IKc1MLIIdhj+ZYq6TLTvIMyTcxuQBtapVN5BGtSjhGfcsHGZR8uk3TyCVIYmqQn5RoE%0AVdZHcUJons3wVSkQGfGrLC/ipqpwHZJS4gUBaGXomRo8aR2pEJZNJkhSg4U7+YPhcEKn1zXFPrEu%0AfZvXJHTB674MwZSDYxlaKePdl7Hyy4uo1qb5yJMF7JZaOmDZiH2tOGu12tOkXMNZx3Td+0VRvIYv%0AX8Z+C9G0ortSCI9arUK1agJinKzw/QqhlaIwzK0VaZIgtXV+UgVbTGltLfUMVfX5u3e4ffs2nsXB%0APc80IJ2dndDp9MxuIrLsKt+M9eV8boTBmg3jnoTk9PSUjX4fITwqtQa1WFOrNqhUA4bDc+LYuBhJ%0ACTsbmyyXc1q1OvNllNcRWlumiW65XDKZTNjo9YktvDS8GPHGd99kc3OTZRzRrNXxfZ/+oEdYrVKr%0AVIjTCDBFZV9aCqhvYNMEQcUmEEIXJuWRpda6xdYlAuXEI81KUJqAar3G4fERW/9fmnX8//WoVKvs%0AXd1lvpiyXBkBr0qlwmQ6IokzRsMJT548YTDoIWrmooSBUXi7uJjgeR7nZ0N6/Q6zyZRGrY6UHqPR%0AkCtXdhkOh8wWK15++WW+9eZ3efP+fbqtFirN8EUAQtHu1Nna2kF6sLe3Z7xVJ2OEJ+l2bzIaTuh0%0AOnR7bR49fkzo+/ihMavNVEScGJ4vSnHwZJ9arUazaRaXShAyHo4YbG5wcnJCZp1qqtUqKsuoVauc%0Anp4yyVJefvkVlNa8+eabOZ+aUrAwwcNQ88x2rqTdoTMMHugjRLHtlXKdL+1+LgeeMg7sBpXZakKq%0AEgLpEXulrbnTm9eFyFiSmIYaF4R8YYxNAt9HpuT6M8skJpBGuneuYyOHLGQuglarVoksa8IIpJnP%0A7QcBUZoQeEaiVkrDUfZ8iY8JRK7L2XU3CwshuR0IuoBfcMHPZky+kLmpRL/fJ1WZsfMrSQW7IOUW%0AsfJEzIuEl4J9mRJXDq5Q8Nkd08QFVbcLKFvQlVkxSuscDnMUTISRWhZC5m3uRVIg8oXZHaPMbnFj%0AyLTbGxEvJ73gxmqtVsFJGjs5ZecB4Gihjv9frk8opfJ7G60W3Lp+g+s3rtFptem1O5xenNPsthmP%0Ah/Q7fcbjMdW68U7tttos44itrS0ODg64deMaF/ZzL6OEVBnDkkGvB8B0PqcpjKT16cU5AINeB9+z%0Ahj5K0WkZU56wUiVJEvo7W1RDHy8IqNfrxKsVV6/sWJVKwWKxIlVm8fdsbUHpjNF4mPvwSuEhfEm1%0AWqPRqNPt9kxnbL1GWCqomrmi0GmU+wqUG9EA2xxX6kNQupCiECbDf+f+23S73feMq++L4K6UYjQa%0A0em0WCxiMi1Il0uq9TrtdptKpUKSRjQaNXQGp2cXhJWmsfSyhZ+dnR3OL07pdnpGfybw2draYjQa%0AEUgfoTSvvfYaMvBRVs63VqvRbNWZLxeA0Zxo1humGt1ssrm9ZYwAplNWqxWLxYJbt2/wxr17TJKi%0AIFSpmCAvhMdyueTatWtkWcbFaEStVsmpj664en5xwd7VK8ymRsr2/Pycl156iel0yqODJ7TbbWrV%0AKtLz2BgMOD8/v0SPk2TZutaJa4jyZKHidzmTdIWvcuGt/PcyW8dl+m5AmZ8LYwulDG/eySiX2/JV%0AZo1HdIn94VyvPM9Y6pWYFk5EzRWtypmv1nrNatBlqI7FYU8WaeEFPJkXow2Vz2bPJZ9SJ/IVJUY+%0AQXjSaJkrzSpaFe7yOSRFIZBmi3/louLlTLxMYSxDZGXNFnfd8+K3/bv7H7c4qHfBzIUwAE5e3ist%0AFkXRb/3n3HhEuWa59R1hcezifKSUuYRtu93M9XwKfD3LcfWcoVRi3rhxIYQRDcvSmK2tLV588UU8%0AKajVKnb+VPB9P+9RaLfbPD18xovPv8BqvkCnxmC83+8bcxeLl5uAZ4qqjVqF8/NzgiCwkr8tMq1I%0A44RVHEMGXlBBRUvSNKXd7eSeu64elNjr3u12ieOYzc1N7t2/z9Zgg1Qb/aLpdIofGtzbzHmz+Dmj%0AdxA8efKEo6NjGo0Gg8GA7U3THyOQaAmeb+cThd+Cuydldk75Ol4eN8vl8nuh2kuP90Vwj6LI6oCY%0AgtrB00O01kxmC7pd0yzSbrRZLFacnJwghU+lbgwmNgcDTk5OODs7Iwh9Fqul5W5r2u2WoWSFFZar%0AOZtbA6PMhs9oNOLqC7vs7+/TqLfobLbZ39/H930GgwGrxZKHD/Zpd5rsbO5ysHrCZDLhy1/9Grdv%0A32U0GjEeD9nb2yNazjk+PacW1lACFtMZOzs7HJ2cEQSCi4sLeoM+rUaT3Q9/hHv33jIiSsuIVqtF%0A5+YNXvvW63jSJ1mtGKURu1ubhlc9MFvJ1coEoslkYul8GabAWAR5c+NlKZt3N1+4xC7XttC6YHqU%0AA0+ZP2+KqJIUa/7NuvSpECLXwijrumit8bADWBYZiMtIPc8jylIyTLEpkN5aBuska/1KaDqRlSIM%0AjAFzKDyEFjlvPPAF8yRCe4Yp5AzSdZrl8JOUhuWTaYXOlFHlVOSCaK67NNOKsFrJx6XOILPZO6UF%0AsbzjKQdM914uyAFrAc59Rte4pZRaKzSWC7wOkhJqXanQfe7yLsz9HcpyACJvAHP3uczWcNfaPYpO%0AUnLIpVGvm6Bsz7vb7Ro2i32ubLdXhojKjVZmbEg++NKL3L51kzhN2OgPOD09ZbFYoaoCPzSQzu7u%0ALhcXxoTn9s0bPH70gN3dXbq9ttlJTxfcuXuLs7MTBoMBx0enLGdzLi4uEMIG+UYDiJhMJoCi2+1x%0AdHRCu91GSlM3293e5uzinMCv0Oy0GV0M6XXbZNowo46Pjw2lul6nVqvh+YJ4GdNtN2nUKnQ6HYJK%0AjeNnhzn0F0URSZYyHo958e5zDEfGaGg8NnIoSmUkSZornw56XdrtNr1eB+l7ZJmCDHzpZIYr+ZhJ%0A0zTfEeVjSinCavCecfV9EdwB4ijlcHpMt9vNMy6T0U/Y2tpiMp0iJVTCmtkCZnB+co6Hh/AChJ+x%0AubnJfLZktVrRaFaoVIyMbKfTIYoiowMfBCxmc+qtWj5Rr9+4yng8ZrmM2N0bEFSqnA9H3L59G6VT%0AhsOhKeaGIavVgiRaIpRmMhqxtbHBcrkkSTK0XrG3u2106T2PfqeL8I1eTuD5rBYzapUAIcxN7G0N%0AEEJw9fo1Tk5O2N27wje+/k0azTq9bpdGvU6tUWMxX9JttZnMZ+zubjM8O2e+ikrbc5epy7UA+24P%0AFxiUcq31wjJknAZGKQtX1jjCszroqXGxyux75R2qAuu5CXGa2EzfLBa+KGwG80XBk2iVGYu62EA+%0AwjfZuzsmFNmy9ApYRGhpvDetybRKNZUgQCmNsgYPvpCkwgROJSCwlFABoDSZo7IpTUX6rOIVYRAw%0AW86oNRukqQuYNmhqcow7kB4rm/GvYeP22pY56mWmS5kt5ATNzHus9zyUmVHu+bWai93JXL67LqNz%0AEgdxXLB1cnptqZ5R/tm9RkpJEAranSYSwXIZUa2G+LUKiKIpzd2XMuyyFuCVaUJTKuXOzVu0Oy1e%0AfPFF02sQVphPpmxs9Gk0GpydXRgRsapkOBwTSB8pBav5ijCo5pmtlJKzixEP9w8sLFRhsNErJYam%0AQ7vTanBlZwuttTHpCStIlbG9u0O9XqfVaHB6ekqqoFE3TU3CN52tjUaNTqfJYr6iWjGB/fxsiBE7%0A86lZbDyKIqTw6XRbVOtNDg8P7a7TCIEppej1uzmsdvjsiG6vgw6NgJqDDw+PT6hVQra3t2l3u/T7%0AffwwROuMJEtRqTaa85lx5DJjyhiZKJXRbjXeM6a+L4K7Jz06/Q5pZILAztYGk9kMTwgms0W+3UpT%0ATbvdptGskcYJL77wHKenp/hhwKDXIfQD5mJOWPHRWjCdzlktY84uRiwWC1arFZuDHrVajcHmBlma%0AcfXqVQ6Pj9jbvcILLzzHl/7sz8E6z08nFwbPP79g78oO8/mcjaBHEHicXpxy9fpNpnPjxH7nzg73%0A33qH+XRmuKoeaKkZDYdcv36dOI45OT5jbHXM03jF9vZNDg4OONjfZ29vD4ni+z7zGXq9Hm+8dY8o%0AWiERVCshG1ubNOdma/yBD73C/oNHaCkYDof5dj7NiiJMGXYRVoLSmSBfZryUA4hSxoMzhx6UAstX%0Al4Egjk1mGaeXBMEylcMffkmrZhmt1nRvhBA2EzaOWFIKVolpEZ8vF9TCSr6g6CRDSyOHm5t7S0AJ%0ApB8Ylo7noS1jKItj2o1mvhNxharYahcppdBS4lkqG9pIKIRhyHg2pd6ok2QpnsWakyRCCA+0JLWm%0ADlmp6AmsZanl7LwM37iFaTab5cG7nDWXC7SwTnOU0tQBJM5QmZw6WMAu5virVZQvoFDoAZXveTl7%0Ad68zsKLZ5UbRkixRBNUq3W4tz/6zNEHpdG1XksWJqaMobQunpjmpUavyyc9+lk6nw8WZ8fo8Oznl%0AypUrRFFEo1pD+B5PnjwDoFmrU6/XDZxaNfaPgWc45pnWPHj0mEybzlPP8/BMFx21Ro2trS0ePXiH%0AfrcHsnA7ExqazSazyZR+v8vFxQX7+6YWtr29TaY1Jydn+H5AHEeEoU/dQjz9gaFFLpfL3I4ySSKE%0AEvS6A45PDgkDQ0CYjSc0qqZberqYGz+Ka9e4uDhDKUWr0WR7c4s4jlksFmxtbuAFPoeHhwS+gXne%0AfOt+3tiVacVqseTW7etcv3bTzJVModLMJo1BvrC//Pzd94yr74vgrrTxTd3a6DNfzNmsbzPoBdy9%0AfYt7bz3g0aNH9Dc38MOAZ8dHvNR9DoAHDx9y9epVoiRhMltwenTGxvYgh3Z832e+mNORLXzfSI1O%0A50t6ewNWqwWj4YRqzWRT4/HYaMw0GxydHHNlb4coijgfjrh27RrVWkgcx3TaPeIs4rpVqqtV6gSe%0Az7179+h1uhwfH/LKK68wHg/ptBpEyyWLqWH4tK9fR0rJzVvXefz4MQf7jxHSZ7WMmV2MaNeNkffh%0A4SE3btzg7OyM2WLOlStXeHZ0SKvRZNDvcfDwEY16nfl8Rq1WpVqvm8E1mTNfTA0ckilwRh6sS+/C%0Aest5OdgbvM9k8k7XBkBKg/P5YYBQln8f+GtBw32PU8MAEEKgUmMYXs5KPbwCvqAwlg6CwGjL22Au%0ADa8T4Rs+dV5otHIE5mASUnt8DcruXHzfRwBJmlLzjF2hFhD6xpkL3zcLkobpZEKj0ViDV4osWCNU%0AwS9/L4XGMp3QBeuyaFvZbNlNUK31GqMIsA1WVmM9K1Q4XaNYwaopdFLc/5Y7MctBvGDDZHg2cFar%0AoZVLNnaRSknarVa++3CQWxlLJ1Oktv9BKWUWPS1RSczzzz/P3Tu3TWf2bMx4OKRRreEh2NjY4Ojk%0A2FyHwSY60jSqdryfHLNYzhCex+L8zMCiszmNVhOVpty4tsd8uSTLNK1WC09onj17xq3aHU5PT9FC%0A8s7+Y6rVqnVgWtrFOWHQ66Bicz1efPFFvvPGG1QVLJdzNnp9ZssFW1tXSOOYVRyzv79vGhgx9MzZ%0AYkjg+bQbTYZDw+K7+9xt4jjm+OkZjVYH3/eZ2bofwPn5OdXQXNuL8xH4Po1axex6s4xGo8WzJ0+p%0ANEPGE9P1PRwOjbxJlFFvtBiNZ9y+ZeqDUotcYiTTZiz2213Oz5xt9bs/3hfB3W2rXOODkJoHDx4y%0APL/IO0Pr9TpHR0fMZrM8A3IuJ/Vmm8ePn3Dz2nUqlYDj01PGY9MufvPmdWbjGavpyjQEVCqcnJ+R%0ARjHz1ZLTi3N2tjY4Ox9SqQacnJ8hpeTBgwf0rS3a6ekpq9WKra0tptMpeCa47e3tGVNo27GJ0vT7%0AfY6PTEYyGk9NUG90UJgCbhRFuTDZchUznw+RgcGrK4Me3/rWt9jaucLJ/fu5zvNsNqNSqdBqtZhO%0Apzz//PM5U+H1b38LzzZXeLIwWU6iGKWKzPL/Ye7NYmXZs/SuX8xDRs5z7vEM95x7695bt7q6y+5y%0AVQ9uIRnZFjbYahDYamOwH0BCNgbJ8FSSH5CMaUDCQljygxEYxPBmAS3BA5Ma2+2qvlV16w5n3GdP%0AuXfOmZEZcwQP/4jYuc+tKg+NUYW0taccI/+x/mt961vfB/fH1otjv5wvf08lMul+07U40jQlSIUH%0ArJRl90p/EGwJy7LuiYO9DTfcY+4kCZJyB928/f8sN7EomsH7TJRCDqJoxKZRfFdN5Flu8bzFfdM0%0ARZXUXBlQNH5R9nBy+W6jk+Wcu55mOeXuDsaI97DooiopKan5JlT8fR8WKQJ/aWu3F9SLAHrnZyrd%0Ae/x99o3I9NK9oH13jvdhlrefQzRIxUCeYWhlD8SyhGm37/vlObyXpefYr4JolO/3DFRZ47333qPT%0AbrFYLMiyDN0UJANVUqlUKkzmM2q1GtvtFlmWS4MKoU8TMOx3ySSJwWCAuxLT4pqmsVxt6Pf7LJdL%0AkMV5jdKYdqvLZDIRr902S1JGo9Xk+maMnW8cV1dXDAYD0gRuc4nwMLxjNal5czMIAhrNJqsYyAIk%0AVSmrAE3VynVWVKGu63JycsJmK2RKDg4OuLm5KV3i0kyI3aWJmPDWVRk3bwKnaSoIIIspw+GQs/OL%0AkhnnOLWyr5JlGWkUE+SKFcWcgCzL2LbNt3/pV35qXP2ZCO6F1ECxoK6urugPD4l8Hy/c0u51ubq6%0A4OHpKb4nyhtZUnn44DHr9Zo3b94wGAxEaRhEqKrOu+++y2ef/IjVakMahxwfH/Pm8iLHxzRM00BR%0AFIbDIYahCf68XkNhQ6/T5XaSMBj0sAyT66up0JGWYLvdgCT43Ja1KhsdtZpDGEXcTCb0Om0kSSFN%0AhGaN7/uEQSwMCzKB2W29HVmS0h8NRfC2TJZrl9OTR/hJiOcLC8DCdHc8HvPpp5/S7/fZ+R4Auq5y%0AODrgdjqh2+1Sd0QWVHT7p9M5sizncgdf5lTvl/b7garAmYuftVIrQyHLA2hMRpLLCUiKTJKbL8Bd%0ABlvi5PswgCyR7TXdSnGtfShBlpCyvCGXpVj52giCQARKVUEqNi1Z8EY838eyTMELzxkQBTauqipG%0AvtQL1oiEGPoJ8td9D5vmTlpAjLYryHv9jAIv38edSwglSUpRsTRNy0y6OIrby3uBel++t4B2Ch6/%0AtPeZBVFIHBbnVv1SYN/fRGRZRZbvAn2x6du2mWveSKWsB1BKA2RxgpcE5Vp4mwGTIJKxIAg4Ojrg%0AW7/4TdbrNUkao0jCdUhWFUJfCIONRm0kJLGR7HzazRabzYp6vY6q6EwXc3qdFrVqg+nslqvFjFar%0ARbvXQpZkHp4+4NXrN8RZSt0ReL0kZzx58oTri3FenbvU63V2ux2bzQbLsthtd7z//vu8fPkS3xM2%0AkYv5GkWR0VUVzaxwO5timmYpOiZsFmV6/Q6L1QqrYuM4Nuv1mv5gwM1kRrVW42p8S7PZZLlYs3I3%0AtNttplOhGut6OyqmqIZub6Y0mjW2XsBuE2JXTLztFjWnoDYarVw+IaVSqdBoNCiYbmkqXKEKRlAQ%0AhqR7JuXrzZa/+tf+458aV38mgrssSRwdjpjMpsL/bzLlAAAgAElEQVTrtNksJ+kePnwo1CBHIzab%0AFXEYMRgdcP7mkkqlwmDYQ9M0Ko7Fdrtldjvj4OCA2WLB+x+8x+R2RqvbxfO3DPtdhn0xjHQzmRDH%0AIgPydy6qpImLUgGnaqOpIyRJYraYk2YRqqyw3biMjg5YrVbIsjDfXi0n1GsOFafGeDzm3XffZblc%0AUqvVSMkYj8ckWSEglA/5SFCvOnRbXT794nPCMOTk5IThcCjYQLIYub++vGLnCwnTNE15+vQpu90O%0AU9fY7XzCNMO2Kzx+XBdVzNbj+PAAdyOGPHrtHtfX11Srgtq3Xq8Jw3gvaN1v3hU/v93Mi9Iiy7wP%0AW5R0unzSUcSgJGfrfFk/o6BW7ge8MlvNM+vCoETKg5aU3W0Wgj+fIGd3DlOaphF4Xil9XFYbsoSl%0AGyQIIThV1+42K0MX08A528e2baHBLimESZjDMcI1CPYmS7PsS9m6goSmKLjertygCi2VYrMr5BTe%0AZttIkrDZTvb48WnRJM/PVxiGuSZPgZULqWKh+V00fXOhNllFku5mFVRVBPVKpUKchIRRIrx/HQeg%0ApDFGcVyaeRTN0v0GKQh8HcCyLH7h575GvV5HIsOpmIS7HXEm0+12S9E9Kc2oO1UWiwWWZeFttzx6%0A5ymL6Yx+b0gQehimhm3qBEHAZD5BkWW63T6LxQLDsqhWNBarpagyZBmktHwvvu8TJgHLzQJZUsWA%0Am6Kgq8LlyTRNbsdXqKrKYjFHNYTnsq7KNBttxhPhojZfLnAch91O0KFNUycMYjwvQJIknGYTBTHo%0AN+h1APB3MrqustslHI0O2O12aLImJMfTSDjDtZpsfY9sJVFzbPwkxfdCYRGKkGv4+Affx7RtHp6c%0AioRKEo3WJEnwtiL5C7wQ5Ixd4AnWYFXIIfi+TxT+dF2wn4ngLskSa3fDVz/4EC/YsVptUGRR8vnb%0AHY1qjSD08P0Qx66wdT0ajQaVSoXx5bWQHZjPqVUbxPGUzWZDr90hiUPiJIQ0Lst5EIv6K+8+YbEQ%0AmTeWgaaoSIjyVEjFJrx8+RovCDgcHrJxF6iqytXlmP6gy3Qyp+rUy0bIdrshS4SDiqqqwirQsFm7%0AwqG83WjiRyGTm1tOHz5gejuhYorderfbcX19nau+iSxWUVTSVGTGQiNDmC4nScJitYY0o9tqI6ti%0AGk4xFRrNOqQCGxdc7oRMzqjZDit3S6fTYTmbkyQJWz/HjqUUKd0fkLoL7JBnjZJUZprF/wq8WQQs%0AMQ8kMsyMOL6bhC3O9z48sa/8+Da7pwh8BV5d6JekaZqzMMTGUZwr8bopB5GKsliO74xLxBsRG0WB%0AbcuyzCbwBf5erENJmGIniRhcut+05O58QAn5SLJMUDggQSnnK15XAvnGXDxKlkfkwpO0eN5i4yhc%0Akgq8O47TPAu/XwUJ0bP7zfFC1TDLhDZ44VolzqNKzbHvpoOThLSAXpJEWD9Cjr1DksWCqZEHfE2C%0ADz/4AMdxaLWaxHFM1XbwtlvsikkmKex2u1I4bJtu0C0TR1HzisFmsZhRbzWFNeZixc4PkSQZ3wtR%0A45j+cIi7XiNJgi2jSiqGqVFt1FmtVmRJRrfTYHxzRRQmbL2AWr2JlGZM5hNUVQdSms0+N1c3uDsx%0AeVpcP5WKRbViiRmYdocszRgNhui66KeRxqzXSyaTCZomKLGz2YxaxWHriWrZMisYuiXgJstCN1Q8%0AP6M/6DKfi2td0xVCf4dt6mRxgqrrSFFEFksYpoXruswWc46Pj6nmhiTFZ1hoGbmGwWbromgC1vJ9%0AH9Mw7iQgJJUw33B/0vEPVYWUJOkI+C+Bfr5+/0aWZf+pJEnfAf4cMMlv+u9nWfY/5ff594B/DeE1%0A+29lWfZbP+05et1O9i/80T+EZQgdiErFYjKZsN16dHsDzs7OeOfJI4IoYblcslwu0RUxpDRfLcsO%0AfLVaIwwDwlBsArqlEUcpYeTT6XT44osvePzwkdgBG3WWizWz2QzdEs2/2e2EIL5TpaxWq7zz6AGf%0A/PDTfMxaJQoTRoMhk/kt6/WaOI754Cvvc31zhazqZJmYqjNNk1evXqEaOrquommGwOsRF3iz2cJz%0A3RLX3263uJ7QtOnkNCpJktBMjVazw3w6xanUOLs4F6p7foBuqFyNbwnjSDShfJ/5dMJgMKLdbnN+%0AeSGaPa7Ler3GqVTLplMqwdXVleDn5lWSuLjJv6dfCmz7DI797wWOXNw+y5J7MEHxHe4w8P3v+7j4%0APtsjTYVWSbExFxBL0aQsnn+z2aBKcs5xzh87d+tCEfozknqfS+95XonBFronWXZfO30/gy2ea5/H%0ADXdG2W9vjMXv+43T/U1sfwClONdFJVn0H+7Okxix32+SFs8jMvmsrEgqlo2uq2UGbppm+fzFxrM/%0APZokCSRpWZ0VNMYki0njhMFgwMFgyMnxkbhWdJ0sFudDM3V6nRZBFOF5Aa7rCm64bpCRoOomhqrh%0AOA6GbfDFZ59Rdeqs3BXVinBiurgaY2o6B8MRl9dX9AfdHOasMZ/PCYKAk+MHYh6lVmW9WGJXTGaL%0ABbouDOojP6DZ6yBlsF7OCXOT8tliQaVSJU3Tct3HcUhh0m3pBvPcV/VgMMS2DFqddrmxWpbF7e1t%0AmRRqsvAgcL0NaQK6oaIrBl7g43ouD44fMJneMBoe8sWzz6hWqyJb1zTsislkNsspnYJBV3w2+8nS%0AnTuUGO4CyqRut/VKD4TdbsfwcMR//bf/+5+oCvmPEtyHwDDLsu9KklQF/gHwx4FfB9wsy/7aW7f/%0ACvDfAL8PGAH/K/Aky7Kf6OY6HPSzP/Xr/3xJVapWbBarNTt3S7cnWCuyArutmBI9Pjlktdyw2WyE%0A52ACQejRajRxHEeYWqcp7W5HNEAi4TLe7rWQ8nHy2+mE0WDI+PaG88tLuu02jXoL27a5nU2RpIws%0ATOn1elxeXqIaYry8YldJk4jDw0POz89otVp4XsDLN+fIqtAsaTabVCoV3rx5IzRlQNAoWw222y1V%0Ap854cku/3+fNmzflBV+pVKiYQrFuOOrjecJeLAgCgSPudmUA9MOQ0WjE9773MYPBgHfffZff+Z3f%0AYXY7YXg45OZmUnpP3k4nZcbc6XSYzWZCS8Op4QcecZSUVFE/CkmEW3eZWZdHJkrj/ebd/uIsAv1+%0AMC9cjd5u+hXBucClxW3vaIP7omFJdncbTVHv9Qu0XCVPV1Qk9Y6CqepaCdWQpEIOQRWN1CzL2Llb%0APHdbNuZRxLh9weOG+8M5xbkoIKTCPzXO0lKzHknw8O8xkcrALyHlE4kiO5eRpCw3/gi+FLT3z+9+%0AM/puwyzYTVrubaCSJglhEGNVzNIsQ5KkO5eu/PXv9wxIUhLu3nMY+rQbTQaDAaZlMBgMWK1WqLIi%0AqmXTwtvuUHSZ0WgkNqNUDHkdHwsWWAGPpGlKGEcsl0v8MEZDpt3t0GjWSNNYYNyZTLVeY71ec3sz%0AxamKzNWp1FBlhdlyipSBVbFzExaFRlN45Lquy2g04rPPPmMym1GpVEtoM/R8JFUijBMOhiMWqyX+%0AzqNVF7DGeutSrVa5uLgoWVT1ep3lcolj2QyHQ6aLKa1GA28rIJter8d0Oi2nnm3TYrle0W632W19%0Arm5ucJwKcRCycVc8evSI6WSOZhpCbydNqNUE4lBWqJIgJtwxoOIyky8SG1VVBQwVhnkfKiMOQ7rd%0ANv/hb/71f3LJ3yzLroHr/OeNJEmfAgc/5S5/DPhvsywLgFeSJD1HBPrf/inPAcCDBw+QZTAMCy8I%0A2W08djvhoblczYmimMFgwGg0wvdfomp1gbkGAb1GD1VWGI/H5eBSGIumznqxEU2RUQ8pS/H9kIPh%0AiMPDQyRJot1uiiqh06Vw2dF1lXcePeT66oZms4mkiuDr7QIa9R6Q8uSxoGT6YcTri0sajQarxRJZ%0Alvniiy94//338X1faLs//wJFUajX6ziVGmmaMp/PSxMQRVEIdl6ZaW+3DlEUsc5pesXot23bQgph%0AKcrHXk+oZ47HY0LPp9Fo5PILWillmmVC9qAwNUjTVJiNSArXX1zRbraxOx3SNOV2NmWz2SLtwVh3%0An1GCxP1A/jaTpsCKy8Cc3DeA2G/gFtl48b/9rLnw5IzjWAxISXf0wn3KYjG0k8kKSr5hFLz/NBY0%0AQlVTkYtx/uRuonTfLKR4TfuPv58pF/8rGoxhGKIrKuxp5EuSVOrW7DdYQUy7KmpxGwFfRVGYw3Bf%0A5qMXxz6LaZ9uqihSyXwxTb0M4NVqlUxKS9iqeP44x9X3ewb7YmjFplZ3qvzKL/8yjlNhPB7jeZ7w%0Ar5XkshJoNGuEYYjrikns88tL6hWHs7OzHKLcYmg66/WSbn9ArVZj+uI17WaLs7MzDP0Rw4MBiqIw%0An84IAgNJygTdVdEJYsEoe3BySqVSoVkXBIGCgllUXIVna6fV5nY6xXXd0svYsWzW2zWKJhqluqrR%0AGNSJ/ADDMGhoYoM+ffiALMtw1xsUTaXf7xP5AVdXV6LnYdtlJRUEAdvtlv5wIAgL8wn1epOrqyt6%0A3QGO4xCGAZIs8fDhQ4IgoN5q8ursNYoEhw9OsC0H0ruJ4TCfcSg+h6LJXcxp3GOx5WtKlySynGr5%0A045/LLMOSZJOgf8D+AD4t4E/A6yB3wH+UpZlC0mS/jPg/8my7L/K7/M3gf85y7L/4Sc97qDfy379%0Aj/8RdjtB+bu+mpSmEMUFVQjfO1UbZImDgwMkSZTkSZIJ3YetC+QXbRQznc8YdIcly6TTbZGmMbVa%0ArWzqqbLCzeQWd7dlu/XQNZOHDx8ym08wdY0HDx7xvY9/l16vh+d5rDZbDE2h2+4QRQGVSoWrqyuB%0AifsBrU4PyB2aZhPhwh7HPHz4kNvxDZ1ORwQZMn702WcMej0WiwWPHjzk4uqSLMtotFooksRsNhPm%0AJZUaTr3G5aX4v6mrbLYex8eHrOYrvDAP5qs1w+GQm+mE1XrDe195V1QPrTa2YaLoGsvlnCiKqNUa%0AuDuhbfPFF1/QaNSYzWbYZgVV05kuZuxytbw4FIJkRQZaLLa3M8q3qY/7mWa+FsqG39uDNsXfikVf%0APFYR0LMsK7nuxYZQ3G69Xt9jfuw/bprmaoK5ObeZS8BOxjd32VNOeRQG2TJxHJaQRxYnJNwF9UIA%0AK8uEcFdBW2Pve6nVnsmCl5zeld1JkhDmz3W3eWTl8xXn6ccxYDRNK12GbMvAy0v0Ao7KstzzNk3x%0A/R2Fi0+x2WV5s7Zo4BYQTBYnPH70gA8//BBJupMOjhLB8JJlWVB+VbW0KfQ8j0enD1BUiWazSRjE%0ApRfC4dGAneuRZEJh0fd94aFqVwkjnzRNaTabZeJWQBFhELPbeWh54FVUsW4enp5gWRbPXrwUiY7r%0Aln6tuqLm0gEp1WqV+UzAtgcHB0SpaMSvVhuC3GS7YKfJGWw3Lr2DPtvtlkGvx81khmMLqGSz2UAi%0AUW82iKKI1+dvOByOsGyD7XabU34NWg3Rf9h6O96cCdqlrKnEoY8f5trxdgXbtlE0DU0R1X2xUYne%0AUpBfI/evlSJ4F2vPj3zSKCZLREWUyRJ//a//zd+7WYckSQ7wPwJ/IcuytSRJ/znwVxA4/F8B/iPg%0Az/5jPN6fB/48QLXqYFWquJ5bNuEUScARqqGj6BrzxYKqXRHayJmQ+BwMBlxdiUz96OiALMu4vL5A%0A13WG/RGKpuJUbB49eZgveJ+1u6HbHwhBMU1jvlmSpqCqOrvtArsjuLFf//mv8erFS7bbbV4W7QiC%0AEHe1pnk4olqv8eLZ8/yClBmMRqiKznq75vb2Ftdd4+dlf6PW5MWrM9IoRtNNFBm8wOf0+BCQiaOU%0ADJk0Ad8PMCzRN0BWmcyElo4QQxLGJe1WF01do6sqN9djjh89yAObxI8+F2qSzUYdf+dhaDq2qROG%0APmkk8MZKpcpu53J1IYzB0zihWq3nY84iMAVBiG1WqFgONzfXOYZ7ZwBRBLX9rBvuMowsSyhMCPaz%0A/LuAdmfafYfV3zUE95uM+4GxKF2Lzbl4/n3M++2/ScmXLfyCOMLUxPi5rKn5BlBsWDJizJuy4Zpm%0AQgbBdd1yE9k/DxJpGZzTHL8W8raiSSv0Qby9IL5vhCHut9/D2L/IC3u5Qk5DURRW6zWtZrOsPvab%0A0AJOutMP2j93xe2yLCOOAkhS3n//fb7y5IkIwoZKEEU4OeZtaELWWpWF1O/O3VGp2mSZYPIYqjBc%0AmeVewo1Gg/l8iSJrYko7y+j1eqiqmtP/RtzeCm2Y5XLJbuuzWK8AqJgWk7mwq9ztNmxdjydPH3Mz%0AmaJpGr1ej91uR7VSYbPcCMhovSBKBBNMJGDX1Ot1YQUoZwIFcLcYtsVisShfx2w2E5OlgLfdisRS%0AE9x2d7MrezZhHKFqMq1Gjdl8QiWwGAwG+DtBJ91uvZIrPzoYEIUJdtXhdr0WiMN6RbvbQ9f1u0RG%0ABlO+IxsUFUhRzWY5gaHQui+gtDSOkaQM1VCpNar3IdMfF2P/UTJ3SZI04O8Av5Vl2W/+mP+fAn8n%0Ay7IP8mYqWZb9B/n/fgv4TpZlPxGW6XY62Z/4Y38Ez92KMjunE1UrDq1Ou/Tb1E2b5XJOu93l4uxN%0AOXgx6PVZuUsGvT5XV1dYlpF3oYUry2y6oF6vs924LFzRje/1eiymMw6GI8IkIEslKo6FgsgKzYpR%0ABvb1eo0sIxad64ldN07YemIqrWLZnJ+fYVUcttttqZE+m8348P0PGI/HGKbNZC4aUjIpqqJTcSw2%0Am00uPrajWm/w+vVr0kQY+hbDS2omUak6+L7QxzErFo4lFDOn0ylxIkryXe703mt3uL69EZvccEjo%0AC9OJrSuyl91uR73VZDKZsFgtOTo4JIqCvKGY4e5cFEXBz7FgWRbCW+fn5+WgS/4Zlw3YtxuK97N1%0Aif2moKIIp5l9rF4s/Ds4pBgW2Z+4LAJZ4edZ/B6GYYnJF5TKfcy6HHLKqZNRFHFxdYml5iwcMqF3%0As99eyO5oj0l+P8/zSIoJVXGjewMnxf2KIB9F0T18ex/m2X99++dJZPEKsiyCva7rOI6DpitsN7vS%0Atq7Qzi82u2Koqngt4uek/IyK9xJFAYaq8ejRIz766odl87DmCKy7Xq+zXmzwIw/btGi0mkynUzZb%0Aj7W7YjQ4IEsiTFOn3e4SxjFJFJHEgqW19T3COIJUNEU3GzHIVzFFz0i3dCxdOJXtdjtUQxc9oYwS%0ATo2iiKOjA6JcD6rT6TCfzzk4OCBLUlabNYam5/BFyO3tLZ1elyCI0FVNWHFWHVEV+AG6YXF+dSmu%0APVVCkVSCnWDcvT4Tw4pRmGDYFpZulA5kjUqVIPYJ80pHV+VcvVRUR9PplE6nU8KQlWpNCIWtXZJM%0ADF4O+kMkmVzaIaCQ9jAMDVUWNNVWq4WqCYs/gccLkTZd18veSfE57XY74jgSejyKwq/+M3/899RQ%0AlYC/BcyzLPsLe38f5ng8kiT9ReD3Z1n2L0mS9D7wt7lrqP5vwDs/raHa63ayP/FH/7Bo1CgKvV4P%0Aw9So2FUm89sy2/j4kx9h5BhacbEdDUYYhoFVsdm4K1qNOovFgpojaGCfPntGrdHAMgzIZILQw7Yc%0Apos5D45PRAA3VNIoRdMV4dHouuimwWDQY7XaCPemOBCWer4Q99c0TWjatNt5hqMiy0KVctAfEUUR%0AL18959GDU7wgZLZYEQQBQRDw8OSU8eSWRrVGGoudW1FF47DmVFmtVvg5NU1XZa4uxyU2L9QXUyoV%0Am8VyRsWysSo2q9WK9cql1e2w2+1EA7fTERd7nJBmMbqqYegWlmXx6eef0Wi3sComZ6/ecHR0xPPn%0Az+n2eyRJwma1ZrvzyosNSWSFg8GAy4srFosFQRyxzb1hywC3l6nfx+TvdNGLQF8c+zDM3UZwN0p/%0Ax6IRgznAHgtEIgi8clDnbRijePwiy1dVlSiJmNxM0HPzhxRJDEOl9yuNkveNqLQkSULmzpB8H4sv%0AnjNNKTe/tydT91/LjwvuYhMS79e2bQzDEBd1GuHY1byJKjaOYhhrP2svXkvxmsseRl7624bJr/7K%0AtzFNkySKkFWVVr1Flgl4s9frgRRjmxVkVWS3SZKgayavz9/gui79fp/ZbMKjR4+Ig1horXdapez2%0Axx9/jKKZKIpQRCyokaqqCmKEKlyMFEVAXpqukCZC/uPRo0c8f/6cp0+fMplM2LgrGq0Wq/kK27Yx%0AKzYkqRgymq+wbIMg8MgSMCyd+XzJcrEukyvTNDF1g9vphGbOgjk66OM4AoKM45iDgyHrtcvF+TWH%0Ahwcsl0u6gy6ffPIJJycPiKKAFy9e0e31eXhySKVicX15IaCoJCznMIbDIT/85EeYFeHA9nNf/zqO%0A42CZJo8ePcKuVBgOeuWa8ENf+PMGYSl+luYNd+FGFZIVfQhVmJhkSSrkPyQJ2xRWpB987Vs/MbjL%0AP+6Pbx3fAv408GuSJP1u/vWHgb8qSdIPJEn6PvAHgb8oLrbsE+C/A34E/C/Av/nTAntxmKZJr9cj%0AiiLq9ToXV5e4rsvV1RVxHNPriWnRZrMpKEahcJZfrJZU6zXc7TovSSGOU3Y7n2q1TqvVYjQaIefZ%0AW7VaFR1x504rIooibm5uSmy/KN/Oz8/L4YYiu9y6wq9RQil1PVRVcFELzmpRaSiaRhCFXF5fo2la%0AuSlcX1/TaDRQVZVZTo/q9XpIksRmI4TFDE0MoQhqqMBUg9Dj7M0rVFVhuRKZTDF1GEURnU6nbNo2%0AGg08z6Pf72NXnVJK9PLyUrhHtVoAXJ5fUK/XmUwmtFotkYFUKhwcHGDbuZdtvc52u6WSu8/YtnCP%0AchxHjJjn57bISPdhlv3gVQTYH0c3vFeW5sGwGF7ab3TuZ6Y/7bGKwLd/u306Y7GhFK97nxXz9lHI%0AGRfPsQ8ZFe8tjtNy8y7Ow0/K1t+uagqJ32KDqlarKIrgjcuyXK6VfYhl/30V5+1tmmPxvyDwOD06%0A5v2vfIVer4ciiTH/muOwcVe4rovjVEvKbLGpybJcrvMwFFPemSQqWDHlqmCoGruNx2AwQJIyOp0O%0AlmWiqiqnp6e4rksURVxfCxnv5XJJFInKfL11abUa1BtVTk5OkOSMBw8eCEkR22YwGIjNKhNCcs+e%0APePi+orLi2vOzy9yCQVLaLnkwW44HPL06dPyHAeR0JCfzWZihiUUA1CbzQZd15nNFnlVqHJ1JWDK%0Aq4uL/D5i0HE0GqGpKt4u4OLiCtt2MAyDLM7odru0220yCWHBqev8xm/8Br/yq7/EL37z9/HVr34V%0Aw9AIQo+rq0tub29w3U0eT2RMU2TrpmkK8bzttqxEi3VXVKdFbCka+v/QxPwfp6H6T+vodzvZn/r1%0AP1nCEEmS4IUBrXqjXBxRLEbP4ygt1dckSabX6zKbCX2Y9cotjQSG/QGXV+d89Wsf8X//9m/T7/dL%0AY9zQ93lzdsFgMOCHP/wh/dEQOQPX26Eg8fjxY2bzSWmHNxwOBaVJ03C3a44ODvni+TNOjh9we3tL%0At9tFNVSeffaMTqeDroqy2Q08jg9HzBYLJuNJqVcx7Hdp1Op87+Pf5d1332U6vcUycmW8MCaKA+r1%0AOrPZTIxVb33CSNBAj46OSo3oTqfFowePefHqpRDvT8SFt16uSBHNZ00TWjuR53N0dEQmge8JloZd%0AdZjcXBMlGe1uh/Pzc/Scl2wbJnZVbICXl5c8ffqUV69e0Wg0SRLRPNvuPCxLTAYv1kKwbLFYAPeV%0AC0X2KKZY4Q5bLv7/diAsmqV3gbbQUFHL5mOR1b/dzC0gmx+nXa7regkr+b5fatEU1nVJcr83AALO%0AUFSV1WpVQiB3r5PSNKGAhfbf35fpovt4uqhgNM3AMAwxSWqbbFwBiTmOYEtJssDtQWTrhSSyyNzj%0Ae32NNIE0i0vsvVK1ef+9rzDsdgXLartD1eRyJkKWhTSFImtlhbTerum1e2WP4uziHMuyyo1eVVVC%0AX8BDVafOZiU2gyD0RMVt6QReyHKx5vj0hM+fP6Nar3FzPabb7TIej9l5Pt1OOzfgaKDqGookE4ch%0AtuWw2WxKOvHNdMJ0OsOuVHAqNueXF7SbLURBIjZUU9OFNr+UYuQwRrMp1F8//+wZD04esNkK0+yN%0Au6Lf7+NudkSpMHEvdJocx2GzXuLUqiiKWG/rlUur3eCTTz8nyCvZZqdJEgWYuoHv7/ACn3/n3/1L%0AyJrYDBVFYbstDICiMpmIc5lqf+ez9baEYUS9XqPTEtLfhTmMpmmEflBSoQtFzCAISl0cwxBWh9/+%0A5T/yTw7L/P9xjIaD7A/9wW8znS8xDINhr49u6SxnS5YbQQUMPb8ctABx0h4+fMiLL55xcnLC+cUZ%0AyCpJeDfQY9lGXi4KumC1WmW38wn8iFZLiBwNBoN8ijXBDxLOLs4BsYh1RcUwDD748Ct89tlnOI7D%0AydEx8+VCQEOGIRq77T67KNeRtwwGvaHIDEyD6XRKrVbj6nLM4dGI2WyGoakkiRASe/nyJVbFxtAt%0AJDnj9maKZRtCerTVYrFa0WoIfnyv02W5XOK6ax48eECSwZs3bzg9PRWLJ4x48eIFSZJwfHzMxYXw%0AlG202lQrDovVkt3OLSGORr2Vb5ISVxPhHGObFuPbG9q1BpqulINbiqJwdHDIsxfPuZ3dcnz6gN/9%0A3sdUHYcwDlnMFqzXa548fcpms2EyXwg9jL2MVwR5mQzBvgGhEJlK91Uq9+UK9iEbEdCTe8G9CKAF%0AFr8fzA3DuLdpFI/ped69LBdJEUE02W8IZ0CKYVgs8myzeJ7iAoP7bkf7HP79/kPJDCq0XhQFTTPQ%0AdcF88XeBqIgqZln5FJm4oigEkU8S5UydPQ7+2xWNqCTEiP5H739Ap9fBdV0eHB4TRj6RH+MFPtVa%0AhZvxhJOTU8bja3Rdp+oIR60gyr2FbRsSCcsR0raCdqlimjbj8RUHBwfMpwv6wwEXb85pdzs4lZqw%0AtNysUHVNqKbmInIXV2NqNYd6vVnqqQSBeJZgTmMAACAASURBVN/L5RIphXpd2N+Zpokf7MSmYjk8%0Af/4CRdeQVbl8vEalSqVWzeGkDv/gH3yPlIxGTcCISSgQgErFYbfbcng04pNPPuHpk/e4ubmh2arj%0A7QJWrpiXyTLhbaArKqomqtcHDx7w6vlrMgmazSY30wlZluFYNs2WoGE/fHhKtVGlUrFxHAdkqdwI%0AiziSxglxnBCkogKSUspejG3bRMFeVo5QW23VGyiSSEhkWS5dw3a7HVmWT6FrGt/81j/7e4Jl/qkf%0AkiTRG4xoNptC4Ge9wrFttrsNFctgcnPN6GCAoWpkcUK/0+XrX/sq6+WcVrshhIuShEqlwpMnT4iC%0AkCeP3xEXuCZ0REI/YLfzySShlSKpEoG/Q9cUWq0WBwcHgonSaPLw5FTIx0oIps5SdL5t2+azz5/h%0AukK17uZmgmGIEeQ4DDE0cdGOb2/o9Lqcn72h1Wrx8uXLcsBmtViiKTrLxRqnWifNJPwwFhOSkkK1%0AUcfd7JBVnZ0fEoYClhn0umw2m7zp1cT3Q6JIUCDDMOTi4oIkSRgejMqMrNlsoyjCduzs9TmHowNs%0A26HR6tDrCUODXeCXwSgMQz77/AuhhmcImMCyLPqDLmkWs3Y3ZXB7+fwF7773lCAIuLy85Be+8Q3M%0AvMF9dHTERx99SL/XyTnZSm59lyHJ2b1AHmd3MEqxFkqqoXzneAQQx+KC2A/M4uvOeUiwRKRSafTH%0AwTdFlp6SkUlAVkgk3zFtRJC9o1MmSUYYxvj+ncnGHfPly9O4BY2z+F2SBNtGye3kGo0Gpmni7XZU%0AHEs08/don2kmZAp83yeNxUYjcQfJ3ElpRNzBTvCrv/xLfOPnv0631aJVrTPqdQlCj+vra5qdBoNh%0Aj/HtlDCJyWTRuDctnUrVYXgwQlXVknnW6bdRFIVarYbruoRhyHq9xrIslss5hqHh5F6nSRSzWs5p%0AtoQEbrXi8PDhQ5JIrN9KxcLUdZr1qnDXisVkrLsWEGGz02K6mIvG/dUlT5++g2EYdLot2u0WZq50%0AGgUC576+vSGKAnx/x831NR9++D6dVpPtdisq9IrNeusyXcxYbtZcXt/Q6Q2Yr/KNOpNLxU9LN3Cc%0AiiARRCG6YmCoJp7rl9fXvoyBXbWZLRacnZ8znS+ZzZcs12tWm03Ohd/twYMxuqmhGWJGpVarUa06%0AVKtOLjOdlBaDjlOhWq2hawbj8Q3z5ZL5ckkKSJnEdis2PMuyaDSEk9NPjas/C5n74cEo+/O/8adJ%0AEMp/i8WCIIgwdVHqpmlKxbK5Gl/z4QcfsXXXQndBUYSdViYTBSG1Rh3LMEsequ1U6LSbvHz9Csuy%0A8D0hCrVarTg4HNKoVYWrk6xQr9bwAp+zszMePnwoZHnjTHzYhkmrWSMKAmQk3nnnHb54/qwcEAJR%0AJgWej2boZbOm3eqyWM5QVZVarVbimKvlhnazxYtXLwlioYXSaAgISlC9LHZbISB08vAB7npJzali%0AWQZXV1cMhweEfoBTq/DF8xf88re/xSeffEKvNyBNUxarJe1mi93O5ebmhlpDLHqnUrtzA0qEeYhu%0AmWyWa7xYZFEygguOLGFoughENYc4hdVqjZ5j+m8uLwiikBfPX5Z9jMFgQLPZzGG0kCBn70iSxOX4%0AGne3JQ4TojgWATUTk5r7EM3+UUAk+7DNj5vW1DXhvamo4vEK5k2R3YsNpngMOc+SxIi9JEkQJcIc%0AJPsy/q6qKm/OL780MbpfERSvdf/n4nb7A0eFZnwQBOi6jpFnZYqi3HNnKmUByIe9EqH5ur+hkRSq%0AlzKnR8c0mnXeeUeY13S7XVrVBtttsZ4cTk6PeP78C5Aljo9Pub6+Zu26bD2fVqPJixcvODo6QMoS%0ALKtCzamy2boUEhBhEKPoYmBMzd9/q9Xi8vKSk6PjHDIQomFWxUSVBcyx9XbsdjtmiwW27aApEhVL%0A+BbP53Ma9ZaQiFAkJpNZ2X/oNOqomoGmK7x88Zpqo56L4FXRDB1NUZnMpiiSjKFqNNotHMch2Hnl%0A+TdMDd00WS+X3E7nIEtMbm4ZDodCG6daRVflXAY4ZLFaYVg2GnJpPqNoIgYtl0uevPdu2TMY397Q%0A7/cZDIRwYeE1q6oqRl6RqapKtVrBtK28khSUR1M3UfPYVvSWRG9EmK0IXD0r4aKi57HdbssKtVar%0AYlkWP/+NX/vZhmWODg+yP/ev/imkLCmbCnEciyx4PCaOY1bLDaOjQwxV4+rqCtM0mU6nmBWbxXRW%0ALpgHDx6gqmou/qOVF81mt6VZq5cYcSEwZZiaGIBRNbrdbgnfyKrC85evsSyLs7MzTo8PcyU4n0Gv%0Azc1kiq6bpWfnixcveHjyiMV6nmcqFS6vr6mYFcLIZ7vdYFmi6RqHEePxWAxiKTKLxUKUX5KKv/NQ%0ANJWtL1Tgvv0HfpEffv8HPHrnMefn51iWIfD2VldsepUK0/mMMAwxDZsMoQdyfXXDzhPc33q1wc3t%0AlCCOSNOYy8tLDMOialeEtoYkBjpGA2Fe/N3vfpd3330XWVIZ3whq6WB0zM3VNRcXF6KvoOtsQx93%0AvcnNGYRuThSEbDYuo8NR2Rt4+PAh//v/+X9hWRUs3WAyn2CoYtEmCO482ZcnQ4Ef+7c7Fk5aXgDF%0AcFWReQu6ZVpCNfuYeJZl+H5IlhU6MXJ5m33ucLGBjG8m95gvxSEgo4Knf5e9C7xWFmyNnNWz2+2o%0A5ppFUjG9mzePk/w9RmGInEGUJqUxR5qm+UTrfSjG0jV+7dd+jZcvXtDviwE73TSE7tFkgiYL5pdu%0AqPnmO2c4PGDr7di6Hjc3N7TaDQBkVeX2+lZIf9TEkFC33SaNE6yKzfn5ObKkijH6OMJUdLIsZet7%0ANJtNsiQi8COOjoWmec2pAsJysdVo4gU+qiozHt+KawsJwzJZuy66quI4jqD0pilxIHBpwxY04cKX%0AYbNccfzglOl0WvYcTNPKz8udDv12u+X44FBg2/kEcKfTIQ5CWt0Ok9ktr168zgf5ahwfjri+vqbb%0A75Pmyddy7QoZ35tbLEdoD52envLi9WvSLKPb6VCtV8uAvr/ZF0exFjRNyeWVLQwjZ7rsyUMYhtj0%0Ai01tHxYsgn1h1FF8/kVCsFqt+KP/3L/ysw3LZFlWcjw7nQ7dbptOp4OaN7Kur6/LJthkMqFWq+H7%0AAZYlRoNt20Y3DaqNOq9fv2Y8Fs2bQiwoSpOyyVQ01oqTFoUiGMqyzNXVFfP5nM1mw8XFRbmjmppe%0AGoSkaYy783AcwaMtGm3dbhfXdcXCzLPV0WhU4pXFKPF6vc5dcMy8452w3W5wHIcsFTrZw+EQVZLp%0ANFu8evUKx3F4/fo1zWZTVB0HB7w+Oy81J4r3o2ka8/m85MO220Le+NmzZ0J2IIrLBrDrrksWkqZp%0AnJ4e881vfhN3vcm9JAVDZrPZIMsyn3/+OdPplAePH4mLbbNhvRT0NRLhMl+8t3feeaekIX700UdC%0AY9vQOTgY8nM/93P0+32Oj4+p1WpiUd+DL+4rVO43Ze81aLkbnhLUxKzExffZIsVXodmx/30fi9+X%0ATSgOcfEZ5QW8D7eUBtZvQTBFUC+YRL4vGuH1eh3TNMv77Q9kFa+peJ37GPrbX1W7Qq/d4pt/4Bfx%0AdjtOT09ot9ulSqrv+xweHoqAQ8J8Pi9NbYQHgejl1Go1NmshDR1FEaenp7kO+l2j1bKscr3pus5k%0AMs0TChvTNEu4pWD8yLLM2dkZa3dDnCZlIrVaLKlUqtTrdSAtIZ56Tn5QVcEWK3R+TNPk5cuXJVyh%0AyQI6vbkRXgXtRlP0YCSZJIxK2m+aCi2os4vzsrFvGAYXFxeMx2MmkwmuK0gXH330kZj0tW0ODw8Z%0Aj8clA0hMvQuYt6D8fvzxx5iWxcHBAfV6DcsS77sQ3tuvJAuIU+je34mqrdfCaGi13AiJEdfD83x2%0AOy/nr9+Z1BuGURp+V6vVcu1YllUOPfX7/Z8aV38mMvfjw4PsX/+z/zKmptJutuh1u0xnM7Is49XZ%0ABavNhtevX3N8ckir3iLwfJbrFVeXY5qdNrZtM5lMkGWFbrfDs2fPOD09Zb2c8+TJE370ox/R6XRY%0ALTegiDLM0g3Oz8+FKmCWcXgwZLFY0O0I15dtuCPO3aEkSSoHhjRNTAlmkoS7XtNut7m6uqBWq/Hh%0A+1/lk09+wPhWlMYHBwd8/tkzLNsomRq1Wo35RAxV3d7eCs35ySSfSJWoOnVevXpFwVd+8vQxi9mc%0AJEs5OTnCdV00zUCRNcbjMaahoZtGqZa4Xq7ERqLqJGnEarUqDcKPDg4FNfPykmq1Aoix8vlyye//%0Axjf4e3/v73F0dMRut+Pq4hKr6tDpdPjssy9walU6rTZRFHBydMR8PhdDIkFMu9Nk6wXc3t6yXM7p%0A94ckSVJeqGdnZ8IUxRJGEbutx8cff0yn02EwEMJwfhTy6WdfiCBOgpTdKUMWQf1t6uIdJp9Sq9Xw%0APDGMJkkSiirdY9HsfxXNSinN175ypzVfsG2K51ZVFd0wmM0WX9KeERdzVm4C1Wpd9DF2oidTr4um%0Am7T3PvYDddFfKC7q+7ovYX51yPj+jopZ4asfvc+w0yuDSb/fZ7fb4XoC47Usi8PhiMVyBpnMerMs%0AHX4ODg5Kk/giaI7HY46OjsT0bA5ZmqZFEIhJ1SJYBUEgGFXtNq7rstmsOD4+5tnnn/PBB19B0zTG%0A49sSxw7iiE6nRRQEBH5UbtiqJpfeqOuVgHxMS6fWqKNIMjcT4WUgNgFYLuc4Tg1DF9XzZrdl0BVz%0AGLezKY6VNzEh7zEJSND3fUFiuLlCVQXkmSRC7fWLL56LCdMwYD1boOiagFfjhJW74eHJ6Z1/gK7h%0A5sy80WhEsyEUXA1TR9OUslqMoqhUcCw26H0xvCKRkOW7arC4T5H9S5IgWFi2Uf7dMPTSZKWgP4rb%0AiqnmMAz42td/5fcuP/BP88jIJ7j8gNvbKUeHh9iW0AA5ORqJ4CVG9gDRWOu02kJLYj6n0KoIgqDM%0AOELPxzIr+J7o2HueJ0q5ii0YCHFQTpP2hgOW6xVxmgiK33aLZqrUmw2CSDjMpGnMcDjM1d/G2IYo%0ArVbLDZKkEIcJ3/3ud3PNaIc4jBj2e/zwhz9EjcTrPj484ubmhp3vkRBzfHzMarPGC3wM1eRmOhbD%0AGnkp77ous+mCdqvJ+PaGV6/O0AwDy0rYrrd02k1WmzVSJE6NrmolJhkGMbIk+OemqSMj8dnnz1AV%0AiaurC0aHR7zzzjtcXV1xenTKzt3w6MEp263H+++/z3y2xHV3bDZnYvag6pAkEVKWMZ1OaTQaGIbg%0AOF9cXAhucZqxmi/otBqMx2Nub2+FYuU7T/j+Jz+k1evSajRw3QmPHz3C83aEUUCSxqRhyMFowGqz%0AxnVd0c3OjyI47Dcc9ymLSUJJY0QW/q9pepe07G8Exf0LWC6OY5TsTpRsf0y/mBIVrA+jzMYURVQl%0AQuvlzuXIdddkOVRmGMadNEGeoRfPXapOJhDFoqkn5bdNM6HemBaBI/T42lc/RJVVPnz/A6F2mDda%0AZSSqtQrz+ZzhUGimpKmwf1wtlvT6HWzb5O//3d/BcRzq1VpO09uWtpFxmtJut5nczsoKpVar4Xou%0Apm4yn97iOA6depXtbsdu4zIaDLgdjzk6OBQT06ZNGMe46zX9fh8tEo1op1Zjs7ksdfkrkk2z0+bs%0A/IJ2u82rl2f0++8wnU1KtU/ShG67xXK9IolSKhWL8fiWdqeJ7Zm02g2uLsccHxwSxAFIsNvsqNYq%0AqJpMksilmNxoMCBLJS7Hl7zz6BGO4wjOuqaw27nUW00UVcPzfZaLOe8+ecxsNhPJga7RsC3BgLMF%0AmcKyzVK+YF/0rmD/7K/R4jMuKutCCCxJ4jKwi4G3kChK8iEvl+12C5LQySmo2+L+YnbmTiaYe6yc%0AH3co3/nOd/4JwvH/t8d/8pu/+Z3Hj05AztA0FW+7o+JUqdZqZAhLsl63QxRFXF1d8+zlKyq2g6LK%0A2I6DbRqcvTmn3xcGte12m9lkShAE9Pt9DF1DVVRSUnaez2w2YTQYoEgKvX6P9UqY04rMxUBVFdIs%0ApdFs5VmekBuezxbczqYcHQzRdYPtboNTrbDb+miaCrIwYWi3xMReCoRBTLPZYjqboKgKTrXKaDig%0A3Wrh+TuWqxWNRoM35xdIisr1+IbL6yuePn1MHEcsFktM0+LZs+cYusnjh4/54vPPODgcMZvPcewK%0Amq5TrTd4/vwZ1VpV0KUkCHwPUzeQJVlsIIbJZuMCMmEY8frla56++x6GqbDebFgs1xwdH/Hbf/fv%0Ak8YJ77/3FU6PT5hMp3RbHWzTRpFVVMMgTmI++dGnDAdDPE8MndxObtBUHTIJ3dAwDZ3hoM9ms6bX%0AH0CaUqtW+e73vsvTd58ym89K1xzTMmnU6/Q6HXTdwLYtFEUlDsISo94/7lMWuRc899kxRbDez4wz%0AII4C5Hywq3g8yGV+c6aKxB37pcjMDMPAMHR0XUO4Td1x6G3bxnYsZEUmIyVLMrI8k4vzQZR9tksa%0ARcQ5vh7twTG+71N1bFr1Or/yS79ExTBJYuH6lBSNNl24RVWdKrqmEkYBcSYMSeI44nB0zIsXL0VF%0AURMN78VyScUyqVXrtDttpvM5SZKxXK1RNU1o5+y2uJsNmm6w9XYCF9cNVFkliQSM5wee8PeNE5Ag%0AjVMhux3FWHaFOInRFIWLN5ccHx+h6yqqqtDt9Dg7e83BaEgQhgwGfSa3U2xLxzQNqk4FSVK4uLjE%0AMHVOT04Y39wyGo1IkoTr60uGwxGmaRAEPpqqUrFtFFmiUa9hGhZxkrJYLGi1WsxnC6Ig5Bu/8PNs%0AdxuyLKXTbuNUKsKRyjCRZYnx9TW9XoflasXh0THIEp9+/hmtthiA7A/6ZTVRNsslRRiZ54lAIQMt%0ASwqyUjTSlXuQ3X4Tfn9Go1ibYlApIQkTfD9k63psNltcd8dyuRHaVu6mTFQh47/4G3/r+jvf+c7f%0A+HFx9WcClnn44Dj7y3/h3ygxrwenJ4RRzJs3b6jWRbYReLn9lBcwnS94/eaCyWRCvS40nPvdLmev%0AzwlCMVTy+NETNu6Kly9e8/4H73F+fs5q6VKrVRkdDEiSiJ0rhnD8MMDQdKbTKY5dIYhCUBX83U5M%0Aero+XigwsdFoxHQ6hTQrJ0I/+/wZjx8/ZrFYsAt8alaF83MxQOXt3JJzfXl9VeKjz549Q5budFPs%0AqsNsNqFaqdDtdtE0jelUsAHcrUcqwaDb4wc/+AGNdouDYZ/les3V1ZhOU0BVfrDj67/w81ycX2EY%0ABvWGmJgNfXFetzufOBKjzvVmA0PTubwac3xyyGwqjI3XW5cP33+vNC5erVb0ej2uxmPazSa7rS94%0AyZLEt779+3n+xQsGo6GwBctEablcr/A8j3q9mpfxG+rNbp7l2EynEzq9Lj/4wQ9KTLrX7bNaL9F1%0AnZOTE77//e+z9XyGwwM2G8FF9kOPKAjJkMkKqlkCKQlZKgLPZnlniCIMOLISPgFhRZchmpcie7qT%0A/92nXRaHqhl5s/XOUERRtDwQJ+XFXpTyGYnQBpJlkhz+uRs6yiGmNMsVC8WFHucB3zJNqtUKv/gL%0A3yib7M1mA3/nstv6DAYD5vM5vV5PEAAGHW5vbwkC4RK09QJqltjc40yoiUZpgm2YhJHParmh3qiS%0AJeJ1HB6OSJKMIIzZBT43Nzel5Zzj2KiqjuduRebeamNWDM4vr9FkBc/fEiUJ/W6XNE5wHIdPf/Q5%0Apm3h+Vu67RaNRoM4FoHvdnrDoDfE8zyq1Sqv35zRaDSQkcgkWK/Xwl4zjHIHKcF8qjdrjMe3+UxK%0AD9t22LkbFEVjOr1FVVU2my2NVp3FYkXFFmt+sVigGjpJGNHttZnNZvT7feI4xtAEZn0zuaXd7Zbr%0AotVq8bsff584ETM0nU4Hx3HuBeT9Rv/bCUex7ooexH7CsN9P2vcMfpswsN97KvpJxcYRRRFO3UFB%0AwtQNTNvgT/6Lf+Znu6EqIZW0MFkSLvZpljAcDnnz+ozJZFLCFc1mneGwzzsPH/Huu++WDaHz8/Nc%0ABlhivV4zW84Yj8dUaxVevn7NcHCAIglNZs/ziOOU09PTElMsmhSWZeUu5A6qopeDMF5usyUjYRp2%0AqSfRbrfJsoyLi4uyVLOdCv3hgCAWtE7btsvBGV3XywUusMCkhI16vR61Wq3c1VutFu5uC1AObziO%0Ag+/7uSnvlF6vQ8USVcfJyQnz+bzUun7+/DmTyaQUWKs3RCPp8PCQer1Or9fDcRzczQ5JkrCcCsfH%0Ax+UgVDESv91uefjwYTkWXa/X0Q2V8XhMvS4YSIvFgjAMmc/nZZM5CCK63T5JIsa0dV1ntRLmBm9e%0An/HkyRNOT09x7Aqffvppjpt7+aZdp1YR04qVSoXRaCSqFE1DU++7EkmSCBBvs1ng/jRscSG9/R3Y%0AU1NM72X5+6P+QMm+2jf02BfuAsqyvHjOt3VgojS5FyTSJKFRr/L7fv7rfOubv0jdcTg5OUZRBP5c%0Ar9c5ODggSRKePHlCo9EoA0iz2RTJTb9PNZeNMG2LTqfDZrMhzPtGhSyFgOmEjMf46rrc9IqGXZaJ%0ApEWWZap2he12W0pkf/7555imLmQqVJ3CKLt4X8PhkHq1xuHhIbZtl0NYRe+hqG7W6zW2bYuhOadS%0Ayn0U0hee55VTsZ7nCee1XHhrs9mUpvSqqpcyB0EQUHXqJVXQ9/2SqlytVsvPbrPZsFwusSyLp0+f%0A8uGHH/LgwQMmkwmzmaAtHx8f02w2sW27lAHYX1dvB+G3ZxyKNXB/FuPu9/0ht0LGuWBq7Tf89yUz%0APM9jtVqxWm64nc65nc5K2eOfGFd/JjL30+PsO3/5L5Yn4HA4xCs0nmNhU/X82YvS+UWwTCSiJGZ8%0AOyWORVNNlWU2a8EFvbi+YDQaEfo+tuWUF6mhq2iqwdX4Gk0Vwd6pVVFQqdYqXF/dsNqsOToS+PjG%0AXfHwwWNW7kYYgHg+hikw14J+JSGcZwzD4P9l7s1iJMnz+75P3JH3nVn3XX339EwPZ3aXJrnmLpdc%0AGxZsA3qwn2RYsA0DlulDtmBAECiAL4YfKBnwox4EG4ZlyBJlCZBEw6Ik0nsPuTPTM9VdXV1dV1be%0A9xGZcfrhHxGVM9xd0vLLBrqAPKorqyIjf//f//v7Hv3JiMFgINJodBUFRaTLuB6pTBJNE6rVVqvF%0A40dPOTk5oVKp0OqKSf5GbY2pNUeVZLrdLrsHu9i2h7tcImtqrLB89vQxH330Eb/yK7/C55+eMJ1O%0AyebSImnIl/jWr32DV69e0eq0KRaLuEuP3rBL4Ln80i/9Ep988oLBYEC+WGDUH+PJ0B8OMDQ9Nnoa%0A9Qfs7u4yn88ZDofUajUkVQq7H43NzXWm0zntdpukITjcumkINoTnYk1n+L4fMzhG4wFLx+PBgwec%0AnrwkmUxSrIhkqK9+9av8/b/796hWq4ymY5rNJr7vk83l44IzmQhW0cnLz8kXS/i+T73eiLngrmeT%0AzxbuwjpWOqboOv8yIwfuDMpWGQ+rg1gkCTVUyiqqiiLLuJ4nGhFEYZMCMZcR16I4vuzzEuWjChGN%0Ah6YZvP/uM6q1CrPJlKSpU6mtg+ejJ/Sw6Olk00mGgzH3HxzTarUE/JNM0u92KJVKtNtd5vM5tuuw%0AsGwOjg84PTnl6FjoNWRVR1MkSqWS6KKbLUqlEqlUgna7S7lSo9Fo0Ov1KFeKFPIlhpMxpUKOQqEQ%0Az35UVcV2Fri+WJS21jfwAxtN0Ql8iVevT4WLZTJFNpfGdUV2Qq/XI51Oxg3NixcvSKTEIDQK/dA1%0Ak3QmiRyImYCmC/FUNpslHzqYCiMzh0qpzHwuko0cxyGfK9JqN+h1Bzx4eA/XFSlPiUQi3jW//OwV%0A2WwWx3OxPRdV1VAUEVT96tUrcrkcpUo5bnji9567bjw6VhuF6IgG8VExjph5q9qM6Dr8MjHgp+0M%0AvgwzOo6DEprjabJKIMNf+s//65/auf9cYO5/83d+57d+9Vd+ESns3BOpFI7t4fueyH10XdKpNOPx%0AmE6nQ7lcxnFcFFkmk0kxDgMxPv7kE66uLsjmMqSSSaRAplDMc3Ndj8UAs6VFq9PB1A0KhTy+75NM%0AJRmNxvQHQ9L5HIPREC/w2drYJJE06fT7yLLMzc0NxXyB/nBA4PvksgUIJEbjAbIiIUkyby8uhHhj%0ANiOfLzCbTPFcn0KpQKfTjdWJjx8/pFG/JZfPIqsKmqZTLhSpVEvYjossSVRKZQqFHPlsntGwj2M7%0A7O/uoeoCz378+DEf//hTju8dMxz36fa64YdxQrGQZzyekEwkWdpLnKXD5tY2yWSSH/zg+6yvbwhr%0A1FQG23HY291FVzUG4xHZTAY5tGAtlUoUCzkI8efBaESttobnB1xdXPPjTz5lsbQxkknG8wmbWxvI%0AMrw5f0u+WODo8JD69Q35XI7hcES1UqHd6aAZgiVRLuZRZZVuv8PhwSGNxi0PHz0K6Zl7QtadSTMa%0A9VlbW6PZbPHu8+d4tkOr2eT95+8xnkxDD+9JvLtxXZuob1ltYFYHsq7nIa+Ehax2WasfbFaw/Yge%0AG9PdHBffC8KGgxXlqPeF3UCMs3sO6+tr7O1ss7mxhmkaJAwTZ7FkNBozGA6xXYf53CKXy9NttZGQ%0AkWTx+t12B0VVuby+Jp/Ns1yKXUGxXCKXy1EulJlbMwbDfgjrFEinkhQKBcbjceiWmMJxXCFU0w1G%0A4yGyrPDuu+/S63c5PDrAXth0Wh3G4xGaqnF5eUW+lGc4Er4vhmGwsCzq9TqTyYxiuYChaWTSKWrr%0ANeaWhWYK5WcqnabZapJKZ7i+uiSTyzKZCHZL0jSw5hPW19d4e3FBqVxkNB6i6Rq+iwiocD0WloXr%0AOFjzBb4f4PpOaFdg0Wq2sZeClTOfz+j3+9RqtRA2A8ua4/kek+kMSZIoFYu4juDgt5q32I7Nw8eP%0AhSYkl4uhtMjyYhU/j7Qzq7j5T7xmKAiVnQAAIABJREFUIN5d3alV7zIPVov5KsSzWuCjnWBE6RZ2%0A6AGqqmEvF8jI/JPf+79+Kub+8wHLyBISCoQcTyQJSQll4oGPH8YM58PtabPZBFl07vP5nPVahf3d%0AbZ49fcq9B4+wXfGBmkxHghmwnNNo1sXFlE6RSAlrg2Q6hRf4NBoNDE2nWivjLC32d7c5PtxH0xUG%0AoxHWdIbr2pQKOVRZoVwsYob0y05LYJ6R891atUw2nSSdNLFmEyrVEql0gvr1TUxdG/T63Fxds7O3%0Ay3g8Zj6dcv/4kKP7R3S7XRK6wde//nWePnuHhKHz+uwViVSSpCmgmWw6yevXrxkNhjy4f0wyZVIu%0AF3n04D7/2td+kV94/j6u65POCpXh9VVdhPlqwkzrgw++ws1tncPjo/jCnE2mgk1QqeGGMu9n7z7F%0AdhYoisSDh/fY3hFe3htrVeYTwVX+8P1fYDm3GPR77O3sMg3jAB89ekQ6neaPP/mYRCrJ5eUlGxsb%0ADMYjut0uy7mFoWq0W90wZctn2BcOfa1WC58AM5mIucuJRIrF3CKdSfHJj/+YfC7L0eEB09mESqVE%0AOp3k8OAAWVEYDIfoRiLkekdFW/ibw10HFUEnIII1Vjv8VXjmy1BNBMGswjtBEIQJSwFOOEBd3Y67%0Ark0pn2NvZ5tnT5+wvbmFazvkMkK57AYig1RRhLmcoWq0G00KxRzVWplOb8BoOGG+EPCg43icX7zF%0A9T0CCdrtNooi8dnLF4zHYw72duPIO01RKeSyZNMZ6tc3OK5IEBsOhyBLLK0FhqZjzeaossTJZ5+H%0AMIrQnlxeXvLLv/zL6KpKqZBjNhkhy+Ah6JEffPg+9UaLVCaNZghq38uTUwaDEf2eCMVZ29jis88+%0AI5crUMjlSRjCjvf68opsVsROPnn0kM31tZByK1SgiqJQv2nw8Y8/JZlOYTue0LRkMsiyzPHxIelM%0AknKlSDaXJvAFnbhx2xJhN50Ok5lwrXz3vXdodTtc1W9YODbXt3UUzeDw+J5Qq4bq7UgNGrFcoq/I%0AmTGCkCK/9UiNGl1bkSDuy15DqxqKaGcYPR8dq4yqVfWyG0M0Po4jaLKqdteY/MS6+vMCy/z1/+6/%0Aij2o19fWYtFQIIXFZzpnNBrF/OFOrw8IO1o3TCgJAoml49HpdLi5uWF7cx1nabMIhQ5GQljnyogT%0AZU0XYXJMn6VjC8MuU+SVygrhcGmKIhu0220Mw2Bzc5Or+g1rlSrnb8/Y29uLQ5oVWaM76JNQRUr6%0A7tEBt+GH6WD/iGZDBAZkMhnK1RInn71ke3cH3xf0ukF/hC/56KrKfLYQfHpfxAVKkiQ6s3IxDiq4%0AvLykkCuydEIIy16QzmaYjmds7+zxyY8/RlYVzFSSVMKg0WiwubYlMPuqYPTYto0qK7Q7PYGD3z8i%0AV8hzfXGDmTIoFovYC4vD4yN6nT7D4ZB8Pk+r1WJmzTk4OEBRFKz5kk63xQcfvM8PP/qYer3O9u6O%0AGBzLMomQOlqtVnHtRazQOzi6x83VBdP5nK0Qdrtttnn06BHf+c53wPNJZoTF6vX1NQt7yYN79zk7%0Af8NgMGBvd59Ov8d6tYZtCy+e+XIRhh9fxTGMnueEXdJKJx/yzGVZRl1JgPqykAlE9FwQuvbhiWg+%0AuOuuVvH2KIpP9sXP3tnZYWtzIxbGJBIJPFssBJPJJPYKmUwmbG1t8fbtWzRNZ2dnG9PQOHn1kuOj%0A+3z88cc8f/5cKLQTeuhTkqHZaPP69WsePRYzqF6vQ6lQZmaJofh6bU0MMS+u0Aw9pmYurQWypDIY%0A9wl8IYMvFHN4jqD9gqD2Tafj0NkGxoMxuWIhDgqJMn+DwENG7GxUXWd9fZPl0mIyGrG2tkbCEDDT%0A3t4e/aEQJkYZwLquMx4KPUYuk8X1PWzXQZGEt1Gn141tkMXf1wvtPGxGoxGdTi8W+kwmE2q1GtZs%0ATv2mgbVcsLG9JTD5TAafgNOXr8TuM/B4/PixEAEiIQX+F+CYKBAlem9XYZboaxVeib4nYr5Enf4q%0AhPOT9Bqr/y9id626okqSxCjUJ2jh477rkc/n+Q/+o//059t+4GBvN/jtv/qXY0yyWq3S7w5YLOd4%0A4YkwIyvgcJjieULVenr2hs2dTXRFxfZc5IBwCGgxHI+5ubml1WqJhKJqVYQWmCadTof9vUPa7TYb%0AaxvMw7SipSVw9KVtCf+JnDBNSidTYsFRNFLphPDuXjjYnsvSsSnksigoZLIp1qqiQ//hRz9ia2sL%0ARVG4rTc5Pj7m4uKCfD7PYDCIudeprEhjmU9FzOB6Taj1Isvfzc1NfvSjH/HBBx/QbN6i6yb1el10%0AQYUCkiRxcXVJEHicX1yRMdM4nlDuHh0d8Y9/75+yt71DbzgAz2dra4t8IUvSTHB2/oaNtXVOXr2k%0AUChQKhSRdYPLt2+QEPjn0cEhii5TLBa5vb1hf3ePfD7Pp59+xrvvvsvnL09IGKb4Hb/yIc1mk2Kh%0AzMuXL+mNh8ISWVXJJhNx8sxiLs7v2dkp3/rWt3j58pRarcbCXnIZerncNhuYusH2xqbAbXPZ0LCt%0ABbLI8axUKlycv+X4+B5X19fxAnJVv2E2nlBZq9Hv9+l0OmFBuuMhe/5dDquiKMgrW+NV6trqNhv4%0AwvZ6VXgUhLbGpikK78N798mkhaOpauiMx+N4cJk0TBKJBO22kLjriooUwHA84t7RMdf1m9CCd0oy%0AaZI0kgS+SyqTZrlcxqHq1WqZfk8og63FjJcnp+zv75NKpVjaFg8ePGDQ61O/aZBIJZFUgWWfnHzG%0A83ff4fq6TsIwGQ6HvPf+c87Pz1lYNqVSCWs+xfOc2GIjmy9wdXXFMoSbKqWSOC8oDMYjcplUrJSu%0A1+uouk7SNIXd8NwilUiyXFpxwLSqqrTbXXwClgsH17Nj5bbrumyur2HbIp80KnqpVApVN3n75jVP%0AHj1kOp9hLR2MMLynXCwxs+Y0m0329vaYzxagQKPRwrIsJtMZO9vb1NZrYtYSFlItvA6AWOm8CqvA%0AXahMpE6NBHERFCfLckyciKiTqyHzkZJ8FZKJFsmok1/VdES/h+/7BGEjEnu8Ow7379/n3/3z//7P%0AOVtGunMDXC6XtJrNWN1YKIgCFm1XxKBS5BHOLOFv3u8N421MdMKN0IVtfX093l4lk0mSoQ3A5uYm%0Alr0U6tZeJxaARIqx6E2MVl9JEnYCi8Ui9rsYj8d0Wx1UVaVeb1Aul+l22+i6SqvVYj9Uuw0GAzRN%0Ao91uxxepZVnIsoKRTDAeTzF1wcxRZYnRaEQmkyGTyQhfnHCQ2O2243CMTCZDp9Oh0RCGXBcXF1iz%0ABcv5kuF4RLlcjhkLqVRC2AzICvfv30c3VJJJ4ce9uSkKpx6+vuOJIdjx8XFoYVCi2+9xW2+GlMQZ%0AL168iN0B+/1+HP32+PFjOq12PPQtlYR62HVd+t1e7KqXy+XiUORMJhOnDp2dnTEPoxYXiwW6qsXd%0AmMDRXTRN45133qFYLDIcDsmk0jEDqVKpxOIPIBQWTTFNk42NDYrFYgyhrErFVwdd0YdstRP/8vOr%0AGOrq0EsNfVLuHx+xvblBJqTRRQyRYrEYLwgLx44fsyyLdq8rcj8DIRJLZ5K4nlAkikze6Rfw3ejc%0Affrpp7HwSFEUSqVSLFQKgoDxOMz0nc8YDocEQRC+36YYWIfsrMPDQ85OX5PJZGL7ikgnslwuBa89%0A3CEqkoQqy7i2w2w2YTYdoysqk8kkFgGtra3hhkZizWYT3TRimCFKquq2OzHzJQq36XYFTBdBI+Cz%0AVq2F9r0CSprP54L2OhGhF9OpkPUnDJOTkxMajQaSotBsNun3+3znO98hl8tRq62xtrYWJ1wFQYAq%0Ay3E3HH1FC2cE20Wh5IqikEwmY4WpELQpX4Bn0uk02Ww2xusj1k8kOIrw+1X4JlpEosdXYZzoe1a9%0AZyJG0Kpf0k+sqz8PnfveznbwV37zPyGTFbzXUiHHwrG/gHn6vs80vGBd10fR1Fh6Hhk/DYdDCoUC%0Avu+GxlABiqJxFcbC2bbNZrhi9wYDFMQbKGti++c5Dt1OP3R0zDOzhB/H7s4+rbZgZaxXN0ikTVwf%0Azl6dUiwWOXt7zr/5G9/mX/zL32d3d5tcJksul+N73/2R4MWH2anjyRBJUVAlNf7AqIaKIklIvkyj%0AfcsvfvVr1Bu3LBYLKpUK1/U6pq6TyaRiLr7v3/GqrfkSXxK2Bou5hZkQ9LWHDx9iLy1ub28pV0vk%0AMlnevL3g/vG9kOPbxHN84f0xGcdFcTwe4yPTa3fiizuRTsVbzd/4tW9xeipsgQ8PD/noo4+QFcEc%0Amk0FnbNULjBfLGi1OgBsbGyQywgl5f3797GsGf3uIKSRelxd3QCwtrZGsVhEUmS+/93v8eSdp1xc%0AnKPrJoEv0el0Wd/aCClrMgcHBzTrTRE60hHmXvl8Xjyva7w8eSV8elSVt2/fUiwWKZerXN5c0uv1%0A4gXd94kzUVeL/p29wd3x5WuumMuTz4vCmkgkODw4YDIZo6qqKJjnb9CQyZeKtG4b7O7u8tnLE/KZ%0ALEg+dhhVl06n2VirMhqN4mDoiEIpSRKtZgdNVzg4OKBYLPL555+zsbGBaZr86Id/xM7ODul0mv/7%0An/8+BwcH9DtdNjbXyObz+K6LvXRJZTMxNXexWNBuN7l/fMxsNkPyRWOUy2ewLEvwtCV49fo1H3zw%0AAf1ul/3dHYbDMZlMCmu5QNMMHGdJu9mhXBG7VUmSGI76aIoIHV8ul1hzkVC1sV7DMAxGE+FrlEgk%0A8D3oDXvk0jkm8xm6Is7bxds3IlAmoVGtbYY6kRtc2+P5L7zPyWefM7MEVFspVnHsOZKicttoUVmr%0AkU2LhsF3PZaei+cLe+a9vR1cz4nZLcJr3RUZuiu1MGr0ovlK5BcFdxAc/MlUrbtrhJg1E2H5X57R%0ArEI70bG6gH/BOkNVxQIYdvnL5ZJUKsFf+A9/Oizzc9G5y7Icf9CjsOfoREcnwQoj6kQCiY7veuCH%0AJ0ESIcfJZJrJfIYvyaDI2K6PokiYmh5G7Sn80Y8/4fTsnExGGGMJeqONbQlFWD6bQ0ai2xvge5BO%0AiRT4hWUz6I9otJqcfP6KZv0WRZVw3CUKEudvz2IMUJZVzs8vkDWJwWDAaDyg0RbbQt91efbOE3L5%0AjLiAVJELqmoyqWSGk5engplze0u90aDdbMZFdzIR4qCFvWRhLzGTCVqdNqqihyEfaXRDJV8QsYOD%0A0ZBUJo0iqcxmFkcHhzQaDSxLKFdbrZaIhQuE1cFgNKGQFwk5mUwGzxGdshyAYWh4gU+n30dVNQzD%0ApN8XQptirsRsaqEaOr7k8/b8EmtqiWDkVAJVhs3NTXZ2tkJL5xG9QZ/RZMz5xaXgSgc+9Xqd0Wgk%0AvHR8qNfrLOZLNtbWSZg6h/v74Pm89+wp48GY2XgWC3u2NwQPfDyd0Ol1ubq6Yntrk5vra8ajEZ7v%0AghTQH/VRkNhcWyefyZJNpcW8Jiri0p14xPVWFLAh3dLzHDKpJJlkgmdPHvPsnSdoqsLhwT7z2RTH%0AEXYXkZfLcikKdzGXj3105ACSZkL4DA26FHIZsumkiDJMpbj/4Bjf9chlsjiOQ6fTQZIk9vb2GPXH%0AtG7bVKtVOq02s6nYIZkJnXanSS6dQZVk1tarBL7E6YmgJ9rOgvGwTzadRJMVMskUciBjzZci+H0+%0AF1oPCcbTCcPxCN8X59p3barlEldXVzRv60IkZTu8eX0mqJ+yxGI5x0gmGIYL22y+wLE9mu0u6VxW%0ANAg+nLw8JZ8rMhxP6YS88ulc7Fw82yFhmKiyEs+lIv9ygM31DcrlIpdvz0OfJtElj0YjEU4/tYSZ%0A3kwEfpydnVG/bTKdzklm0tQ21kFRkUKrA8/1kVUFVRf0QhRBi426Ytu2Y2GluDSkL3TUq95Fq0P6%0AyJYA7qCYqMuPfn4Ucr7aQERFP6p70eIQBAH4Pv6KsVi0k/hZx88FFfJ//Jt/47d+9Ze/Fm83k+lU%0AjGVFf3AkMiJkJSDLeL6HL0kEgRh4oUixgZa7XGDoOouF8HlPZxJk0hk21mqkk2mu6jdsbW0xm0yx%0AnQVrazX6owGO74MsE0hQLVdE7qmuYGgGlXKZ0ajP4eEBZtKkNxgxm1voqsZ4OsN2PDzHp9frc3V7%0Ay+bOFposs7+3R7fT49GDBygy1NbXyeUy2I4twkVsHxmZ0/MzRpMxF5dXbG5ukc3m0BQN13OwZhaa%0AYSIrKgQyr9+ck0pnWNo2zdsGsizT6fcol4q0W11s12FpuyRMg+2tDZLJBP2+GGCNRkMeP31CKplg%0A//CQH//4E1zXw5rNubi4IJPNIsky+/s7FIs5XNfm2TtPKReLdFqd0MrWiA3J8rk8c2tOOpUim02T%0ASWbQTY2H947IZ7MkTJPRUNDb3r55Sy6fw116TMZTamvrVKo1PMQsYDqbMRyOOTg4oF6/JZPNMegP%0AURUNI2HSaNbxPRGiEvg+CcNkPJ6gaSqT2Qxd0wj8gMMD4SXy9OlT3pyesrO7i6pp+J7H/v4el5dX%0AHB4dkMtlKeYLJNNJErrJ+sY688kURZbJphNUK2VUWeb+8THbm5u8++ydEAbJ8OzxE66vL3jn6RO6%0A7S5r6+vhPEVAB4WsCK6oVaq0Wi0sSxh4LZZzarU1FkuLrY1NUukEljWnXK4Ir/yrKxbLJU74Ya5U%0AKjgLh5ubOrqh0+v36HU75PJFGo0GFxcXSJLMWk34y2i6ELQtrDnP33uXz158hm5oJAyDdEbQdMfj%0AEbValeFkghRIjCcTjIRGPp/FMEw6vR4bm5tcX11jWQsIAgwjge04DMdj0pkMxUKB4WjEqD/GDOdA%0AnV4X1/NxPQ9FUvACn+FwSG/QZzwec3TvmDdnZ/T6fSRJDNoz2bS4bepY1oLrm2t293cZjcSOslIp%0A0+/3mC8sHNshk8piOwvana7wkJ8vmExnBL5Pda2MrmvCPttx6PZ7bO7ucu/+Y7LZHIZhhoVRww98%0AMVT3fezlElm6oz5GnbugoUpfgGICzweJLzBiooYARPSiYWgEgY8kfZHjHsHHURGP4KHofrRQRBBN%0AVM/gzmIjWlC0RIK/93/87k+lQv7cFPd//Ze+Fp+ohG6wWC5jjA6I46Wc8OQsF0uxjUbwPn0JNFlC%0ACiQUWSaVShIEPoqkouthCIUhPCz0hImmKtzeNhiORhRLZSQCTMOgWlvDMAT8MZ1M2NxaJ2kmkGUJ%0Az3NDd0Ods7M3VMol5rMpvdDAv5jLo+ga1/UbHj58SP2mTjqdQgIy2TSe75NIJllaC1zPYzCaMJtO%0AKBTyJFMJBv0ejr1kc2uTdDLBbDohGyaoJ9MpnKWNoRvIsoKuCw+LarmEYehAwLvP3iGZTHLv+Ijr%0Aixs212tsba4zGo149fqMwA9iV0vHtlkuHS4uL5iNZ2xur7O9vUWxVODe8RHTyRgfmFsL3nn6hHaz%0AhZlIMhyO8Fybfr/D5sYakiSxWFgUCnlKpSLjyRhNUylXymiqimEkAAkzmaTd7ggmSRCAorB0bJLp%0AFLP5nE6riaQoeL5POpmh2+3y/INfYDTss7uzjWHoDEYD1jY2qF/XqVXLTGcTbhtNDFOj3+3iA6V8%0AAc8VZm+T2Uyk/BTzTKczFssFuUwWCTBMA8uyBGzW6zLqi0V7MBqSK+R47/33KBdLGLpGPp+jXK6I%0AD6Hvs7W2TsIw2dreiDHV4XiCqeks5hZGKoEf+BSLRTKpBLquMbdm2J7HaDJmf2+XdrvD4eEBb99e%0AYlkWyWSK/nDMYr5gb3eHhbVgPpujqCrz+ZRUOovjLnEcl1wuh+/6jCcTFs6Cd56+Q7fbo9Vo8OjJ%0AQzY2NhCOiwnGkzHrGxuYZoKtzQ1enb7m+PAAXVNJphJMxmOa7RayouL5HgtrjjW30TUde7lAU2Sy%0AmQztdleI4VyX12dn5PNZ5pYlaIC6yngyojcQ+pBatcbl5QWKJCFLEkvbJpNOcnxwxGQypDsYcHBw%0AQLVapX5zg6Iq6KrwJ6/VqlSqZUEH1RPM5jNURWU6naEqCpVKhU63w3Q6p98fsb27x2Q8FgPr6YRu%0Ar08qneHi+or1jQ0ePnpELl8gmYyEScJqQNMNTDPJ0lngex7JRCJsnhRh2ib+gSK0N9EsT1VVXM9B%0A1424WMNdNORd2LmCaLijfF4v7tbhT1pFR8eXBU/REJWQ0TWzLAJA1UwkSeF3f/cf/Hzz3OHu5ETD%0ArOhErE6PZVlG+dKQIfJwULgTBEQn3DTN+Ha0MhqGQSohBozbuztUalVubwUmP5ta9PtdpuGASAuH%0AQBF9LZfL0Ww26Xa7DEYjkQKjiWFKLp2h3W6zWMwpFASrQNM0FFlYiuq6YFAMh0NGwwmffvop2xub%0ALBYLvvvd7zIM7Vmfv/sepq6zt7fHw4cPkaQg9AdPxkPP5VIMgpfhZD7C+9rtNo1GI+Q8K5RKhVDU%0Ak0VXtRhLbTabXF9fx/F85XIZWVJj/3nbXrCzs4OumywWNouFzYMHj8QAMyO8S1RVZTAYYJomy6Ww%0AUzAMg42Njfh527Y5OTmhXC7z+WcvWVtbI5VKUSqVWFtbi6P+ptMptVqNjY0NhsMxi4WFLMtcXFzE%0A3imqKjOZTOK/v9frMRqN2N3bxjRNisUimiKxubnJbCaUsd1ul8vLS8EuCPw4fScIgjg5KJ/Pk06n%0A+epXv8rW1hbvPH5CMpmk22rHtsbb29tMJhPy+Tx7e3tUq1XKxRLz+Zzj4+PYcwjg4OBAqDe3trAs%0ACyv0+1YURXipyDLn5+eYpuh05/M5W1tbeJ7IFVB0MXgPgoBytUKlUkGW1TjtfjqdClhtxUo58u85%0AODoUuon5nQVwZAFwdCQoq2tra/Gwstfp4nmeGJaGNhi6bsZkhkwqHds353K52OHw+fN3SafFnCOd%0AFiHqUUTmztY25XKJ+0fHceanqd3xwH3fx7Ks+L1NpwX75/b2loODA0aDIaqsxL9ju92m0+nE9gO3%0At8I3aTqfkS8V48+57/uUy2URklOvxxYbEXwRDUhXbSBWh6jR/WyuQDqTIZnKoOqGQAWkO6/+qGv+%0AMpQS/YzVYXtU6KPbX0Yj4M7XPyrqqzNGuMP0gyDADYf2juOGtMmfPS/9uejc/+bf+J3f+uWvfcB0%0ANsOxbfK5nBCBINSp0cn5oldDRBEScctSIOE4LoEs4fsSi6WD47nomsC4RKCsAbIi7FWBVDJBKil8%0AWDrdHkvXQZFlEoZBImGSTJi8PDklk8twfXVFpVIRtgWajozC0nZoNlvsbG8zn85wPRckQWEslIpI%0ASHTbHS6vrlFVjduGuOguL6+YTecYpsD2arUavU5PBFwEPo7touma4KE7oou6ua6TTCY5Pz8nnU0z%0AmYxQJAXDSNDpdEmk0gK60VQG/T6O56BqKlfX15y9OUeWJHK5PDPLotPtYegGL1+9JpVMs1jaTCZj%0A6je3jMcjJAkuL6/wPRcCn0wqzY8/+ZhsNst4PKJSqXFxcUWlWuH66opcocDN9RXdbodCsYTn+7w+%0AfYOuaWiagu8HLJY2tzc3EPjMJjMG/QG2bfHk8QPsMHFGAhRZ4uHDBywXFoVCjuvra9ZqQpl627gl%0AnUph6Ca+F2AmhP7AdXxkWQE8UTiNBI7v4SyWjCcTkskUyUSCo8MjXn1+wuOHj+j3+zx+cI+bq0t8%0An9iPpN1u8bWvfJVWs0m5XOb958958/Yc13GEFa/vMxj1SSZFIMftzTWGrjGfWczmE+yFTeD5NG7q%0AGKaJ47ikU8KLSFVk7IVNOpVhOBlTq9TI5cViubm5ydmbc6bTKVubW9iew3gygSBgYdnkszkkRaJQ%0AzKPrGgtrzvH9Y6aTCdPJjHv3jvnO97/Pg3sPmIynFPN56jc3EAQU8lkat2LWoqkKg8GAVCrF6zfn%0Agi3j+5SKBQGdaRqSBNlshpurW2aLGflCkTdnZ6ytVWm22+zv7tJptykWini+E7tkaqqKaeiUCzkU%0AGVRNJQjnOVIgsVzajIYiPHutUkUC5tYUz4d7B8fc1K8xTJNur4cUgG7q7O/usFwu8H2P+XxBLpdn%0AMpsJXr7nMh6PMXQdzVDJJNP4BDx49JBisSgWfE1DCXeQQnik4Xl3LCd7aeH7Hp4fICsaRiKJhIym%0A6eiaSSKVJplMY5gmuqEjKwqqpsVB5RGTbtVbZhUvjxaNaEGIGtZVcdzqYhHdXhU9SeEOCEnCC0QW%0Ar+d7qIrKP/yH/+hfvXOXJMmUJOkHkiR9LEnSZ5Ik/fXw8X1Jkr4vSdKZJEl/R5IkPXzcCO+fhc/v%0A/Wmv4fuBSKvJZkV4hizFuZGSJBGvT+EfKP5PtPrJLBcOS8dDkhQ0WQmDqkXXDMSSdElRQn+KUJSg%0AQC6fYnd3m/39fTbXxcDr408/xTSSjKdzUtkMN7dNdvcO+OzFCelUlrdv31IoFJjPhYgnkTQYjIZ8%0A61vf4vjgkMO9fdr1BsvlkrXNDQplQU+7d+8emqaRL2RFatTVDY8ePmEyGrNWrbC5vkalVCabTTPs%0A9zB1EQpsuw6SIpwFnzx5Eiob8xzdO6bdamCYGvePD0kmDPr9Ph9+9Svs7OyQSWU52Dvk+fPnHN07%0AxnZEd1apVGh12uzu7jKZTDi6fxz7Rq+vr7NcOhi64PJLkhQPWBeLBdm0iAl8/vw5jUaD0XiKLKnU%0A1jeoVGoM+wNUWYnNvZ4+e5dOr0s6laCYz/HOO+8KRgw+x8diwJs0E8gEDHpdBr0uf/zHHwHQ6wlx%0Ays1tHTOZ4OmTZ6ESdEGlWmJvb490KksyZRIgotCePn0a+pgn407u5vIKSQqoVErYnstHH33EL33t%0AF2MdQS6dYWt9g0qpwHq1xuuXL3n+7BmPHj7ge9/7HrqqxcEik8mEjbU1ZlOLy8tL1tY2xA4Ej4OD%0AA2RNwjA1dve2WauWmY7GvHjxgmw2TRB4aLpCMmUyn885Pz9n0B+xWCywbZtCNsd77z2jO+izWCwo%0AFouUCkVM0ySbzwklpwfdTp8vQLKQAAAeVUlEQVRCKU+3241ZYicnJ+xsbvL555+L3eB3vs94PA61%0ABOeoqs71dR3bdfACmM4FddReLEkYYod7//59fNcJBWA3YQiMzKtXJzx55ymjyZRcJkur08YLRKLS%0A/vY+CSNJq9WJB5FBEDCezpAllUK5hGrobG1vYHsOZpjiNBqNSGUzJFIZapUSr16fEkgKEgrFQhnX%0A8VnMLbwAAknG9QMur6+YW0sm4xnjmYjCW19fJ5XN0O32ub1t8OSdp3EqVUwzREIKIxkdx4s7eUVR%0AUFDAC2LEQOaOiogsCZKH7wkFs6yjGyKFLKzEuAS4BNgrxnFRgY469WUYILLatUfwzCqdMdrViIxf%0AgbOvJnxFs0dVVdE1808dqP5ZYJkl8I0gCJ4B7wLfliTpq8B/D/xOEARHwAD4i+H3/0VgED7+O+H3%0A/czD9z1SIY852q5oqipitDwvtk61bTv+IKxupyKIZnXVvNvWKASSEpsdZbNZETCQ0O/4y4HLeq3C%0AxsYGpVKF+/cfcnlzzXwupN6u6zIc9bFdh3w+z/HxMePxGM8TVqfDwZgnT54wGPaYzsa0e12y2Swf%0AvP8eCUNjNOiRyabi8O/9/X0KhQJH+we0Ww2SySS1ShXbXtDt90gkhK/1ixefY5pJxqMpw6Hg8rfb%0AbQqFHJqh0+m0Yhig0+mwvr5OImFg6hr4HtPxiGq1LNR611fs7G5hzeasVSusr6/T6rZYuksO9nZY%0ALBb0+31KxQrZdIZsRjgMpkKnQUVR0GSdRqPBbavObD6hVl0XfPPJkKXjMRpPqTdu499FktXQulal%0AWBQfuM8//xxZVXB9jzdv3tLvDsjn84zHU1TdQFY1TDNJq9Nkd3cXTRWpU8uFEwpkFNaqNWqVKoNe%0An2qlxMbGBs7S5vT0LMZFPWcZh4Wsr6+zvbnJ+dkZGxsbwrzq5ARFUdjZ2aFWqTIej9nZ3ouhGlmB%0A8WAYYq12fM2BEOmohspsaqEZOvOFUD/2ux1qFRH3ZhgG9brwNCqXy4xGItRlPJpy+uqMTCpBKpui%0AUi0hoXB1ecNkMqHVaHCwt4MMmLrOzJrT7bWZzsaxq2gmk8H3wVo6dHoDMpksmibcGpeLecyPF4Ia%0AB0WR6PZ7qJoIiCCQua03KZVKLOwlvUGfnZ0dDEMokkeDPns726QzwpPm/v37NJvN2DPJ92EwEGlM%0AZ+dvaLVaFLJCd7BcLhmMhsxmM5a2xcWbc3JpYf1sGKL4W9MZ9tKi3bzFsiyWC4ednR263S4BHnNr%0ASrfbRdd1bm5uGHSHpBMZNjfXkeSAq/oV88mU8XjI93/4A1qdNvuHB9x7+CAuiHAHeUhy2Ax6/hfg%0AmVXfn6hmCJdLhyhfNwgiKwEVVdXRdRNFCSEmVxiQaZqO7wfMLIuZZeGsUCW9EJf3fT9m30Q8/9Vu%0AP8LfRWLbHVUzgpUFJdPHdR0cx8Zxlyydxc+sq39qcQ/EMQ3vauFXAHwD+Lvh438b+HfC2/92eJ/w%0A+W9Kq0TOn3CoqogiA+4MlnxhjRoFIEeuaKtc0yAIcLwAGZ8AjyA8SaqqokarnXTnoRzhj9lClsVs%0AQeBLaKoRChAEfLO1scbRwR7Hx8fouk6tVmN3dxfbtnn0+AHN1g2vXr9hNpuhajKT6QhNV5ClAPyA%0AWqXMn/s3fp0/9299m2G/x9Ja8NUPP2AymQjWgyOi725vrri6fIsXCM7+zJqTzWbRNI3zNxd0+z0y%0AuSwXFxciiLhUiqXQ9UaTg4MDvvLBh9i2zYN799nb2aZSKXHv6BhZVchkchTLFRGRl0yxtbUT2u0W%0AYplzuVjkW9/8Jn/wL/8fEukE2YJgIXg+FEsVZFmmVqvEroA3t3W+/e1vs7W1RSqVCpW/JtOR4Ceb%0ApsnXv/51jIRJp9dmMh3RbjfxPI9Op4eZTAjM2/ORAjg6OGQ0GvHmzWsSKaFMrNVqsS/Jixcv8AMR%0ANbi0LRxX2DX3+31evXrF9fU1uazwAN/f3+fp06dYlqDD7e7u8vjRAw53d9jaFuIzTdNIJcQgVQ4A%0AWeXV69f0J2MK5RK3t7e89/wZtm3z6uVrypUi6XSavb0D9nd2WczmHO4dhr4jYqDq+4LCORz2SaYz%0ATKdzikXBYtne3hb4uS/x9vyS+8f3kOQASRXzkKePHxP4UhwVd7C3L35Wf0A+n+X09JRyscSTRw8Z%0Aj8eChWFq5PIZGvVbdrc3SZo6o+mYBw/u02m1SaWzgMChc9kCvg+pTJqryxvm1pRMKs1sOqZUzNPv%0AdqiUypTLZc7Pz0WwtqGzvbtHsVxhNBrRbndpt7vMJlOGg3HcUDmOg20vGI4HlKslptYIUzcoFYrM%0AZhaapnF6dkYinWI8mxJICjdXV5i6ypPHDzk4OgxnERJu4DKZjnj04B7L5RJV0dk/2OW2LmjA5+fn%0A/MEf/AGlUoXhcMjR0RHFSpmF7cS2vevr6xQKeXRVI/D8L0AaXsRfl+9Ea3GAhhyg6GGHrwrBmawq%0AKJr6hZAN0XTe4etRMfZdD88RRmKJRALN0GN7cLETIBZJqboOsoyyUrhXYxaj2qbrZtj9C/KI7XrC%0AHkGScG0X/JBg4t8tIj/p+DOJmCRJUoCPgCPgfwL+B+B7YXeOJEnbwD8OguCJJEkvgG8HQXATPvcG%0A+EoQBN2f9vMP9naCv/bf/ma8kgrXx7vA4IglYxgGgS+sU2fWAmH766EpEq4PUhCgq2K7ZbseHmIw%0A64f4lef4hJkLOF6AESoYA0mKO3nJF3iYtVxiWUtarRb1ep3BYEAmk2J7czNeVS1LcLkDTwhbIrHC%0AYm6RzmZwfYGXBkHA6ekpyUyG+XwmBCyKjO+4JFNm3JF5jksqleLs9TmyqggRzJtTdM0UqjlV4vnz%0A53zvuz8Q2autNt1ulw8//IVQMZrCthf0egM0TUHXzVi0slyKEBMh/JgIG1hZwfVsNtbWsRZCMen4%0ADveOjui02siqKDylYo16s0HSFHaur1+/olqtMl8smc8WZAt5bm9v8TyP7c11giDA0FSePHnE//K/%0A/h32dg+YzgStrVYTHjBRJxgVXTEgntPpdPjVb/4af/iHf8jmpgjqePz4Me12E0MzMU2Tk5enPHh4%0Aj/F4SOBBq9OmkC9B4MWdjmEYzOei0CYSCT4/eRWHlEee9L1hD9M0ef36DYEEjx8+5vL8nL3DAy4v%0ALznaPxD5oosFb85fUygU2NrcwfZcQTlUJBzbo1ItAaLgySjMF1asVry+uCGXy1OqlPj0xcfs7+8y%0AHI7JZcRwXUJB0YUJFX5ArpDHWdqk02ksy2I8HpPP5xmOR2SzWaH21HVyuRyj4QTfc5AVjeVS8NXH%0A43E8wDUTIl5RURQmsyn4AaVKmaSZoNfrUKvVRDbxzg7j8TTklBuMpzMcx6FUKsU7VNu2mQynOL7Y%0AwRQKhdgnXlNUPvvsM379177F6dlr1taqXFxcsLu7yz/75/+CDz/8UITM5PNxfmvUbOWzOVxfiITG%0Aw1HMuf/0sxcEvlC66iHMGiDgjqW7JJnOUC6X42FvFBG4imuv8tI1MxUOXu+GlK7rM50MWCwEL17R%0AVHLZUvjcneI98HwC6U6E5LgW3XYHXVXQVJGNPLdm6OFg1/VsJBRUWWZpLfECj8AHWbsLgtcUYRO+%0AuuAAzGcWAT6aYaKEr2m73kq0X2SHIHYUv/lf/OX/fyKmIAi8IAjeBbaAD4EHf5b/97MOSZL+Y0mS%0AfiRJ0o/Gk+ndmxDidnEHviIqiIr9YrGIuwcQcZurEnHRVdixp3Lg+wS+f+e/Lt35hSTCcABZUr+w%0AWiaTSTKZFEdHR8KLJZ9HVfXYCkFVVRqNRhzIWywW6Xa7bGxsMJlNSaVSouuezbiq17FtR+C1Gxv0%0A+33mkyn1ep39/f24k8jn8ySTIvRX13Vht1sssr+/H//u/X6fjU3BNPF9nw8//DCW5a9O7svlchzU%0AsVwuRVehaeAL2XounUHTROZqFBCg6Qpf+eADTk5OyOfzcb7jbCasUk3TZDqfkUwmY9ZGrSa8wAXb%0Ao8rp6Sm2bTNfiAH2s2fPBJfXFwUhn8/H70uUhBSZZ0VsHXHfIJfLoKoqr1+/plQqcXkpglt2drfo%0AdrtcX4uU++hnNFsdHjx4QDotQj4ODg44ODhgNpuxvr5ONiuCJAJZot1pcu/evRDmKlAqlej3e0L1%0A2mySSgkvoQ8++CBMBpLinVehUBALUkKkFl28veLg4CgOxohCMjqdTmwW1h30Y4Mwx3HIZvK4rhtC%0AaYmYauc4Dv1+n35fmLStMjDm8zmLxYJyuSx2t4HL+uZGnLU5GAxi24npdCossntdEolE7NHf64kQ%0Am9nMQlX10FhNwIvj8Zjz83PwRWhN1FhZloXvQSolvGPm8zmXl0Ll2+v1uKk3yGbyLB0bUxc2EoVc%0Ank6ng+96jIcj+t0OQSAiBLvdbmx5US6XkZFiXnn0ur7vc3T/HrPZLIbxfN8HRY5nQJHtxWq27qo3%0AP9xh1gR3Lp7R7gO+GNiyymBZFRNF9SKCeww9Ed92Ax9fusPZgTik3QsClEhZqtx5GkXndBWeiRhc%0AAIEkCbaQtRCfleAOeYhFTdwtUj+1xv5/tR+QJOmvARbwV4C1IAhcSZK+BvxWEAS/IUnSPw1vf1eS%0AJBVoApXgZ7zQwd5O8Nt/9b/BD9+URBgCu2rgEwQBC3dJ4IpFYOnYeF6A7Ypw6PgP9UNVpSzjS+Au%0A3ZgO5fvCqH9h2SRNEy9847zAR0ZiMZ/GaTW2K6AeOYDpfEGj0RA+J8MJxVJe5LymUjQaDWQkpvMJ%0Avg8bW5uYpsknn3wicM+lw2Q2pVwsU8rnsZ0FlxfXHOzt8/rNGdX1NdKJJJ7vCFaBIvw1zESSZMKk%0AkMuwvb1NNp2h0RJFZ3tzg7OzM5JmQni7JxOMRsJK1zSTZFIiwUZQGRcEEjhL8cFLpITHRbN5i+Os%0AmDGpaogHitAH34dadV0kXG2tMxiN8GyR5jQajeL0mmjmsbe3x9XVFYqicHl5iQ88vH+fH/7gI3b2%0A9xgOh+TSGQxddG4zS5y/+XwuBlsSVCoVkT41nTOdjvEC0HWV8XjKzs4OF+dvWdhLstlsXJQfPXrE%0AyclnBIFEtz+kUiqILi4E+gLPp1Qp8ubtBRsbG8I2d7ngaP+AszenPH36lH/ye78XB7ukMhkuLy95%0A+vQp9etrFrbL7u4uki8WHV3X8QjIZrN8/Ec/JpcTC8Zg2IsTo1qtFkEQ0Gn3qFRLFAoFBpMp0/EI%0AZ7kkCDyePn3GoNdnMBrG9M5MOgeSEGY5jsPFxQV7B/vc1pusrVcF7h96s0wmEzRNY2OtSqPRwrZt%0AKqUyqUyaQa+LqmvoZpLxeMqw10eSJPLZHJVqiXlINe12u9QqVbzAZTaZCggnTDbL5TLIsoplzVA0%0AlUargxQEwtzNEtjxyckJ1WpVcMFlmXQiScIwOb53yMuTUxaOhRQIW4mbmxsc22Nza51+b4iZUCmV%0ASjSb7XDWVeDl6WtGQwFfAvHOa7aYcX5+Tq5QpBReI+Vi8QtzNhAFMLIJiPjhcZHXdBLJNIQgriqL%0ADrjXbRK4HpppoJsGuWzpCzCJJAVxAEtUoGUpoNW4EU2ZEQan2zaKJKFoOp53ZxEsBxIePqqkYC3m%0AyLIcm8e5rmD7ZDKiiVFCVp8qy8iqFg99x4MhQnSvxufa932SyST/2V/6L//VO3dJkiqSJOXD2wng%0AW8AJ8PvAnw+/7S8A/yC8/X+G9wmf/2c/q7BHh+eJYA457BAlSYq3WiC2Se7SJQhCeXjI9ZSk0KNB%0AQZzccEX1ffDcYOW+L9g0ocGPDwSEHFMUEoZQXA6HYzwvIHADZlOLwUh0YRE/er5c8OLTzxkMx9zW%0Am4yGEyazKel0lsCXuLi4YDyakssWUBXBzU0YJrZlxdxqWYFMPk0mk6HX7pLP5+n2+yCr6OGwJpUU%0ArBbf9ZiMhNDEXix5/eqU0WhAIpHASJgMBiNmMytkcazHsWfIEgt7yW1TsHb6wwHj6YSP/ujHSOEF%0AopsaqVTiCxFsPlKYoJPGcZckU2KhTSaT6MZd2nuj0WBtYyO0hJ1ydXXFfC5SmTRNo5gXUM3B4R7D%0AfhdFEhzt5UIwAXwPHNuLbWsVRVD0Li4u6HQ6LBY2b9+ck0qI4I35fIrruiJXVlFIp7KYRpLT01OO%0ADg7Z3NwMz+OQSm2d0USYctmuQ78/pFYpM5uMaXeaKIrEYNjDdV0ajQbFXJHtzU0WtoB0qtU1+p0+%0Am5ubwplxMOTq6gpJkphMJuzu7orZTTZDqVSiXC6L68pM8kc//gQJMTjNZYR1RWSIl0ymSaVSoSeL%0Aw2gyZrlwyOQKmMl0zCTRdAHD7e3thRx/FVXXGY+mlAoFFEkin82iq8JWIhrgCq//DKmU8L43dZVM%0AKoGqibAP21ngE4hoxemUja2dML90im4mmFtLbuoNfN/n8u2FYCvlsoIVtrcnPFh8mU6nQ7fbZW9v%0AD8MQMyvTNJlaU25bdZrtFqP5lPliwXA04c35BaaRxDA1drb3WCznyKpCrpAXxn6qxqA3RJbUOEFp%0AMB6hmSYvX75kMplRKlUol8tsb25SyOViarQVdrvRTj/avUuS9AWCBoAS1hJVVojybw3DQFJlQYdc%0A8egHhMUJd3THaFYF4AXgrgxjoxoWuB5qGJ6tyjKKGmLzgYdpJPBcn4W1ZDSZMJ+LYHlVVr6wIPme%0AsJWOYSVNFfUq7Pxt20by/2Qa1JePn20rJo514G+HuLsM/O9BEPwjSZI+B/43SZJ+G/hj4G+F3/+3%0AgP9ZkqQzoA/8e3+G14ipSBG+F3Xiq+T+aFUWmaem8OmQhZLMF2nIoEgio5I7Xxp7RfIryUF8Ifi+%0AHGO+rY7YNhaKOTw8Gu0mx4eHuNGFEuJohUKJm5sbrOmM6nqFylqRRqNFtzdga2ubRuOW2UQUomwh%0Aj5Y02Vzf4KMf/JBatcyrV6/4xje+QaN+K2CQxx/QbLfY39nnpn7F0vH4jW99MzQI83EXszBKrU2p%0AIPDSVquDZS0xTZ18sRSzMs7O35LJpOLC9tnJa/BdMqkknuPiBxJ7e3v0+30SqSStVotqtYoqq7S7%0AHaEqHY9pNueUShVR+IpFbm5ueP/99/ju939IykyRzojItIs3FySShkinGgjf7pv6FWtrawyHwzhc%0AeG1tjVwuhyzLXF5cM7PmLCybq6sr7j84Zjgc8uDe/RjLn07nVCqC0eP7PqaZpN8f8s6z99A+fyHw%0ATl2n22mxtbXF0nG5vqrz6YtP+fVv/hpyAIPBAGdpc7C3SyDBZDZl6djs7GwJ1oK14J0nT/nBD37A%0A7t4Bp6/O2NnaoNXsUKyUmU6nvPj8cz58/0Nk5f9t7+xi47iqOP47uzuz9tqx99NrO3HsbOImddMQ%0AqlAaUYlSlapUiPcKiRekvvBQJBBqVak89BVVBQkhHkC8IJAQIEEeKKV8iL4ALbhJ6sRx7dqOP3fX%0A317vp/fycO9OtlWLUOt4t+P7k0Y7c2dk3f/u9ZmZc849F2amTDB7Zdlzk6QHB3BDASZv3dDlH3I5%0AOrsiXJ+8Qaw3SjKZpFjR/lwnGOL111/n3LlzrK3lWF5aJRR2iUaj3Lx503NLNCZaVYolBgbT5PPr%0ABEQXl3Ndl7fGr+lKjZUi58+fp1AoeDX23VCQvb09EwhPc6ynh0wmidqvk0zGUUpYya7S3R2hUimx%0AsrhEbb/C0NAQc7O3qdVqPHT5QRYWFkg4SUZHR5lfWCSVSrO9uUUsFqMn0Uvv7iYdHS672wW2ikU6%0AI2HCTpBkfBARYX5ugdn5OdLpNEEnRKlaYXl6kkwmw25xh77+NI7jsLS0Qj6fRZQpJ728wP0XzpNd%0AzdPXl+btiQkG+tO6+JvreGsDN2JeAK5x1zaMbPOkn/dkzQRNgDPo0CjNDAGvnn+zK8d7ag8FAeX9%0Afc8VY9wjgYDgGvdiydwYKtWyztZS+gYQRGlD7ziUq1XczjBhx/FihSLBpjcCHXQtqwrhSKcXO3Fd%0Al1Klzl6x5MWMGnbyf9EWVSEzIyfVi89/2/Mn6VSvuie6EVytmuWtdElZXZQp0t1Fva7vok4wiAro%0AH6NWrZsVfmoEHO1Pr+3vI0r/kKurq6TiKf3q4wYJAKGAQEC8u36pVKFYLhOLJbwV5rPZNZLJGJVi%0AhdV8jlu3bmo/aDyunzzKJXq6dMrYfgCGh4dR+3XWsjk6Ol2q1SqdboShk8fJ5tbInB5henqa7e1t%0AXKeDrq4uNtbz9KX6uTk5wdjYOZaWVojFYl6t6FOnTjG/cFs/WagAO4VdaqpO9FgPi4uL2u1RKpLJ%0AjBCPRpmYuI4T7qSzK0JuNU8qlaJcLHhvMaVCGacjxOnTp1jPbxDu7GD86nXOnh3l5IkTrOXyhMMO%0AlUqNqXdmSPUlWFlZoSMc4ey5UW7fnqMr0ks2myXdn/Jm6J46fZrrV69y8eJFxsfH2VhbJxZPEgxA%0AQEIkk0lC4aA383R2dpZEIsHu9g6DJ44jqs5eqUxmZJitrR3++re/M9g/wNjYGI4rjI2NceX3f0AJ%0AhB2XuuzjBvWCKptbecrlKm4oSCKVZH7htsnVrxBAcDvCRKNRpqamuOf0WSr7ZWam3mVrd5Pc2gZn%0AzpxBmUDW6JmMV4GwVNFPTktLSzz6+UfY2FxjfT3PY489zvdeetnzr6ZSOtvk0qUHqBQr5Faz3P+p%0AC0xPT1OulSkVSmwXtkml+6lVdNymji7He8+ZUXZ3d8lms5wbvQfqekJPqVphZ2eLTCbD9K1pErE4%0Ap86MUK/XWV9fJxmPcWPyFtGeXorlEj09PczMzHDvvffSHekil8vRPzjgvf3Mzc1x8cL9rK9v0hnp%0AZmZmhkKhwMjwEIlUnHenZ+mIdBKPx6mWK8QSUebnF+jr69Old3cL3qzrtY11BtPHmZ+f59KDn2E5%0AmyW/usp9993H4uIiin2cUJjuYxFWl7L0xI4Rcl0mrk0wkO6npqps7+4xPDzM1NQUvbEo8WgcJ+xw%0A8uRJQq5OeHCNYWuut98Iojcy65rToe/krOugfSAYRKk7PvSN9SylUpGOjk6UQCLaR61+Z8WugCjq%0A6s7sUx1ohbV8FlA44TBOKEx9v8re7g4Vk4rbiKGUTeZMQILso7z4WLVaYb9aRYK6LLDOd1e4bphA%0AKKjHc12n3ZbLZZyww87WDrVyxXvCL9drfPeFF9t7sQ4RyQEF4EMzanxIkqOlF6zmo4LVfHgMK6VS%0AH3SiLYw7gIi88WF3ID9y1PSC1XxUsJrbg7YpHGaxWCyWg8Mad4vFYvEh7WTcP7CymY85anrBaj4q%0AWM1tQNv43C0Wi8VycLTTk7vFYrFYDoiWG3cReUJEJk3992db3Z+DQkR+KiJZU0it0RYXkVdFZMp8%0Axky7iMgPzHdwVUQeaF3PPzoiMiQifxGRCdG1/58x7b7ULYew1kG7IiJBEfmPiFwxx77WLCKzInJN%0ARMZF5A3T1tbjuqXG3cx6/SHwJWAMeEpExlrZpwPkZ8AT72t7FnhNKTUKvGaOQesfNdvTwI8OqY8H%0ATQ34llJqDHgI+Ib5Pf2q+66vddDGPIMuQ9LgKGj+glLqYlPKY3uP68ZsrlZswGXglabj54DnWtmn%0AA9Y3AlxvOp4EBsz+ADBp9n8MPPVB132SN3S9oS8eBd1ABPg38Fn0ZJaQaffGOPAKcNnsh8x10uq+%0AfwStJ9DG7FHgCroCiN81zwLJ97W19bhutVvmOHC76XjBtPmVtFJq2eyvAGmz77vvwbx+fxr4Bz7W%0AbdwT40AWeBWYBjaVUjVzSbMmT685vwUkDrfHB8LLwHeARuWqBP7XrIA/isibIvK0aWvrcf3/FA6z%0A3AWUUkpEfJmqJCLdwK+BbyqlthvFnMB/upWuQnVRdOXU33IAax20MyLyZSCrlHpTRB5pdX8OkYeV%0AUosi0ge8KiI3m0+247hu9ZP7IjDUdHzCtPmVVREZADCfWdPum+9BRBy0Yf+5Uuo3ptn3upVSm+gy%0A2JeBqOi1DOC9mjy95nwvsHbIXf24fA74iojMAr9Eu2a+j781o5RaNJ9Z9E38Qdp8XLfauP8LGDWR%0AdhddHvh3Le7T3aS51v37a+B/zUTZHwK2ml73PjGIfkT/CXBDKfVS0ylf6pZDWuugnVBKPaeUOqGU%0AGkH/v/5ZKfVVfKxZRLpE5FhjH3gcuE67j+s2CFQ8CdxC+yqfb3V/DlDXL4BloIr2uX0d7Wt8DZgC%0A/gTEzbWCzhqaBq4Bl1rd/4+o+WG0b/IqMG62J/2qG7iAXsvgKvqf/QXTngH+CbwD/AoIm/YOc/yO%0AOZ9ptYaPqf8R4IrfNRttb5nt7YadavdxbWeoWiwWiw9ptVvGYrFYLHcBa9wtFovFh1jjbrFYLD7E%0AGneLxWLxIda4WywWiw+xxt1isVh8iDXuFovF4kOscbdYLBYf8l/5l0udrhZoSwAAAABJRU5ErkJg%0Agg=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7" y="3162949"/>
            <a:ext cx="2880320" cy="163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904" y="3207574"/>
            <a:ext cx="2821193" cy="159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848" y="3193051"/>
            <a:ext cx="2829640" cy="160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0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Day 02 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– CAM Test(</a:t>
            </a:r>
            <a:r>
              <a:rPr lang="en-US" altLang="ko-K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Goog</a:t>
            </a:r>
            <a:r>
              <a:rPr lang="en-US" altLang="ko-K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LeNet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)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/>
        </p:nvSpPr>
        <p:spPr>
          <a:xfrm>
            <a:off x="473075" y="123467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400" dirty="0" err="1" smtClean="0"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의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Inceptionv3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에서 </a:t>
            </a:r>
            <a:r>
              <a:rPr lang="en-US" altLang="ko-KR" sz="2400" dirty="0" err="1" smtClean="0">
                <a:latin typeface="나눔손글씨 펜" pitchFamily="66" charset="-127"/>
                <a:ea typeface="나눔손글씨 펜" pitchFamily="66" charset="-127"/>
              </a:rPr>
              <a:t>conv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 layer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를 가져와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feature map</a:t>
            </a: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추출 시도 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	&gt;&gt; </a:t>
            </a:r>
            <a:r>
              <a:rPr lang="en-US" altLang="ko-KR" sz="2400" dirty="0" err="1" smtClean="0"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의 구조 간과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(Sequential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취급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) </a:t>
            </a:r>
          </a:p>
          <a:p>
            <a:pPr>
              <a:buFontTx/>
              <a:buChar char="-"/>
            </a:pP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기존 모델의 특정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layer(mixed)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에서만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feature map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추출 가능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	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&gt;&gt; input size, shape, output label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수 등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customize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영향 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기존 모델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mixed layer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+ </a:t>
            </a:r>
            <a:r>
              <a:rPr lang="en-US" altLang="ko-KR" sz="2400" dirty="0" err="1" smtClean="0">
                <a:latin typeface="나눔손글씨 펜" pitchFamily="66" charset="-127"/>
                <a:ea typeface="나눔손글씨 펜" pitchFamily="66" charset="-127"/>
              </a:rPr>
              <a:t>conv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 + flatten + dense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구조로 만들어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 feature map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추출 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FontTx/>
              <a:buChar char="-"/>
            </a:pP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00050" lvl="1" indent="0">
              <a:buNone/>
            </a:pP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AutoShape 2" descr="data:image/png;base64,iVBORw0KGgoAAAANSUhEUgAAATAAAAD8CAYAAADwpviIAAAABHNCSVQICAgIfAhkiAAAAAlwSFlz%0AAAALEgAACxIB0t1+/AAAADh0RVh0U29mdHdhcmUAbWF0cGxvdGxpYiB2ZXJzaW9uMy4xLjIsIGh0%0AdHA6Ly9tYXRwbG90bGliLm9yZy8li6FKAAAgAElEQVR4nOy9f4wkSXYe9kVX1lT2VM12zU4tp5fb%0Ax5vzLc21joZlY0HKEGATog3TMuHTHwRBmaBFmcbBgEzLlg3xTv5D/sMCTrAhmYABCQeTFglQPp5p%0ACSJgwhZNmBAMmLSOFCFR5FIcHIfHvr2+3d7e2pmanuya7Er/Efkiv3jxIqtmZofXo8sHFDIzKn9E%0ARkZ88d73XkS4pmkwyCCDDPIiyt7XOwODDDLIIE8rA4ANMsggL6wMADbIIIO8sDIA2CCDDPLCygBg%0AgwwyyAsrA4ANMsggL6w8NwBzzn2Pc+53nHN3nXOffl7PGWSQQb5xxT2PODDn3AjAPwPwbwM4BvAP%0AAfzppml+60N/2CCDDPINK89LA/sOAHebpvlS0zRrAJ8H8Mnn9KxBBhnkG1SK53Tf1wD8AR0fA/jO%0A3Mn7i2lzcOflKG0PG1zDBQBggjUmuMA1rNEm+e0FgDWAcZs2BnCt/bXHa1zDY4yxbhM3LWY7dJqn%0Atd/AoUaBS4wAADUK1CjwGAUu22KTNEv4nruKvsYfN3B0vIeNmdb959McNthTaSNcokANAG3Ou5+k%0AoQZwia5rc+1+e+zv6u++aXNRt+UrZQ0glPkaYzxuy75pHOAQ8rSHDfZw2ebzsk1rQtqoTZN3k193%0A7SaUxCVGuMQeLlGEb1xjhA1GuMQopPGXFpF7NJTGZSjP68pa8mAdX5rl7p/cPaf7xU9sQpkWeIxx%0A2EraZTPy36huL7sE6Ba25NJz/zfoCmpDabLVabuIvL5+lstsWb52D80Hp+ZbPC8A2yrOuU8B+BQA%0A3PiWm/jBL/6F6P8ZVriDewCAO7iH13EXH7n8Mtok4C78/j0Ah23aEf0ANK85HOMQxzjCcZtYoQSA%0A0Ghz+zUKnGKBJeYAgFMswk+nWcL33FX0NRbAlKjMNPnl0kpUmGGFBU4BgN7mlNLehXuvAZZAW0x+%0AWwLN1NefKrqzP+mEyljK2UpbX4yxN2kwwyrKk2z70jgdQNiXDmSJOVaYha1Ok7zW1PmIWGlchpyH%0AXJrOu04rUEfP4Z9OA3zdOsFh2Era2cVN4BRoPxnaIpJM27Ktlev/GSArdVwbabtI3T6Hn8XHesvy%0Ao29mb/u8TMivAPgIHR+1aUGapvlc0zRvNk3z5vVXps8pG4MMMsg/z/K8AOwfAvhW59zHnHPXAPwA%0AgJ9/Ts8aZJBBvkHluZiQTdPUzrn/FMD/CWAE4CebpvmnT3s/0xx7ypzXKII6z+aiPEdzWn0mx7bn%0AdFndrmv3nRNxVM9RaowxLtb64WZZ9/F/8r+RCEy2m29WmnWOzsOu99r2TbluXAWJ8vIkZmJfNd21%0A/RR4MlOx7z45c/EZUOi5cWBN0/wCgF/Y5dxrWAe+S6REFbgZ5j5CjksAC3h7vOW8hP9qXvN8zQle%0AxQkOww9A4Ecs0ZV4iXngu4RL4TTZ31w67I3yjKbFbVlcVh/nlbuOj3NcHtBxf8zNWNctDt711HLL%0AgT2eXIv4rhVmJgcm3KCU7wqzcO76ciyFis2FQzUpw/NqFKhQhnytMNuZ0+MOR54lz9V52PW7c5pO%0Al+flgFvexboPl/EunaL1zjOsUI1KnM/3uxNLpK34aYFB81xot4U6LulY8iC/QqXxcU0/uZdOs8Cy%0AxwnxdSPxWa5hjSMcR2kF6gBgcyz9RxQiEABmAObwaULiH/rfCV4FABzjyASwvp6b93VjkAYqaeeX%0A+57wBoJHzirRNcZRD1RP/I4FTlYj1Q1Zp1mao/Vu8h58bw1gADA/WJqAxceyBRA5NxjwwzmqYWxq%0AX1bnxT6qSZkF7W1p/N6Wc0HyublwT6xF1NO0PK2y4rKV/QplotXvqtFZ9UGcGeG+U+AcLYgxSPRo%0ANnujBptLQgLOjt6v0TkHGLxEBNS4LUp7lH5iDuxNO4fNDKvwPdYXbYe2au+1ouexU2IHGYYSDTLI%0AIC+sXAkNbJzRwOateiNuaACde1+QvkSkgb07+qagbYkrnzWwJeYJf2K5taUnF40l9B6X466XkN4j%0Azrgt1GNtZg7VtExMPultOXyAtS3pkXXaLu+jTRmtybCwKaRNMNa+OFxhiXkUYhJpbtocoTLZVA5r%0AjLEuxiHtPm4k2oOVbxbRTiJtq4Lt8t+BL9rUDquDGf1dR2Wty4vzoTVFnZZ7D72vQzmkPQAAWse9%0A1CPr/vq4HlHeR2RxTLr3CGUor7RSZcNWEGtgC/+7dvAYAIwQndOujkzaMKTJAvcvb4BfKzJfd5Ar%0AAWDX8NgEsNh0eiR/eJnBg9cMAcDen7wcgZXsC4gBCDFB3Ej5mAFsfTnuClMKVn6cpiXXQMpuf1M6%0AYJSaDDOsQkXtMyk1gGnTSd6F30caE+ABRldyOT9nMupjOYfBy+KfIhPyKQjhDTzIAQjbRGr108+T%0ArcUPWfFJADaF72gAX87M1XWPjZ1B2ly0Ooo+zrLPhGTRHOcu99+1k6smJc6LfUSiy1SbkAvg+sGj%0A0I4lAvAQJ+FYKxMzrHAyOsQ781e6dqQBE7j6HNgYj/Hq5dtxYq6ic6G18mD6EgAkfBcfSzClABg3%0A0gBUDE5WAF9fA8nlk2VG/5Uxz8Lg1QdgJrGryGuftSLZCoh1WUw1LwvAGKwsYpydG1oD21y4uEyl%0A3ED7uWOLp8lxN7umFeqH/q1ohtWkTDQwAas+jYxFytvSpPl/2S9Qm+Al9+A89AGYBljZ152c7K8w%0AQzsABeezfXmpbmtwYHsHDY5wnASf8/E93MExjnAPd+J3GBU4m92UF3/xAAwXgHJCxi9S0nGrxTQj%0Ahwr7qFEEcNIIzwDGGtj6Yhybf0wkagDTotNYpdb5z0mrOTKA9WlgOiJdp4k21WUp9YZJZdXeOE1A%0A5wBMm5A5BwcD2Pnlvi9TqxPwN+uOK+Mc6zp9XleA/fu8tQAsd9wWYzXptNqcaDDgdCAGnRoFZlhF%0AGpTe8vnd69Thm3OaBWDa0aMtDMvqSN5vBJyX+531wF5IArAFTnGIkwBYb+Ct8AOAj118CYvJaeeQ%0Ao7JZYdYBmHgrWXoAbCDxBxlkkBdWroYGVqMb2yVSIDIT0caVPB75gcGsCch4RBk3pjUwHrO4ec91%0A2palgXGazg9vdfoux8qE4l6TNSvWwKzxf5ZW5m/b9aQcoiH/sWbWR97PsLK5LMQaGafpEJMVZvlx%0AdKzl5nhF1oArStf34nLOaVKgraHNh/1CHVO803o2DiR4zmTs45X4vC7LdXKstS3LzMwR9la4Df9v%0A8aTMi0q68H0hj9qsYx6sLS9ddw9x0pqUv+fPuQvc+cTvRdSDtMs5lrg+8hz3ebH/ApqQBZCMiWYA%0AayvTo9F1k1zWjU0fLzHH5oO2FNhU1A1EP39bY9Dn6P9y73MEXLv1OPLSMIvEsTMarOQNNahZos0Y%0AJqGZF9EVmMHJOrbirfpMq6RsNAix6S7fx+LFLLPSumfuO3E+OBhT9hnQjOdpAJP31yaYxTX5x3Qd%0AjYAEf1tJl3O0iWfxVj67KRAyoDGYcZ51e2Ea4Pyi5b5W8F5C8RTysZTXPeDLb3wExSTuMJlSeOMT%0Ab+Ee7oQf4BUMHmgPIFZaRHrsxKsBYGN0oRAs7XsJcFk9iPaQWZHykat2ibhHB+KKalV03rfS+DoL%0AwKQBtR+HwUvPDmFpYBaA6VCLbUSyBiqu9Loh6rRcufM5uuEm7x5nRh6SBjIuaX9XDjIn/E0Z6Him%0ADT7P2jKATYrkvXfllYTzkuukBJkf017OnDbHafLtNQdmOX90R1WhDB5kwGtE5w/3428ggGUdc0hT%0AAXzp9Y+FIG1pl9IW2RpiC8kEMF1fRsjKlQCwzd4eHk3LJH2XXl97wyxyOepBlrB7cxEuETEjeN9K%0Ay2lniP+7NvExMoc4CaTnNg0sB2D7l+doXxI3Z2fRR7YIZE3g50BHp+mQk5xmYIKXLlP9N4MXf58l%0AUtlmqrNY2rRIWs269C0e51xoCh/r8tKA5x/V1Wb5T0/Dw+fntjnRGpjcW39/oV8EUNbvjf3MfToy%0APnesv2sNfPmOn4RmeTCP7n0PdyKqwd+qm+pIwHdv2vgQo/iFsjKQ+IMMMsgLK1dCA6tRmBMDWtqW%0A1dvlOLAl5p0rn234XWKKmMgFuvFeEjwL2i8QDebOxeSIJmVPJni6VQPz5uX7cA+buEesgfmt981y%0A5V6bCduchsDlyvfoM2Ms7icad5dmrNuKFibfRybrs/hHyyy37muJpcHlwjt0Htvt5tKhHhWJRrXN%0AUqhQYnPpUI06LkzH84n5yBylpWnpNDZDcyakaGDaqSMa0Pq9Njj4HrwGxiajxVFKmib2SVO7f3gD%0A//jwX8bx1Ic4HeKkty7x+2iTsQpTwKbyQgDYNkLTIu3lOJgkDGBaciQ8g9VM/dANVu0LIpSKwyq9%0AANccy8SEZA4sBbAHcB80qUpf+wmJBcQskNGVXMpHmztWQKxlYvI9s+aj5QjRcWCWCSkA1sc/8jO6%0AzKVicZv6mMFMrsnErFWjuBPlTsGaqYODpNdlO5qgHKMaxYClAc1nqw+RO9FOHIvE184e+db3L2+g%0ADZb34HUXHU8s761jJuXHvGKF7tsBntNeAGcLH991triZeHv3Jo2ZV/3e70bzZsfyQgFYDr2tgEoA%0A/uNoL4p8GE3s5np4rYHNOy5LQMciUPs0MOa7tnFgcywjviv0jkx6t5XJFV4LnB8sswAm4K61Li4/%0AOYelj3fpJfGlLHm7iwamuUYm3yXNAh5k0nR+uAHK/hYSH0Tk+8tiAGOn0uaCvN7S4Ol91uU4AJlP%0Aqsx6I/td1uM0Lu8+DSwaTwziRHl6agYw7WjRAd6MmfL9ToFQdY7bfTmW/VmXtpk7rOdj1NMiyqsG%0AsPd6NLCBAxtkkEFeWHlqDcw59xEAPw3gNvyaI59rmubHnXMvA/hZAHfgrervb5omJWhIHmMcvBUs%0AloliaWB6/F2iBWjTwzJtrDTuQdqe4/roUTDxRFvKaVz6WPeIuR53J7HCCdq08eUa5ahKemH29lhx%0AYH0amJU3vkeifVleXkmzzBPtpmfzPecl5uM+81FrZJbGxfkSDU0HztbbTerw3xY+TZ4nZqXMDqHj%0A9HS9sLQyKzZsmwQz1zLfLQ3M0si0Ccmm5hLx/GA0Y0Uo59bykYkNrPcF+lf4ehYTsgbwXzZN8+vO%0AuRsAfs0594sAfhjALzVN89l2Re5PA/ixvhs9RrETgOWATBqcVAAxwb5p9C6WH51jPR93s7ZanIgG%0ALtnOgGsjby4y6OiwBqtx60pupTFXIuChSfsZVpiPWk7sYIXZQRtCwQ2+beyPJtcB2KvxWCEAmq/h%0A4GDdaJhDywFtjaIzndjU0EGqmhDOhbR0GUidKuRACdf1mYD6Xvo8DVbyPCNWsI8uCGbk1LfcdTlO%0ATeDW6cPXMleqhetNFDMFmzOyRGK+hF4JdUHTJPNwgb5BKrpjyVAuAGITUgcMV8By2nWamtO77AkE%0Ae2oAa5rmqwC+2u4/cM79Nvx6kJ8E8F3taT8F4JexBcDqHTWwbd6wGt7TxoGgC5yiOihRHeQCgPLa%0AhUUu6krHXiDOl4jFNTFXYi0npjW1xCs58kAGeFATPsMCoicBsMDfPHTR/Fz1KJ1RVPMpNQrvebR6%0AaqmPmr/j/zXo6E5Fx+BJA9EAliPju4ynACbP53QByCo+VztoNOmu6001KlFPi1A39Xk6jSPxtTVh%0AeXt3AS+5FwNYAEIGnRId4Ghnl+74cx1NDsAWiOMm+b5VN6PxcjpP3qlPs/xQSHzn3B0A/yqAXwVw%0AuwU3wPs3bm+7flcTMgdguhIIgFlEKGsTu0if+q5NKCB2qfN/3HNy1LVoj5ZrXUfiswbIwCfP2SXY%0A1DonCalg86BV8etRXGZmw9nFPLQAzNKUEOchNA4jhCU8excQsz49g6bkq2zzOVfnoHt3TbyLBZAL%0AQ+kj6DWg9YW58Dx162KM00nqAItfrwidHANYaAfy3jxNO5cN1wdO532tgQkYsgbWA2Byv01NnafI%0AJh+S88wkvnNuBuB/A/CfN01zn/9rmobX+NXXfco590Xn3Berdx88azYGGWSQb0B5Jg3MOTeGB6+f%0AaZrm77TJX3POvdo0zVedc68CeMe6tmmazwH4HAC89Oa3Nc+igemwA+tYD5rl++tn6bRt/+teUp/D%0Appycb5kQmgfR8Ts5Hs4SS8u0AoG1BrZ56OJxbu1tZHiHZU6G52keSmtcYkJaLvkn5cD6TEhtjuYI%0A9dwza3TmY5Weo7+Z/t7WeMb4dVIi3krT19UouinNycQ7X+zvpIVZK5QnZl9OA2MHR5/G3GdCap6Z%0A7y+yjWszHvlU4pxzAH4CwG83TfPX6K+fB/BnAHy23f69bfd6EhPSig2TaWsFAHhKD/4BttnXB5Ba%0AfbfSOK98fyDmu/Q52yqw5sRyPJkGQ7mPBsht7xOmwOFKVMbHYk6ySUQf7MlMyG0kvubAtInyJAC2%0Aa5oca4eDAWCaA+uKIW1WZnlFr2p3Ctzx1SjSuLlWNIjpPFgcWI0Mic9lIeZ0nwkJ5J0sDGDWN+7r%0AZHLH6rFPK38cwA8B+CfOud9o0/4SPHB9wTn3IwB+H8D3b7tRDsA0WEUkMb348pYvpQVOEwCTaW1f%0Ax+8CANxFAxR+Rte6nV/dIkcZeORYT6XMmhUDn650mlDvE67oFif2LGnW+7EGtrmgudK40pQwKxE3%0AuvBtuOLrxpYj8XM9evegZ9fAtNbHorWMCp3bX3khLQ25T7aR7Dk+luuBnBNpX8twYpDzhZ8Cx9LG%0ALC9kEAvA2FO8C4ABsYNE7sUAZoVkWN9HSz4Q/+kBrGma/wf5qca++4nuBWc27tCwuHEYlZPBgyuY%0AmFwLnMK911Jx7RguVzZhFepxuQ6gVrXr7TFQITwyJWMt4LNmxFhi3oUY5Hqbdl8WrpCpfCWUQ0wW%0AC6y2kf2Sf+2VZAAze0ORtqaI+19rH9WoTMlXq3LaFm86wwcN2Qr7VtquACb3F1At0AHpLo2TpM8j%0Aq4+fFsAsT2WUP212UQzWebGP5WiuLimSmSDCCk45rZe3+v80w6nnmLU7/l+Hpli0gn7fjAyR+IMM%0AMsgLKx9KGMWzygiX8Zp38D1GCBEYFT6eZlJ0sxxQ725pREA3uPsUC8xu+e5pPFujmXjzcRu/Zc1W%0AmZvxVcIh9ArVS8xx/+JGPEDWEquXabUR0WzW5TisZM0R2xJlz9qVlSZ5lmMdZ9Te0HSHy/hPyzEi%0A9zw5OAyrbkfcCT+Cj8XVbnFbC8Tmx1ylaQ2My9Dayr6YRJI/SdMamQRcag0CscbP9Y1NPm3+PY0m%0ApjWwa6PHXWAsj1IwTDytbWdXlddz5Vlmfo7v4uP0hVKzfKXSVio997z8UMirAWB72JhcAoOJcDgy%0A+LUeFR7QChc1Zr5OPtwpFh3pPVkljZfBq88UfBoAWz8cd8MzNID1qeNASqC2MVnrYtwNQSm8+WbF%0Ac82wihob0A3m5pkTosZjcE3XJo+j4VP843vWKPDO7JVwXQAG/W7WsC7mYSrYA4F1mjV7J4tlqrMj%0AwTJv5JweAOtumXqcNXD5S+3Yw22gps8rUfnvrgNsdUdRI5r2R751mJ0YiIFqFwCzQIz32ZSXrebS%0ANFjtCmDPgwP7MGWEjngXiTQwAheuIBW8VpZzWwu4MF8jK3NbAYK619KBf30AJrNpmFNYawCz+AVr%0Av49HoLTz2T6qaQpgGtQK1IkDwuRglEbEU/zIDBo8k0boXFBiNWl7+Nm+2ehNAGMngVR89mDJvh6a%0AwsNScqIbloyzVB1Dwt/w/G+Iz9caGIulceW0MMszaR2zhbE3aWcs3aKBrS/H0bxaBeq0XjJgAfFs%0AJ328pVVeWrQGlgMrTpe0F00DKzImJGtDEuGs1XQGOq2BCbjoSmCB1dNqYKzlAa3GxWq5gJcGsJxp%0A1ZdWZNJmfmqS+zPfu/IahtrBYZmQfRrY9dGjCMCsyRjl2/BcbGEtwT4S2BqsLccawHIkvmXKWGUo%0AzyjRgVgOwOT+WgNDCkzsfOqL4dJamKV9WecwXSBd0vlsPwZ8nXflDAqjKHRMnmVCMogBtgaW06Lp%0A2eEauY9o5BqsnhHABhJ/kEEGeWHlSmhg2zgw6Zm4NxJtTKvhFnlpqe4fpgmZVc2BWAOTbOQ0qT4t%0AzNqXrajqrcayno2xPJhH79OngUXTPysTVY9uENORFyQpUQXtS847nS68qWNpYNY7QO2zdsXa1kz9%0Ab5nXdL+9URN9/0CCL2GXq4h2EuzIgXWvkda53H+SljMpdVxgPSqwno3lxraQ1rRBGy7B9ZL5L4sD%0A05yU1sA+DBNyhd00sBedA5PGxiq2fFjLhGQOTIRV/T4TMueFlH0dyLp56OxKcKqOLQDTZowmY/tM%0AIj42AgQ3tTcpZZkrKScN2kn8XZsPiT2TeDLLhDzCcThHzGieCeS8zPBgGnSscrCiunWaArBro8fQ%0AdAEPtgY8sJqLp7KICbvFC6n341uk6bqjtcDKMj35fYLnt+UaQ+ydFf8GdZwj7HWa9h7mPORdJvMm%0ApOa7ciT+P48cGGtg0vg4TfisHAfG99HzIOW8kBrAtCdnhZknSH1i2qvIh5OS5cBM5mF0wy1Vul1Q%0A9j43cL7/Dl+3QB24EghXVHRlKQDAZayBgQNs+boAFBZI95VDYbwPlyOlcZCvzpceWwq033pSdJqY%0AVV6WNld25cLvbfFe24h9Mzg1PDoOgtUaGHvkAaAYtaFDowKY+OuSURGyb3UABexy4PfmkBMpn4rO%0AYbBX3ye6d404X5K2Y121ZODABhlkkBdWroQGto0DYxNS92K5XjB3XZ8Gps1KHYZQo4jmYoq0Ld1D%0ASU9UIR5TB8S9k6VlbPsquvNWvd/epAmmH3uwuBxY0xR3+xrjTgsLjyqSrdZWe4NiVUyZqelY72bF%0AHSnN4Nro8VbNUNcPU/PRmoEV94RuGJUesmWFVfSFWvTlpa9+syac0/YA+O85QtDI5Jz7sxtdvTyF%0AaYajQGpRaJNSa2Q87pGDj+Unx2KuyrUSJ6jrhC6Wq74ytxWJD3QcVu5jMg/GkvA6SCuUJrh1SIHm%0AyTaXrrPP9cf1GfKiXfva3c3nKAC7PnoUYFPnmd9DH1umk2X66S2HlADe3b4pXHSefqYFYFYjLVCn%0AAKbBOWc6aEDh89t7XRs9Bk/nva2O7CQWcU0NS48BFQCz6lH3Kl0u+PvIfzlw5bzr83Np+j76vU8n%0ACyxvtwHWYkJb4SRiNkpZWADGJqQAlwasBRDmaFigAy9p6vx8rgf6c/XYiVcEwGwSn7UF4Z8sHoEb%0AV9Qge4BJA5gcJ0OVdK9spbEGZvUo7W9v4geUs3bUN6U0V34+1u8s5YHwyLgRy9YijoVTETkv9tMK%0AlCljrZ2aGpjFsWjpq7z6PkX3jnpAuQVg/O6cpl5uuwZWdM/UGpgIa/tWebFTSs8OovPM6Rr40uJJ%0AuTILyGdYhXjFk4NDm6P0L5bOGGIdawATEAM68GqPX5o+wP3yRuz9zdUHq+PKyJUAsG0kvgBXgTrR%0AyoA4cFWulWMBPquxBbDiHrfPk5Pb14207MYOWmBlzRbBYbJc0XcF312EA4G77Mfawt6oCVoYp1ua%0AaR+AmRpYLnBVS077KroV0LU2ZGkdOe2rQOu40N9RjjOhAxo0NYD529haM1sFGrwsyQExa198P2uG%0AEk0f6PI6nS5wVtxMUYCHWWmw4mMLwJQJ+dLUz7Z8iBOUowqntxZd/cq9/hNoYAOJP8ggg7ywciU0%0AsNxsFKxtWUt9aWGNQLYyCv/8Yl9OymtblUrzD9pNSP1+afQgGfzMsVTxoKQuQDSngVlkuaX9WDwf%0Ap0m8Vu4cOQphFYaw9qXzZZaJdmgwr2QR9hkCXe6X0zJyvM+24+iZW0h8eV4fia+1XK2tSh4sTU3n%0Az9LAhHNjLaxPw5djrb2FLz+p8c7hK/pFU6JdH7NWJrOHKA7spemDMBPyIU7CM08P2mF3xdhuX9pS%0Avuok/h4uTS+kfDgBLwYxBjeODeMGKRBx/nA/jkDeld/KEc5WevuBr48eReMEZf8QJxGAWaCmp6mx%0AzF8NHjJVtWXS7eIp1OZhgTqZmHAbiZ/jwPZG7cBjKxaou3m67TEhmeexTLj4kh3J+yfkwHIkfs5E%0A18CmO45t+ed3Zv5M/uvrDOXYAvxgprYAEYCMPYUCZjzVkCbdDQ7s2sHjqB0wgMn7nE4XOMd+Wh90%0AX/g8Acw5NwLwRQBfaZrme51zHwPweQC3APwagB9qmmbdew+klS3X0HSDtAZXJ5qBaFf+Rjv3uKZY%0A4EUf1PJUabDicyzNIdc7W1qTTpfjnJbU5+CwhMtZ54VB9ASHIUYf8LNyhAVCcgOD+74FE8fiFauA%0AetqBrdZqNOfFaXKugE4UjW9phEad0FqM9vTG3Uucph0omqwXgON3sr6NdhIIgPH0RvpYAIzF6ohW%0Ao1k8UNwqC/E+7sBf6c7Rsh5Cneib/eI5DyX68wB+G8BL7fFfBfDXm6b5vHPubwL4EQB/o+8GDezG%0Ayi8qY+14gkFegRpAck5E1LPnw6qgfT0/7+vjdiseRt2QeKvBQ/b5HRnULBDKaVYMTn1pFthbDgGd%0AL30fHvcok0YKiAHA+oN2HrQTdMOqWPvVZa7TuKzJ1X5eeCqgmHSeNX9KDBqy1VrTCn4x4bPyZgxg%0Au3hCzWQbwCRfXKZa++FyFsrE6kwS5wht5VkasPh4gdPwbKs+SJ2YYdXNIiIgwvtcDrrtqHCL9cMx%0AltN59M4yV57Ukc17rhsrLHXkFCmA9SgXz0TiO+eOAPx7AP6n9tgB+BMAfq495acA/KlnecYggwwy%0ASE6eVQP7HwD8RQDtNI+4BWDZNI1g5jGA17bfxmXNJSCei8ua+VTPGKHJfACxW7hAXgPj44y2FUnL%0Af1kaV07YfOszg3KEvaVZaa2uTyvTx5bJqkl5vk5PEika2NnlzXgQ+yn9/InbtV45tiLEKW7o/uIG%0AilFaxsyliobG5pPkPUzPLIB+9MgAACAASURBVPdn2UIp6LAG1oZEI5KylPxY5i2LNiFzWrz+r0SV%0AUBQyY4jwT/K/Nvt1m5phheVkHo8T3WYySnnpQdklcL+Mv5G02c17ThKeWQN7agBzzn0vgHeapvk1%0A59x3PcX1nwLwKQC4/S3Xkv9zJiRzLMK5WA1c7hFeXpuQAmLdA+OtiAVYWop8pc6ZC7uI5qj4WJt9%0AGqx0mjY9LRDlZ4npLdNV9wH0CjNsPnD5WTgYwPyDOrFIfCCNENcR2yWwPJCgo3yDF0CRNCa8z4qb%0A3f0tMRpOjmPj59UoIiCV//o66RzXxeDLafp9tMmoHUnjizXqSQpgS8yjqcFLVDGAWaS9Lp8cb1l0%0ASx4C8B2cBquvF4DBrwv57zvn/mSb3ZcA/DiAuXOuaLWwIwBfsS7mlbnfePNG0/dx2VZnDUw4F64E%0A0dxW3JNa2pQumF2I/B0BrE8sMr4vTQNM7ro+UNvleRXKeO1N+Gl5UHeze65rYx4qnleqb8ZPa6qU%0Avo5Dc1QqbVM4rKadN1qT5aIRcYhOFKqiGynn6Qk0MOaXrM6pQB3xWxYHqr+hdgTxvfiZuwDY+L01%0AsAIWH3034kAFvKRNyTNXk1kXbGoN/9LCHNgqPm/Trrx4Nr9pg9XXC8CapvkMgM8AQKuB/VdN0/yg%0Ac+5/BfB98J7InVbmbjImpDZ39OIZp1jg/IP9/pvniHdtImrpwyB1nQye9n/ZGhiDGmtDWsvcBjqc%0Ars/ZBdQ4D7wFkIK/z1jsJeLeVs7haYgZwPSiEbtUTO5w+jSwdl9CPqpJGiIiJiRrYBxSEN1rB7G+%0AJYc08L51nbYUdOehNWS5lu/JWiUQexy1CTl+r3X+tyDhygaL2x4pBLx4skoeynZe7kflnLyWdrxk%0AACw6/zkA2POIxP8xAH/BOXcXnhP7iefwjEEGGWSQp9fAWJqm+WUAv9zufwnAdzzR9Vs0sByJf/5w%0AH22grxerlwbsHuRp3zzDi/RpXPxOQGwSW4uGPInWZGlgOh1AYhru/J7WYN7c4gysga2MtC2mWSSK%0A77JMyKCZAdFCJhaprk2uElUIfdkUaurrHfNp8VScnjvmPGqzkkOA2CzOPZM5PTYhxx+sO63mBF7L%0AmQE35vf9OZPTwCPr8bgrzEK4ilnuXE5AR/TrWPRancMaF+hYp/0hcWAfmtQoAjkvIp4tAGTRd4GS%0A9y9vdC+vKzpzGxnTI5EdSmJv1IQ5lliYVOV9fj/26sXhjvkoe8sc8VlNZ1fgc6Uhh6Xj/Qm2Z1Ud%0Ay2DpsEBtznSwplixeCx2ZuaD5lOZI57d05riWc1OYYHCNlM6uhcPOlfPk7nHrCDV7jbdUB95xhzL%0AcBXHMEpnLNfLcn9sjuboB95a9WaJOcqDR3CV/5Yhi3PgwcSHa0pb0oswS1rUOfG3zpn4uQ5G1zdd%0Azn28qMjvIitXAsDWGOMYR1FahTKkneAwifQOqK1HyouXEW26uOS3FWzbuKUB++QU+nWa8CzMgbEw%0A38XvluOtZP9J8qDDRgrUfuJF5q6kojAAyLbd5znlhRwXEj/cp68D4P948kJ55pNoXzyzgTXbgQBc%0AKZfkuUYegsZlL2lhTB4vGCL3n0lSOn5VA1ruG0q6DgEq0Y1NtbhTHsOo36krqjrcS9cL4bvGxRqY%0AA49fuxba1DGOop+kvXP5SqwR6Xns+RFPAmDSCVmdHJUz5sY5v4qsDLNRDDLIIC+sXAkN7DGumRrY%0ASTudo2hgJziMg+DERc8oz3Y3H1txLVoLiw5THoO3vM+9cM6MyZmQOY9j3zNzx4lpxJqTHsZDS4aJ%0A1ikmEPMu5+V+p9kCsRmoQyC0tiXH1nk5kf/YhJwj0Yhkn+dd67IVm1d6EoCsCcnPYy0MMXem+Sf7%0ANVJNXKwHmVjQqjcs2kQV4bokw880BcN1aX5ridmtB4m2pTWwExx2fJnmMq1vyO2OfzpNjmv4MmUt%0ATSZPlLK3itOgbUSuBICttwCYxHyF8XVA53rlkfM14kbKwCWieRlJQ7yGoGWSWGo+EPNe21R+ebcc%0A32WFAlh50nngYNOoLDSA8TsTfyTvIaR3MEsnpZ9Rgk1ISzTJqyt83zXWfRnAGEzmlFam4x5ZciYk%0Adxzh2ZqbaZ93bfq4TeqmqNEc2C7fR+4B+Pqcc/ZYhL3FgWkz0npvdoLNsMI93ME93AHQAZgoBgBw%0A/t5+B2A5ftPqhFgh6AMwPlfSKnRcGBB3kCJpnHv06K+75DgwJvEDeHG8iGhgutB45k8NanwuN7aM%0ABratcorWYlVYf+u8BraNA9P3tJ4n2lKJKpDE9KAYwIC48ihwYT6Pp/QJ6ztC3UOL7hgs0ddq4JN9%0AQ9vSabKGgOQ959njb8LgFXFglgY260CHNTBrGnC5n3ybEo8AAO6iCeU8m3bX5cCLOzRLK9P8nXWe%0ABWAlqqwGdvawHZFwAj/4TwOWVgr8y3bCYMXfUwOYxYlKJ9vX4V11DSxnQp5dtgVrjavjKG/uObkA%0AatgFUqj/os7Y1sC40llBq/o67RXUjWgXE5LzI/uaOBbQ2aqB6ckEpedT76w1sBKZqWfkGVymVq+M%0Anm1fGhH0DF5703hdAQaTHICxmBqY7vjIYdA35belkY0v1mnH0Zb9/tE5AODo1rEJTtorze8i+1oD%0A43eW/0Tj4lkmCtS4hzsJgL19+WoXinQMv7/NW6yVgZwGprWtGmnHuYum3qOBDST+IIMM8sLKFdHA%0Axr4nYKkQL3muhxywBsYmI1tROe1L8zk1/52aa3LcmQdxGl+nJWci9g2kTrMca0g6FknMiCQPFgem%0A1Xe6v8WBrTDzMzcUNHNDHw+mTYg+1zqQamCy1RpY6Ql7JtB1Oej3t7SYRPvivM7CScFBYGlgOoxi%0ABr9whXvYpMOnmARvszeu1zi8fWLWCR0XmNMiLc2MtWbRwrhs2IQM2tgx/A/w2pdoYNu+mfWt2YRU%0AHNjeqOlmpiCTUH8zqx2tik2Sxln5+ouf0TAVyw7vSwNs7wiTv5xG6q6MZ9RgoRs3g5bFZezyQWLD%0AMwY4i5zVWw183Ug4/5Lnl/vpQOolYhOSyqGadI0mZ8omFZr5DVAa31+nWbUtVwMNM0M32vj0PGdk%0AfRPmsupJgfV8HOfzELCmBtdpNy7uxx47Pa0MAxiljRdrlKOYCrDqkua7cjypfr8cV6s9qPdnN9J4%0AO80J5zohw8TXjhfxEvdNGb9NznHVAexppA+8uBEJeLH3SjVACeC0enTL42RFYuuK13dsVURLU+N0%0A/k8DnQawaHiGBjC5TJbOWgHrWTsgepQ6F6Kyla3mjHQ6EAMYcyX6m1nHOl32J3lOiBv7tsYtWis3%0AqtV01g1gLoGXJg9C8A7g53TXAHbz4iwe+mIBmB5yJdsKKKd577XmUXOivZb8jgxWwpXyPPlzLLG6%0ANcNm1YYmLdCBbR9/qduZAJfyHF8fPYq0wKeVvSsPYH5S/Fj6NDI+1mlWz2AAmIAWkCfoc4BmgVoO%0AsKyetcu+XfxM1G4bbiRDrpaY+zm5gHgerhyACbBQY6sODIK7fYdgQjJ4sSnOgMXnaQDTHicrwltM%0AGAVgm0uHehQDPpeZpbFY2hd/Z04vRz5tdTAL4MXaFoMYgK6jYGASELPCEPhdK6CY2g4hnS/rXbXk%0ANC4gpgZ47q85llhhhrPFzTivlgkJdWwBGDlZtMPD0sCs97DSHJokTWQg8QcZZJAXVq6GBvYkkjMx%0ARLQWID3Drc79nuMIOM0KV7AIdK2BWZpcnxbWxwPoRUuAOLpczlli7mfmsBwcnMZODh7j1moG9UFn%0AnmrTNipfTXqzqdijgYVl1nTQYi7uyEobSVLM1Wnti0Wna7O/QB298wyroG1pE/IQJ9h/6MMhTA1M%0Aa1taG6O0XBAsH2/T0i3+1bIUrKXXwuwnU/+Bzhf76eDqXUh8GRUxip0ezDPyNNv6HbZpmFffhNwm%0AlqnI/4locpE4MF5yyp/az1P1AZoGsD7yn48tUr4vDzICQcf+1CgiALt/eSPmu5j/4jQgJlnVQN31%0A5RjVaEcOjMHQAjDxHI4eR4CxmszidSc1YSxpGa6snuT5QTYd5Xla+HvKebLPDUrASgCsMyHf7eKm%0ABMDkMT3mYjCf0Z1T4HFSJ55GtnW+DCYawCKK4laJTeX6SXw+btPEO6xNRh3064vD5jD7+L4XE8B0%0AoQH5Xjl3XdszXJ88MgEsfWQMJjmw0j1bH3fGANanlVlamvTA8nFlSAyT+EvM0zmVmP/iNCkTKpto%0ApoEKqKexZiMSptkpXBqMaBD7e5MmCXWQOy9HXqNcl+M8qZ/51jJrrObCuKy4DPUxl3GfdqM5MNl3%0AX2vSebY0p2flHUimqHEXDcqJzYHlNHbOY04sDkzPGbbCLJrqR+75zuIVk8Tn8bI6f/yd0xCT7thy%0AUPU5rUT6AOxZl1WbO+d+zjn3lnPut51z/7pz7mXn3C8653633d58lmcMMsggg+TkWTWwHwfwfzRN%0A833OuWsArgP4SwB+qWmazzrnPg3g0/DTTH+4YmlgGRNyhlXoSZ/EnWt5cizV3IoX2xZ+oU1NfY4I%0A812shktaWA0oF+SrNTCh05j/Is2gmtpeSDqIyxiItK9ro3Tws/ZAyf2Xk7k3WbS2bWlgSqyeW2ss%0AOS+kficrTXNgIebLGo/bx8tKmjYhxYyc9HurrXfKaV85GiPHgVkTCtSTIjLTLdqD8yv31yak1Va0%0AxhXbIXlT0j0PE9I5dwDg3wDwwwDQNM0awNo590kA39We9lPwU00/OYBxZWCbmzkWUdetQb/tsdjn%0AXNi7yC4mZM4UjF8j/ThiCuqgVX2tREtbEztG40Rl9gBuNLq8OIwESKPk2+vEPNWhG0YBJbzI3qjp%0ALS//+BjMVgczb0rKvdgU5bzO+iPxcya4fy0b6Pj/nLmWdWJwXpkDA0zADdeq+3Dd0OVuTTvO6fIO%0AVrjNCrPQaVcow2yrMkGC1CNeV5Xv22UzD/j8XSUfOfNcvg47S3ikgeZ59bU5eRYN7GMA3gXwPzvn%0A/hUAvwbgzwO43TTNV9tzTgDc3nonKxLf4rY0SSwgx41TVXyrZ8iJrsRPA2CWSAPZ9eNIGk95Isdh%0A+hPWAvSsmd0LxcOs/It0W4NjXF+OsRrFS4DVUMvV8f1lW8QgzB2A9vqxlPDLeK1utxrlzHWjJNq8%0A83TOmmPJaQjdK6VcWfoa/VpPuF573zSIl7AHQud42iJ2zDC3yUAlXmg+ZqDJARjHCs6xjACMp4/m%0A+4eZfNv3WmOczFJsgZSk63qjy1C/o5X3bV5JXZRPKwWAfw3AjzZN86vOuR+HNxeDNE3TOOfMKDRe%0A2BYf+ZZ8ryVPynkYWQNT0wxjZpt09iPSSmyZkJbqvAv5miMvdQ/MaRrApNdcfzCOTUOa8aC9WVdG%0Asi8jEFir0SDWdgjiiZR8RQuCWN+p/Ta7OD2kjGRboYzOqaYlVtPZTvdiANNlzMKagSW7gBoANCMH%0AVzSxBqYfKcea2kgfgGbULWZjBShrsBKwCV7nVt6evxpGUfC1fKxHa3CIDmtgoR5RnsMakfBTDwmo%0A6Tqv20EOxCyQ5rym14yRk2ch8Y8BHDdNIzNW/xw8oH3NOfcqALTbd6yLm6b5XNM0bzZN8yYWrzxD%0ANgYZZJBvVHlqDaxpmhPn3B84576taZrfAfDdAH6r/f0ZAJ/FjgvbPpEJyRqFSMaElMA6y+yLb53a%0A90AcaMgkex/vosVyEUtPm1OnpUfkqbTl+P7DG+m8aHr4ipSXJtu1BmZ9/aob3A30LMem+BxeEMTf%0AvnsjHbqie+kKZThHrrIcI5YjRJftNpKY75HjwHo1aC5T2dflzltLEyvkr3GigfeZkKdY4PxiP3bY%0A+JNxNr8ZFmLR3NkCp5hhZfJdnLa+GJsamKVlbuA8dwmvsVthElq0CWktl3h+uZ/WtyavZz2rF/JH%0AAfxM64H8EoA/C6/VfcE59yMAfh/A92+9y64AphukpGdIfAavXMX3t7CJSt0gLe9OjjiOXyXmYZij%0A0BVKCFegC2QNS8k9vOFZRQ1gVuyRlI1ubJoDM0zIzYXiu7aR0sR/MThY/COfw2Yzc0EawLjccx2R%0Avg+XNzcsaWjM1+zeAY39Cj/ahJRHSsAqA4Ac63Ir4nzp/HP9CI37Yj+d2FOeu4KfUQPAO/NXPK9I%0AdUumSLIcAuF78yB0zitv9T682S9mOn/bHAem28ESc/9ukgfN8vTQS88EYE3T/AaAN42/vvvJboTd%0AODDDGYYCyVJbvNCD5kosQrkPwCxtaxcNTDeObQQtcxIMYIHz8gn2QqA9JHGSvo0Dq4zrtkkRg4y/%0Avc1baa3J4gIFYLZxLBqEuPFbz9DHu3Rk+j4RgGkNjMvd+ibq2OJAdR0JnBcQz0wsowFq+EY/p3ys%0AgPP5Ps7nHhRWow7A+P6bC2cPPN+S77Bt33FTOFSTTguT97HE4vnC9E/yjn9YAPahSh+AASmI8bHS%0AwLSrPUey94FYrsH0mZ/2a6UmJIOXXitQp23ec+lKxhzfxXPdW72kbmzsxdVfX7Q4yyTSkkm3ykuT%0A+FaZ6DTrO1lp1r00SFqeLZ1nDSay1QCzX56nnnAu477yUuNEdaemtZPQ2OUbc7yfaGD8zeS7zeLj%0A+7Mbft4v/rayz5q7Hgep86+F2uJ5sY9yVJmUiD+1W/BXnxNpfpYGdpnJE4bZKAYZZJAXWK6GBrZt%0ARlYRrWGIGlsa/yOeuYF7/yfRwPj/nFam75U71j2PxRNo3u283Ldj33JmI+9baZoT0+dY97f2OW0G%0A3J/fCPOJ+b/Td8tF5O+SJlqSLu8+QpjTWBPQjh0dyiHjW3UeKvgQj8Nv8/bbeLGOI/Er9ZNykv07%0A7fYIeHTrOk5wGPLK+ZM8SL09L1p+yPquOdGcqNbS+Fjnf9v3Zo4V8BMhzoGzxU2czX2A9cuj9zHH%0AMgTTWt/C36L2zoA53VPX7XwUxRUBsA3sAEAt/OFYdddmZTil4xWkoljBj7y/y7aP7O87xzIXuMGa%0Az2QTeRt49QGY5rv0+V2hpTFl+ljnozVZ1vUYp7fiBVZzHOEuwiZhjni34qYYwAKH1Nav1XQWSG0N%0AYOwJ1XlgTkruv7h1itmtDuxKPOqWUbMAzDuT8f7k5eBdFr6OnQyyDXVVmZ5JO4Cxz8cMVsx3aVDj%0Ac7Z9f+ZKF+1v2W7hwWx1EHtCNc8n73xtQmsuSCfNcuUBbBuJD9hkoqTN4nM0b6GjlvtIez7W51jX%0A6Gs1mc0AZ/IbyWvFGlg1KoO72vy4FkCxtrWNn8lpvlal1seSJgRyDWxq79E6vb1I3offUYul8TDP%0AxeXH53OnYAVrhrCDNq+blcP5bB/n5T6ujx6Fa4WjAeKZE3Qw6CkWQauYYxlpbgVqFBP/K6ept7TP%0AYaM1MHaAyPjSdTHOd1Zx4aXclmg2fd+x9WZmv7c+ludaY29XwHox9rNbIA7NYQk8aTsbLkZI1oFc%0A7V316XQa2BqYRUTzf9osKhENe+AKyD33Ni1L729L06BjHbOHJqeBWfkrUYXBtZvaxfFvuXJg8NLm%0AdZ8mxcd6TnfycIVjJl5V0WwKh+WtedLAebstTWtg1n86DMUMO5BYOaAjuEvgfOZNs2oaA5gMPObO%0AT6ZgnmEV4vIEwKzOapsGrjuxPgCTe4UxoxZo5UBM9nNApL+tpOnvrxcpWdEzF/DapXWdOBIWN0Kd%0AFEDuC01i+RLWyMlA4g8yyCAvrFwdDazPhORcWmEUloaG2IWuzY9dtYBdRHoRn7007oy1L8Am8VnD%0AyAUDrqYzPy5Nu+RzGhhppMz3AIhjgJivka3WuPQ6h6zVGBoYCm/yLA/msYllaCaWhsViaWIiFgcW%0AgiI5bo41MPmJWVk5nJf7YWpldv7wVEbWNMm78p+7ig4BYg02rJCe4y+7AttO4rOGpEMY+NsutxwD%0AsfaV09wrhNmRZRWsYtSNbOFpfnR5/QEeGy+Zf/0/fLFI/JyazJxP23j1aHkrpkh7PnYBsFzskE7X%0AwZr6WM8H3geszP1o4AM8l7Auxl15MXi1r5hbJi7idCazzrvFXiUNagJWHGho8B1RXtDl5/7sBmaj%0AeIHVbSZXTqzvoQEsGujMMVNqNtSkMZceyACf59UkHlDO5dkXyJzj+6xOzgry7TsnIvG7B+RbcZ8J%0A2beGZW56cj6uP+ieszxIAcyaYCD276A+8HWdZ4pd4LR731bGVx7AdpFMz8PgBSABCmsaGB5J729l%0A82JWkKS1zz2IrnQCXqyVxc025cB4n136UsGrURm0hXU5DvNwWbxbDgxrFKhGZafRxYUYE8BcMa1g%0AyhYAGERZ01nd6rSYnMNDg9qukgRFao1Ca5AW9yfaATW2TeFwXux3a0UWSMpZ5zXX4cm5rGVIo+Wp%0Azln7sMB9b9RgA2MCSC3W+5UqDcaxvodsuUwrAPUFIhWsmgHLUTdFOZDWGwGzusu7tBuecPQQJ08E%0AYAMHNsggg7ywcjU0sAKJeplVk5mvKdCtKmxJpnfZlK5zScNzNbzQbXd5qnVprWlz6cJSX/K/uOV9%0AdrsgyT5+h0VrTfo44s5G+U/IZrPMsyScTjQWjntbn4Htbvr0RdJev703a0k5bdcytfpEeyPpD3sA%0AuzULh8X5ybFcW3fX8Zg/yQN/C6EFkvnT2v3TA1/JJcCTvZCigch7sQEp999ckvZlfR/+flq7YsqB%0Ay4G4wHDNVhNyAixf6+5/2P6OEGLdQhofL4BrB4+jxYL1aueWCdmnkV9dAGPRDUz2rXTrOv0sxRmh%0A9CBWT4qo8DSARRWJ8rAuxwFIrJgibc75bOTd7XysG6h1rGOWLI4tNK4LyrsOWpTy6XGM0IN3C8mo%0A/CyvAFCNdgMwLbualAVqmyedRSelDV7KgBs5j3qQc2cexPSKSFLuYToai2uqgc2hL/uzxc0wg4MO%0A7+GOLzdaI+SRtyz8Xvqd7XCsWLTTJseBighQSTgF0uPrB4+CycxxdAucRqb0AqfJ9776ADaGDWBM%0Asvb08DsBGPWkScWuEXpYqZy6h496VqPhyqyV62KMdTGOlqHSlZMBzfLQPUljLlCH4RnRzJrwjeD8%0Acj8tL867Lid/092IYgOsom+mGrPMtNoHYAz+/A12BbG9UdPNICrf2AJpnX9Ly7TAD0A9jTs2AWiT%0Ac8vEzZ0f7uPk1mG4jwVgCU/apyH3fR+oc2XfihUskZLx2uOsvZACVBKRD398ffoo4rZyvJ9wgoDt%0AhbzyADbCJQ5G70dpNYowQdumcDEZCKSVwl8USw7AhGCWNIrkl8qpK08EXrrnNhr7BjGgAd7z57Og%0AvEuIzUWLyNXHnLbCDKdYJBpBMpPBdsss7dl3aRw5DUwB2LocA6MUoHOaqA6f4PPk2NRO9NAbBqEc%0AcGsTsoatuRXx2pQ1Cttjy/O1ncblIM9doxt6JYQ2e1V31sB2AS95HzmXw0na8ro+euSdTgcd1bC+%0AGNueSi6vRfd7uW3HlmmoV0biY05LXzUPYAOJP8ggg7yw8kwamHPuvwDwH8OHov4T+BlZXwXweQC3%0A4Fcq+qF2ybWeTNQBqUXYbAjrB/o/vEjA3TK6KBarpy3RaU48hrJVn3XvGvFd2mTVvIn9ckE2pb/X%0A+Ww/DA+ytBHL1PRZt6e1XmIe9dRC2G8uSXMVLYDzZZkfu3Jg8v5cDlwerH1JHsqYL7TemYn+JzUh%0A5ZowMJi5TiuvlgkM9V9385TYF+eN1sBOEK/eLXFoSgNDgRCmsZz6oUps/jNHZuYF2F370ueXAObx%0AqvXCSUXOnkmJalKGUBjJ1+ZhF35zffIoaFvMZTHfJeS8DjHSgayWs+u5xIE5514D8J8B+CNN0zxy%0Azn0BwA8A+JMA/nrTNJ93zv1NAD8C4G/03csCMP54Fco06FIqC1+W43Q0gOUqp8TLAMBIzQfPlZ4r%0AYs4ss9qb3Lvy0/+uprMInNhkkrTcB+e0AnXEgYUKwOAhYK8j+NmZYYGaBXKWuZgzrzUvVndAvi5i%0Ak1Lyrr2vu/Jfcm4AMPnWbApavKkV2Mp8kz5HymsC24TkGVOP2x+PVjAcScupZ4N4LUd2xgAqzxaA%0A7UKhkAkpwMOL98q+jq/jtlihi0OU6yyC3iLnrVEqOS64e9Xnx4EVAPadc4/hV+X+KoA/AeA/aP//%0AKQD/DbYA2B42pus8ybgFHtpktt6I03joTU8vVqPIczrcSHfhlbS0WuC6HKMadRVFR8vnuCI9nIVn%0AnlUvETcuXVY6uDEHYJkA1QAMsp8rU92xUDbX8CDGXlvRwrSHzuLJ2PPayxdtc0LoYE3p0CxHUrjM%0ACJnQJL4A2hLp8n9zhHmw1nM/7EpPBRQNjeobBWG9Fx8X7bnz+BwGDw6mzZWrVc4MVhZBL+fk6rPF%0A87I4mCsztuc/pTRN8xXn3H8P4MsAHgH4+/Am47JpGsnBMYDXtt3rEntBexBJ5g3SniTd6IB0qAUf%0Aa2JXhVEEMlM3PK7A2nHAFdzSYvSxzoO8W/u+Yvpx76crjx5/Jw1dV6oAwCw5cLeIewYsrbEU6Bqg%0AvM8csReK1+jUz1XaAGtb/K46zRI2m9eX4xR0ct7XHJmPnv92UQS3dQB8f6FB4LenB4vQMS0x96uv%0A84gHMUc5jWeFyG2BuONu/zsv9nF6sDA7yPzrpd7yXAeqw3j4Hta+dQwAa3wpm5+nJvGdczcBfBJ+%0Ahe5vBjAF8D1PcP2nnHNfdM59sX53uf2CQQYZZBAlz2JC/lsAfq9pmncBwDn3dwD8cQBz51zRamFH%0AAL5iXdw0zecAfA4A9t/89qZPAwvLnVvkKpCaN9Y6kTxlrdVDtft6bGV43kr9OM3S5nQPzGmklehA%0AU46DyplFuhe0NLU+rSVbDpa2ODeum8FrDqyBSRn3mZVaiFzm/LJWqd+HzzM5Sm3iax4up4FZdSun%0AffVpYn0aOJeDaPLEUW5mDse3jgAA64djr3HJD4iPT+g+8r10/dLxXUCSr/vFDRTTVKPKhfLw2FWt%0AgVlaWBWpnruJrrtrumeV9gAAIABJREFUHGfPfRYA+zKAP+acuw5vQn43gC8C+L8BfB+8J3KnhW03%0AhgnJnpDIDLBUewYwNmPafSEr/akdz2TZ9ZIWQFObI5rfEADjhq4rjIq3kfS9UZOo2ML/cL60WCak%0Afh8qSH1xvG8dS56t62TALi/jJemaK9MmvSV1GzOnhmOZ38LiJLeZhrukIXMOkJbfNvCS7a4mJDtZ%0AipYTBDpHwHH7Q7vVaeJU4Hg3TZHkOMp2/+zIz2OPSdch6tlUGJhyM2lo/soyIS2qI6E+lDzumVP6%0AWTiwX3XO/RyAX4f/HP8IXqP63wF83jn337ZpP7HtXpcYmQAWIpyt3pXfQN5CeBjfieHarcc4xAmO%0AcBy8KwXsyHU9/9MaBoBZwypOkQcvPp51M1HK+wFd2Ma6Hndb0UomtualtbSsBrYNvHT5WRqYpMvn%0A4c5Eh2Xo8Is+7UuJrrgVyi6ExYjqNwGMt8ikc0doAdYu99J5zpUrYDuN5F7cGepyEqC6hw6s7lFa%0A9V6bKL3JDCjbXsBysrAForcCZIc3UUxqMzJeh/Zw8GmOjAc64LK42t66S/JcAAwAmqb5ywD+skr+%0AEoDveKL7wCWqZpgaxR88kQZ27ZYHiju4F/1ExF8iK15bc5OHZ3DF1x4mIVPJFIoi/IHQsF8aPQiV%0AIHJN95hA54t9nE4XdKsOwPrGzG01HzlvvJV9DWpqqpmw3YXU3lE4/i4cW6MudNoujgrJr2z7tDfr%0AfODJ3jXXKfC9dYxcQf8BHsDu0Q8A7gI4vlSJAmBzoGpRqpoDpwfxgs9SR7do4O8cvhJNEMBhLXzM%0AACbpWixNi6khDhWJRo8o6QOwIRJ/kEEGeWHlmTSwD0s22OsGHYuIig3YGhgLE84LBHPxDu7hddzF%0AG3gLr+NuOP0UC5zgMPQgskgD2/73oVYytkxIDlhkLZBNypaL4GW8/OspM481DIruPy/2sZx0S8Lp%0AyGUr4DFrQrb3TI6VtrA3IUfGJO5drX02DSKzr0+z2ZavXNlrB0ruXaxjua9lQuptrq71aZ4FUo2L%0AOTBLC9NjeeWdhee6B+CtNu3kIbwaJj+0F9BgRAChISzb42ra5TlHHdD27PAmilFH2usQCKl/EuOV%0A0/y1Bia1V4824LUirdEHa1xDTq4EgGENJI4Gi0DXnIuYN6QqvzR5EADsECfBfGQAs+Yy94/szLDV%0AaOZXrREeYUnP7DNHtBSe+2Kzjxt8NOwl04hlSSpZ6LREFcxfSWf+LgISEe2F0nFBiPdzXiiL74gm%0AP24DczeFi8tH3sdyShX6sO7IbH2eboC6YQLZhhldZ92L82bFCgpR3taJGVaoR0VY3Sg4NiyvJ9+f%0AnTo54t3Kp1lJ+CFb7FwLWA2u7KXRgygAVQekSsS9dKK5OEROs7zlzDvz6k/p2+Vh6moAWIWul2Hp%0AI1ELdMBFXkceDnGIk2RUvL9N3vPBDfX44Aj36xtdHqXH5ErHPazkS1UUCwQCr9CugRcabIE4OJYa%0Ale69gM4BcYpF+PhLzCMtLtyLt5Jvo01sLl3vRIlcTiJBA5P5xpi3Yi3DAgXiEAUK60lhj2lkELCi%0A0ONM2mkWwOl0iZJXHm0sgJcn3YwLNYowUeH98kZaHwQgOBKfgcNKk2Odr3IC3P2EekBFmeUGoTgw%0AcW61Di7caX9HCCuGX7/1CHdwD4c4iYYAcfsR8NITD/aBmOyLsEYnmhnX3T5NTsvAgQ0yyCAvrFwN%0ADewRgN9UaVHPg/yQoAJh1seXJ+8HrQuIe4+bl2fh1mEep+hxqZZUo0B1qw2mrcdpHBgPlcn15sa9%0A2ZQMMkG32hBrYHSK9FSsiQlHIas9AzQzKHtHreDGHmtE5jOrR7tPJhiG8gA2b1Uj1jIkH0A0AWTw%0AsMo40YPSDwBnk0sPEeL8W8eWtzJHUeSUmkVXx3xSF1sIAKeTBU4/uujyCnpfrbnnxpPycc6Mvftx%0AoJJECqMopt21HFQs73GIoG3hDoDX/e+bJ18FALyOu7iDe9GsErwAiT7WlIjs6zQ+Zp5Z0rk+S/1m%0AeTFNSDYR+YMUlCbprZpvTaIWjmlVmlcW70SBk90j7QBRAPjy4iNd9LnFW1jACiRAxs/REc/1qEA1%0ALaMZP32Wu2PhCxhUQsyUHnjMz89EYptAxo19ZJvYWoLTgMMc9MBjTdMQoGrzWgN+NSlRTwrUBz4v%0Am4v87LjRM3Qac2fbTEgVFP3S5EFUvzi2UPJZosLp7UXMi80RAxiB1d60aZPiif2OP3rUrQOp61YJ%0A4O5rXTnnwE/HgZG5KOD1L0x+L/DD4uxi85AnC9DHFqfbFbsd86Xrbo0i4sBOsUgAbPPCAlirWYVK%0AVCAGj7ZX+abRuwB8hbI0sJuXZ93g17bsGMSs+CohHUOw62iGs8XNdAjNNkJ4CwcWNVJ0M1L4rMbe%0ARR4dIIGvJnfLjZoBX5dvTgND959etMSSUFFZi+GYOQYwunfgvyj/4uGqUZgNJJTNpPA/1eMHYJPn%0Aae91DsBK9Gpg1yePQv1ijlXyDHSe5hlWIX5vOZ1jPR9HALY3bRLAEs2GZxm599odnJU3ex0J0VA2%0AC+jkWABMOLAWvN7AW/j21vx5A2/hDbwVaVdWuyjxCO6CPNVtOTYjh7rlci2NbIVZ2mkrDez8Yj92%0A1gHAJbJyNQDMMiFniD05DF5A6CWvHTyOVHo9v1HQvhSAAS2IAdEKwTkAW2KOs/nNdLyfpXFtIfEF%0ApHSvxelAN7d9NKRKz4jBgZB92pWhEWZFgQqbkQy68SVKA2MTksuewZ2+seng0Pc3jtmjVaEMmpqk%0AbUqXaqQWgGlzuwWvawc+KJq1eQYw0aT963gAWmIe0paYYzmdo5qW0XkWYHEEvIDhvVt38Hb5alde%0AJW2BbjYKXQf5WOooaWDfPPkqXsddfDt+MwCY7I8f0vyjfaEmIm2ZOjQYF/7acbGO61oBLEc+eFxr%0AYEziJ/Pt62cpGUj8QQYZ5IWVq6GBXT4Gll+L05YzoG5JSdG+WLVseyI2GTlsAkBsPmoNjLSMm/Mz%0AlNNUA+MhRqdY4HS0wNnsZsqBWeS40sBYWBuzNItciEek1XAwrTx/GzfXx3XpNGXucTyPJYGD6+PA%0AeOCxHKvb6cVO+p7J+coFRVaTdjZfDiuxNC7Jm+Sr5Y10OIE2IS0NjDUrmZiwgq2B6QkA2aQMVsHU%0AZ/7eJ+54jZJNSIlPhNoq7QclgEPgpVsPACAEeLMJ+Ufxj+B+rUnjLYG07uj7W3yqagezW6vk+4oG%0AFgLZT/FEGtjVADCMkJI009SLwl6huV+2yQqyi1Y40WPoxMxhM6wE9stzVKO0kul7ny1uprFBnC/2%0ATIZHdh4YoL9B5qLeI9Hkda7CqrgijrCPAl016d2eD3jvoObv5J0iEO4zMZ5CrGfq4GMx84HOzDY7%0AAB1My9xYLs9tmfYF8IqzgWeTFf5OCwOYpiv4HA4OtspkXY7jzkqbxpx/3m87jr73cRdNVz5yfW3c%0Ay3qeSI6PLbry0hxvhTJdto3lynNgkz3gI9M4rYT3lACdy5dJyMN4Lm4gnpfI36J6ooakGwffS57z%0A0uQB7h+2wa0CjGo0QOQtRReAaoVu9B0nDYEdBFK/5+g01C1eruj+I3oGk/QT/ch8HqMZc7VYebWO%0AFVDkhL2Tcqw1WZ2fFWZ+Xi0dyrHNU1kjOCGqA9Lm6CdpukFuC8+R86Q+SPoS8+j9xF1wjKMw1G39%0A3rjTUHiYHZclMsctaDPg87TVAPD+5GXcPDzz9+wDQ62VWR2gcax532hoEU8rpDWwKw9g+wC+XaXN%0AEEcNH9EWPh5HAMyaHx5oG4XlpdNC/1uhDnLvBU59vNVtjxSbyqVmUUYDY9OmT6OIs2UAGHuiRLS2%0A1e5fmzxOSOHe+xuyjTwP+7rntvJaIy4rw6yVCm51JhwjxvtyLNdHE2HmPKFWo+O0VktfHXQjHywA%0AsxwOnB+dT37Hvsn+ZLzuCQ5x/gGZV/IufQCmgaXozhVTbTXqwEuGpZ1i0QEY6FoDzJpRp8G7y8bu%0ABDLA9mFqYAOJP8ggg7ywcnU0sD+q0sTtC/h4sNZ8fGn6oE06eToTMvfGNZJ4J8uEPMRJ6DnfPno1%0A4YyC5qFMSI5r8qelsWGWqcHayLoYd+aiLivWwObdKst9GlifaLOI1X4rxscsZ20y1ohDACziN7pF%0AXDb62/L7cIBk0IiE5xTNJX7BvpcPGphMqlmNbA0sKQcg+12t+D6+Bx+LZrR5z3UOqJwGZjiOTBOS%0AuMDVtDMhWQNbTE5RTmKSPSpTlQ4A5ahCOapQTB538WHMOarrtAl5frmfLv/HcuVNyOuwAUzI8kP/%0Ae3n0fuQBskj72IR8vJsJ2YpV8TSpzxUYI+DtO69ubQyb2mGNcRiczMQ4m0QWgKkMdo2fRUViXx89%0ASuKMODix7/1FIk8evzM6EJP8hZlzJY+cVwYwwObAlGguyQIwDcgc9BryyuZjN5Y/zaslanhRNU0B%0ATIN7zpSUvFnTyFizAgPA5gOX5p3Bi+PtNGBZdYSdV/AApk3IExwm9aQPuNiZEaZ5mngFw0F5M+l6%0ADWARp/dhA5hz7icBfC+Ad5qm+fY27WUAPwvPSt0D8P1N07zvnHMAfhx+cdtzAD/cNM2vb3uGyYER%0AgPHKvxwioaf60N6d4FV5CrEajMw+EPW0oxrVKF74swZNh616PsAv7LouxlEkOfM8OUJ7b9T4aWq4%0AgpLH8aXRg5DXbQBmPYPTuGFZoBoBhdVJsAamOTBuaAaI5YCAwUB7/MzQFCuYVvLGW2t/BwCznBg6%0A3ERv5RxNoN+/vJFOV86jGaCO2SnBZS3vrQFN6mB73erWjFpPFyp0gsOduVJ5J6lnfN5s8gCubiL+%0ATd8v1CEdmP0hk/h/C8D/COCnKe3TAH6paZrPOuc+3R7/GIB/F8C3tr/vhF/Q9ju3PWBvssHs4w9U%0AxmpzTiJr4cycBhYa1jOAGAOANumkOuuedIVZMEejQeAiLfG/qV3QyiR6nBupbgxy3qbolnVH3Q1N%0AsWKKtHnd5zTgYx0PxwAd8iKZ0OEHspVGxf/voIHp/HBnojViyQO/WwgRYfA6DTdNAcwywUTLEQAj%0A8OKy0KZh7h20ViMAdv+i9WifIJ4gk5/P5qIeiaHfSY65k+NOtM3G+mKM1WSGUyyiOrIL1cBlLuVQ%0AowAvXluiClH5+toPUwPbSuI3TfMPAJyp5E/Cr7qNdvunKP2nGy+/Ar/E2qvbnjHIIIMM8jTytBzY%0A7aZpvtrunwC43e6/BuAP6LzjNu2rUOKc+xSATwHAtW+5HaKBWdhcEBNBawA8/YbmJA6nJ94trEUH%0Axc6AB6OXInVaq9eiWWkORItoC6FXnhTY1E6fFAJLrUGzOiQgIX9HRZjuRrQbNqE45EBzRn2mjWVW%0ARq5ulR4mL5SeXbvRc6I0H+EErWfL1lq1qkYRLcwStF9NIGtzSjsXrOND+iG2AnS9tPKsZWfnh4hl%0A3rJGy44ReT8dBsLmW4nYlJ4BJ68dRnWEzfS+UB/LKaF5y10k3Fe/q76Naj7xPZ5RmqZpnHPN9jOT%0A68LCtos37zRvGFOyWgUkDekUi5B21M5HrUFniTmOpsc4+vgfwJWN3BSYA82Bwwo3outErddp+t46%0Azfp40aBwNUUOA5VuDFx5cpxLhTKajcKaMULzgWJ+WZWRj2XLar7FiQTuwp+UcEa95ruRZjUYyYME%0AffL3F25OvtcJDnGKRQxg/oYxD8cDonnolT4+jCcK4GFqbHLpspJj3elYAFagjoG1RNepyiBtLlNJ%0AK5CWsy5fHYNlgPS6GOPe7Tt0ms83m5G6HumOMbyHJUaHph1lJarY5NVOH+C5ANjXnHOvNk3z1dZE%0AfKdN/wqAj9B5R8iszM2yjyrRwES7AjqgqFCaGpJeHo2XSJPfndfuhXsLUDEQ5dKsY62VaRJXN0IN%0AAFwpNJ/G12pPldxPFVSSzr0ka2C7AJgc84SJutKF5zGA5QIZd+Agc3nQHRhrgXIeE9BLzL1LXmtg%0ADGCieVujJ9rja5PHCVjJvgVgUlaWA8YKgOV3kOFdYYyj5hM1N6d5MeG2cmUPdOVh8I9rdCAm5Wzx%0Ayny8zQGUE66XfBzlywKwHqLraQNZfx5+1W0gXn375wH8h87LHwPwAZmagwwyyCAfquwSRvG/APgu%0AAAvn3DH8QrafBfAF59yPAPh9AN/fnv4L8CEUd+HDKP7sLpnYx6NEA1thFsaAAb4n44UrjnGEs4ub%0AwDHwW3f+JQB+viHWoizPkfSYfB4fa+2K76XTeHiQiO6FtZYl5/Sp5nK+XqFFtJACatWeGpEJydqX%0ANiH1OTnth2dT0OfVaFc94h5eeblMXgzIamOWKWvxbvqYNeRTLOIYKX+z2DSTmVZpJl8sfAgKL1yh%0APdzs1WUNjPNlhVP0mZD8rskgbSOUIzIhdXiClDWQfosVYq4sLsRAR3zp8GOoRmUypTR7eyXPlqfS%0A0kCt/z9MDWwrgDVN86czf323cW4D4M9tu6eWEhU0B8bxRwJebFaeXdz0MPkWgtv17TuvYnVLTaei%0AVPccgFlpHFjIwYd8f8lnLiB1G9/Vx4FpET4qIrQFIIz1G7UJaZGzORBjE9LMkzQSIAawPhNyB8KC%0ACeLEeUFpchxm8pRobj3ziACYPFuA67CbrFD4Lea7BPC1Cc4dgThrNAcWF1MR5Z/TInN5UmAzI7Kn%0AQApWOVCTdwXts5m5RBobxudSR/T24atYTuehLDjfPgs2eGlJgsgzzqavFwf2ocq1yzU+8sGXo7Tm%0AwAWgOMUiVJaglRzDg9dvIAr0u//6Dfzmaz4qVhc+gAAAOW1LA5gGQ+ZiKpTYXDjUk3SWUg0cFjGq%0AQS0XyMpkdvJ/hhDPaWB9AKYrl2zN/GhtSyqrReLrxqV4HisPGhisDmXzUK0DoBt3e/+oQbRTIF0/%0AeBQa6RGOcYiT4Aw6wnHyfbhz4TTOp9ZSZWtF8IswGFTT0sf45d7H0sCkTPWxBjBrji39zdprzg/3%0AI16M300CVp/U48j30N96b9J4DhD48DWwPxSpkMyJ7xYNjj7uK9Q93AkAdv+SAv/uwgMYB/pVwLry%0AKvFbH3+jF8D6NDBL7a+gFs9oK8AGLiw+awGTNkcsc1GblPxMydMMq0gz5Tzo99Qa2JMCGGsZlglp%0AamCaOH4GDSw8Bx2ALTH3oAWkQ2qoLKJj/xKRBrZ3qwmLHgMesO7gXgCwO7iXNDbe5zTWunJgr+uS%0Avp9cCyAENIdxr9s0MCAOmeC0vuBQBi89E0SFEPpz8tphVI9kOF2uPLJiaGDcDs6LfSmIJ9LAhtko%0ABhlkkBdWroYGdg3dzBMiC0/UA4gnduOR+TI6X9LEHd5SRJuZw8ntw0TTseKrcj1kLmwh7IsGNElN%0ABrmH5uFYywo9L+lDuodiQj0MoWmfd//wRnD767X7LPe31Vta5DiXjcU9RdqOZY4wJ8ZpTFSv/PF5%0AuY/VqCPjhYPTeYhED1HifPCxbCneKqcp8TsCqUlo1QcrtEc7f/jbclpWwwe2x9bpstflYInW5kTb%0AMSbCFKYmNzOxTpP6t39xjrYw4llAlsB4scbRa8fR7Bfy+2dH34o2MZ1t5VrmfXBFAGwz3sOD1+Jc%0An2KBu+2UrPdwpwOwk3BCR9pqVZmije+XN3B8cNRrw1s8hgCdNmdQwAQxqXjVqAygJfdjEzC6F4nm%0AUzid+TSdz2JShwrEqzFZUeMW+Wp5zoA4aFbzN1kAYxKfvZDyWDGBlnTc/pa35uG9NOhLQy/QTqnM%0AwhHpijCOGjs3XKSApWP++spHl5MVK6i5VO4ULLMyLArcV35WWo5rZGFTVMqLgUpet3Vu4NBP1w7Y%0A60zkJlYYf7BOp/7hmTTmwKvzt7GcxoB/igVODzyond25mZq7apZg/Wpfd3mEEm/hjShtiXkAsLt4%0AHcc4wvl7+2kB8Wh9KTCOqC6Bs+ImimnM7ViaiLbPgZjELKDCF/wJUeURANNDX+JL8u50nS8NYDqf%0AoqFxhWLOTXNZfXngNCsURY4TAONy6GtsPiORNiTHQl5LRc4RxbKCd1j92gIri4dTAMbvyx5moAMw%0A7QnVmpRcq0NtrPLSgCm/MBxLymkbWFmglgMwS9vaBmCLjiP0SfZShTGAvQv3XhMPRj9FPIh+2T3r%0AzifuhXIWAAta7Efn2MwV6XXVNbBH2Mdvqvl0VpglGhhO0BWQaFuarJzBnHngnaNX/CnTeQAFi3xl%0ALcUiuJP4K9m2l20KF0BMrutO95nR8Vh8fzYhJZ0BTJPzFcqsmq89n2wC8b5upNwArfGfO62KzQ2S%0ANTDxpPlMJcCygcPpQbx2IEv4PjKn/6jN+4Ri0/h5umEXaeeknSXyv2XiaU3KMrd1eWkzXPY3Fxkv%0AqhxrrTZnlvM5lrD2xeaigJdapMZaHNrWwPyC0u5rBF7S9vTsGqfd8/YX3sy8c/teCmCYY3kQxz9+%0AMMpPRzGQ+IMMMsgLK1dCA6sME1JrYOuvjGOEt0xIGajLvbp6w/V8jHU5xvlsH9dGj9vLVtAkt2go%0ATLKbYpgt63KMahTPmlGjiDQveUZfWIOka9JfQkqk7CT/msTn0A3RwLT2kNMocuEkFcrdtK1KpXcv%0AlJpz6jtt4Lowgvb/a6PHZnlxGVcjP1OHzLFmaicZE5LDU5iDs8w+rV3x/Swz09J0A+fFMV5sTeQc%0AI31msuYA+Z01B8YD2GmUgiyWwxqXpZHNsfRmI9BpWmwh6eNTJEsQvjp/G8tJrIGdYpG0k0dI5xXj%0AV/u6S4X9XgA7+8APGcIxYhNSCPyS0qwGwh+XptJZz31FX026aHo2JTW5X6D2s6LqwBSjMZ+XPq6l%0AHqUVWu6nG431TGurG4fwYNYAXAYw6x45bqaPxE/MslzDsmKW2ITUcU58LzZ3Sl+ODFp64j1xuAiQ%0AAZ6P3BQuer5M3WO9N5uQOo3LQXsYd5WoE7AAnx1SObO8L41FlyvzYIDJgV07eJxwXjkSf//heWwu%0AasA6RgpoehqrBXDn2+4lAKaH0P3+1QcwWwN7+2E7F+I9dAWiNbD6Ali1bgoNYECqBSyQ9MrrxThw%0AKZZGlBXdYEXo+etybIIYe9vkuEK8TFdOI2MR4GMvIy9uwhyYz3KR3MfigvpI/KjX53KwSHzWKqRs%0AVrTPZclb5QPZFA7FKA3M1eXAnuMCfrpv9lzqQGHZaqeLVQ7W+NjNpQuOBUs75H15XsTV6amU+wBM%0ApwP9JH5XODsBGINXHweWrHbPGthxm6YUjg8q4OAeOi3M3wz78/PAhflbpQD2K7jIvNgVAbAa3cR0%0AIsFUAXwu5wCN7fYfYgHgZBJ/FE1Uyn8ruk57ZEq//p8ONbAa8uahS6f45XuxxytkPybeGVxY47Oi%0A8bWwycJpfH+JpeL7y9Ya68mEvfxkIL3E4J1d3ESb0FVMqaxs/mgA09HyFboKLPs6rYI5X9f92Q3c%0An/mRGLzmJRCbb8l6BNSwz8t9VJOYjJf4Og530WVjaacyKkCGwdSjwvyuuiMqRxVWBzMPrDkTMmca%0A6s6jQmoeWtpXhZhekfsRBXMyPQx51HUimjd/dIijjx7jlaN2Fi2uE6xxEYAdnAJ4A37tC9FV3gAe%0A3H4pzOUmz9N1fNND1Q8k/iCDDPLCypXQwC4xwtnlzTiRzZES0fTPALz2xQT+NpF7sZlJXMy6GGM1%0AnSW8Cmss64txqvZrZUlc960I56LNOcvE02m5MAeLIPaPTs1L3mdTibWtPg3snctXYne4xXfwAhTb%0A4sD4HNa+JG2GTltQGhhr1OvZGGflzZjn5G0urfQa0/3yBlaTbsaNFWbRt8iFQ4QQEnkX/t6jVNu2%0AzHlxvFSTMuShOijtsIpcyARrbqJ95bhF0cBmiMtL6nJrCm4Kh+PbR1E9kVgtqQ9iXh7jCIuRv/Dw%0AtRMcvnaC/Q8yvBjaZ7wOv46Zp7bx4PZLIUSqTwNregZDXgkAQ438YFOgMyFn6GJWWL1Wg7nNY64E%0Amg9o9++XN1CObBNyfTFOp2thzkI3JJI+E3IbgOW8XJY3kc/jLd9r2/xmK8z81DR98Tw65kfmm2Jw%0AshobEIMVg9dM/a/5GsPsj2irXE3W6ZKfsguePS/3cV7uBy6LnSlRoKll0jFQTOSR8XqiDGL+tdN4%0AsQqlN23bIWLVAQW6Wrwid+4CXpZ3F3StNiGlbbAHuHZ4e/5qFC1/ikXgwI5xlI0NOzw4weKgTft4%0AS/RzvTkCmtccjttJm2V0zTYAu9TzpZNcHQA7VWn8QfgDkZ2/N/KLYpw/bEeyS+MSMJRjBhr5kKKJ%0Ayf3b3+qgaxUrzDo+hb1EGiB1XqPX6MDrSQGMPWtdURkVH6nLnwMo+TwTrCwimQlaTdjqNIuvyZHL%0AOb6L0xiwgLiRWmlArHVo/ofTejijAGgyM4JFoOst5xNIvrWEs7Bzxgpu5W8mxwJqiZbGnSi3Deu9%0ARVaIy0uAfIn4m60AzIHzuS+DL88/gpPpYQBkaywkh1ZEoDY9xeLj7eiQjy8D7DGfxj9+b5bE60+y%0AlQNzzv2kc+4d59xvUtp/55x7yzn3j51zf9c5N6f/PuOcu+uc+x3n3L+z7f6DDDLIIE8ru2hgfwvp%0Awra/COAzTdPUzrm/CuAzAH7MOfdHAPwAgE8A+GYA/5dz7l9smqZnaUr4hSu1CSlmI+2/NHpgjoo/%0Anh4BAI6nR3hn8UrnHWPzkk29JeKek47PZ23vO0KqnWgTlbUx9kIqM3IXbStnQupwh5wpuGtamE9L%0A8s6T3VkamJ5V4NRIC2Ep/Jktm6sAljOgak0C0bzYJGKuS2vguTSo/8ue67TGBuPYahV9IQo1H6Yc%0AmF6E1wp41cfWN1xhFjSy9cU4fsc+7UuXD7+TmP9Ap6XJkDz/Ap5vnHmO+mx2E5gB10ePglbGkwfo%0A8bh8nKMsrNk7WJoePWsrgDVN8w+cc3dU2t+nw18B8H3t/icBfL5pmgsAv+ecuwvgOwD8v70PsUxI%0A5jgKD14ycybml6/BAAAgAElEQVQQz6IpAa9v4Q28NX0DXz5qF0aShqiJUIsDW9EWLZAxQHHj1pxE%0Agfj+JFxVLbDiQNNtHJh/ZOzKz62WFFbo4XGieuYOBjH9jjxAfmkcry7RfbRdGfS2oKr2w1bTNGTC%0AAjDLPNQN0uLJrDTOyi7HfedZQAHAMiHn1EPnOEreCnBZU5+XqIJZuZrMupXa+wDYSmMul8+xzHfF%0APZ6X+6Gzf2f+ige1ySNTwZBysEBbtta+yOWzANgO8h8B+Nl2/zV4QBM5btP6xdLAZujqfukL5BAn%0AeB13AQCv4274SSEFT9vUf9yzxc3O88KgM0OqPa0oHXSNJuwtUNMA1kPk8772Em4LnrU0MKnkvJzc%0A2eXNFHiEC9RgxRpYDtT4PvUFJXDUZZpbqxQSV+VqBlQTu1PYhd9isOKfZEEFxGY1KSurOS5Ng2iP%0ABiadlAVgljCALTFHiSp8V44x4zpyf3YjdS7oYxhp1nnaMZHTfAskA8PPZ/uBO3t79iow9/F6/pRV%0AUr/72kEsz8kL6Zz7r+Ff+Wee4tqwMjde/pY4WluEQYE8PED3MfUYQPaOnB3e7FZXPqJ7qjFZwcNp%0A9ai6LK3AQjYrlVJyPt/H8a2jSEPKTQqnp562NKtcr8xquOmtYq+g9R45Sf7jWq/VWkv6GPUSwMT2%0ALloAZmllWnNjAJsj1uj0K+h31MriNhCV588k6/GixACi76c1Lst7LMe5by3H64etCdlHBejOyqq7%0AFoDJu/mXypeDlCmHwygPrYxL1SNdZF8DvgVge9ggJ08dyOqc+2EA3wvgB9vViIAnWNi2aZrPNU3z%0AZtM0b2L2ytNmY5BBBvkGlqfSwJxz3wPgLwL4N5umOae/fh7A33bO/TV4Ev9bAfx/W2/YoD8gtO4I%0AbVY/9SwM2pV7MjnE/cMbHka5N9KDSpkr0SQn7+dCBVQsTfiv3W4qh7PZzTDP0ZNoYFbog5UWAm3l%0AHdnpwHnNmRl9Ep2Xsz1E+qqU7roLm4/MEfSWKaPMmCgkQ/bndK8+00lpDztrYKUc1u3lKRkv+/w/%0AE9b6mLUtuf78Yj+vbWnnko6H1BpYX+iLvFtuy7yjvhfoPPqu1bQb56u1MO3MSjWwvA9wK4BlFrb9%0ADLxR94vOOQD4laZp/pOmaf6pc+4LAH6rfZ0/t9UDCQAb2ABmEONPYkIe4sQDGHvMhOuyTA0NYFos%0Ay0n2l5lzJNZmhjDT5Nncg9k2ANOEPU8uyPFCCWFvBfBaJmUOwHprhWVCWmKxygYCaLDKBa3m4sD4%0AG8rPSNubtDO5yqpSVsPVFvEuAFZ6j5zPUtf4GIj8I+zYPR3pz9/6/uUNm4/UPKz+trnj3Dtrs5Il%0A5xjgb7EDgNXTlJy3YiR55SyRUY8JuRXAMgvb/kTP+X8FwF/Zdt9INkg5MKWB+aSUHN2/OMds0gXZ%0A8VQgp1jgdLLA2RHNs81R3lLRrWhmkT7S06oYUgnYQWA0ts3CBSCTvGsAyw1n0QGq0aKuQL5S5/iO%0AbVpYDXQhEgxefIMc+udQAEAxymtgMyPN+mZyzLwmcZvXpo/jTmFUopqqQdkXaiZXdiIYWZd55CzC%0A3pdG6j3WQ7Y4TELS1pdjm8fqc7L01UHr2OJErQ55F2FniYjmMttzZP1U1sAYvPTiMyzPpIH9oYil%0AgVVGGmINbIYVsALmk1iLYQ1siTmWt+fYLCn+qS+GaBcNTANYodL0vTXhPEeYI3yzSLUyBrBcrFCY%0AmkWGmlje0V1IfA1e2ffP2dN8811iFRjAkHXTJ2CVS2NHTAtie7eaNqmrDzy6QYNHiK0qadRFm02e%0AKsea4cPyovkS6TQwBinZyi9Z55K/4RKpBqZBzdJ+dMek66ukMfhZ/7NYxwxgmh0oEQ8bqxGGSbFY%0AcXNPooENs1EMMsggL6xcbQ3MMCE1B4YVML/1PoDOhBS3tZiTK8zi4NY+gjInFk/A+5ayofctvkZ6%0A14XnyM7mN0PUc/RcnQdOswj7Ph5E3+OJpI8Dk65Yiy6M9riErYEp8yM61mETooG12pfMKuqTujF6%0AOjRFO0JKVGEm19V0lmhXrH1pDUxzO7nwCJ7hYfOBSwOGreMcB8Ym5K6t2KIUdBouYfMLBvewaj/G%0AyUFq0s/QrUTU3ntTOvC47F05sL4wiqsDYBYHRgVrEYAlKqAC3IVX82eTTjkHEMBsiXkYXX+/vJHP%0Axy5WkmVC5u6hRRrpNuJVB19uk11I29xWi+akAt70sdmgiwp1rMPlZ0A5Sk+x+K6+IFXjeO+gSRwj%0Aem0AaTRLzE3TnM/RHaZlQrLwVZbH8fyiHabGQcbMb+kRD5bHUZuaDGBWp8n7lrkY9UMXiCs6MlvV%0AgS0P0nzlKAolVhxYqRrV1QewGulQIiD6mLzqMdD1pDfK+2gm7aKysJevyj7TAiwR4ZWsYTba2/c0%0A0sc99X2VJ/liu3iOdKXWilUAtBZ0lreB/7+9q4uRK6nOX7lvT/e420x73cZjPEtmsSEriBSy2hAe%0ACBIvJOzLJm88RCERTxHkR0oUQXjhBSmJEqJEipCIsgpESRBSSEBKoiRESHlafoIWWGAJBix2dtc4%0As962aY97enrm5qHq3Pvdc09Vt8ezOzP2PVKrb1XfvreqbtV3z/nOqaqJqI9DOtFyE4Z0RoClwxw4%0A/AF0rPkujZdaCRz71SQ2V4bFM+clg2RQWOEJ5qoczIuGMsjqJzzYfFESHCV7PS0yXjtedL/ooood%0AOsj3TjQwNbulPgY64dNLcKWsoYVnvRY+qyi7hHaodOsbs/jLVwF/jH5tzL7cU4nuXqypREBlQvF0%0Au41xpz4RFH1ggrCBBuqxNfxdyKLaVcwDZHW6lAkp6UXMNsuRMC+tJaVdcQcW3t1qB1akWNMZARh3%0AgNEFYLxK125V8YsBIBb6wFHyOs/CQl1H4+WxN3OFCT7ueLBisyS5jBC/rAzNcK/rirXDijpqB47V%0At7SpxnFaMS8xX5+fBVReTMvZL0Ug9bHqBACzVvjQUu4MXgJg4hUOz/VEL69or2Ux63ty6vG6l1gP%0ArCHxG2mkkWMrR0MDW8CExAgYnSsnLLMGppfiWNiEtFzK/EZkToK1Lz5H3uLaBJwZ+YvwT1Y6woED%0A3qyRhfgW+i+XQZsRrD0w/ySzFwClidKbUZt5nGbNIRbfZQWtatpNyihi8Y/0TKZdv+x0Zelpiwqw%0AQhgsHs7K4zJZmrzl8+C+ZnFSLFZIjmjPfH1dDuvbalMrL1Z+KafuI6sotTBRylVQcWwiumVCajke%0AK7JaJqQCsPG5ugmZd1wZz4NqkCeDV0V11Q/FItXFpEhxYAxm3AkskzJWby2xgRvS1hZek043vmpl%0AjFuzSFbOk36kp6UMjTzABp1UHv+na5yjy6slRgMI+Mj/+XpSH8tktACMwbYfyZN76zJpgImBggV+%0Aktamo+TNVF7q+pye5yzh5xA1ISlP/jdECV5sQhL1IMtqWyut6KBfLccDwBbRwMxVGE5VAGxfGpgA%0AlxUMmuLAGPBioKPvKd8pjkJdS0DLZ9Xd+wBsENPl0HwXf+s8qVcfdltpB4YFRLE3vNYOY1oAS0x7%0A5YEW0zpZYlxmDMCYm7PydNlSGotV7ljaKn9Mm7dAU2t3oPJL2fVKHVw3DcBWWsrD/Jci8fU0K0sD%0A87frVtIszbZqjTTSyD0pR0MDwx4wu1XN2uxVlzUel55IoJyiEZskC9hoHn6ovyVjGtciE2mBtJaR%0A1pDt/4U82ZbNJ+vxSZyWttmDM6+1kCYAdZ5l2ui8WL1jGpeutyUpbod/T9WHj5kamKeBhcn3NW1r%0AYOQt6oXU5Yy1iZVOaZRyX9aI5Jg1ZDH5dDC1no6ltUrLO681MPE4ynfIW+qVmw9zHF5ZpNJSskxL%0AkaMfRmGF4utYlAAyDGCx9bQt4JIGWmrtFIus1cTqeJakOtmig1aAzeAkTvRKnis2944DLGX3IpFJ%0Ap2vXcVHw0t/a9LQG5SIAFpNYOfQA1N+L8ErajIoBmA4Y1aR67PrzAIzzFjGvkThH54ukgqKlnBNU%0AAYbjtHTsFoz/pgCMgTD8X8CLl0y3xqU2IS1JhVEcEQDLAJypZnFjG4GMHD+io57Lq5ZRvjxBetQb%0AlFqK3N6KWWINrBvJ017IFL+T6jyBCD25cruYChPTtuRYvkXrrMQ6tWhysq+47eUCqgNSvmNv4JmR%0Ax/VcBMAW6XUx3kWXQ9eBrx/j0iwg0s4vTdhzOkbiQ5U5JTFNPdUnM+M8rpPlOOAy6YDhyOodM2Q+%0AAFf+O89bStqqLCHNXkctsVVo9W8iKQ7saABYhrIRRbixpePMATBrRxNrrhUAjHv9UkvhzsTetxHK%0AzjNO5Om6xNJcH016BvBaxdViOSApv17tQKdlTTAt404f05mqo4gFVtzxU2/gCeoAYg3AmAaBBdKx%0AAamBVUvselZPT2lzFljpQFye1SD3sF5glgamz48F/XIZskie9QKyvq0ZD0S062WHAPilh3rV5Zsq%0Am+2Gsp7oVGcpxABs3uoqFoClvJANid9II40cW5mrgTnnnoBf+/5anuc/pX77XQB/AuBsnuebzi/P%0A+ucAHgOwBeDX8jz/6kKlGKo8Vm33qYFZJiTLpOP/t5Utl281djmzicjalyZ/55kLIpb6Huq9tLJT%0AbBPHGpjUwzqWNE/DEJG3Wm2Nq5hJJcdau7L4lZnKA9ImZNc4j9Mw8uaZrRZHGdO2tJYiH202at5P%0Aa1uWWWmNoHpXq0vMhLRM1nllWLT/kQYm+zoyTyUaGAeWmivHdvyO4Tz5PbZSB88btab46el/Fhd2%0Atybk36C+sS2ccw8CeCeAH1L2u+DXwX89gJ8D8LHwnRYLwKwYnDvkwABQ81edBGJ6AUC3NcGk1/Vz%0A3Dj+KcaBpQDMAgj51h4tMiHFdLRMSEtSoFZZFSGYAtNuu2rGWGVm81HPNrBi5pQZEQUwKw/GMefd%0ACUFv/R+RtL4epxnQ9sOBSfvGzHVLLJNRrm15QnUsWrce3GwdZ5gVwaT+UuMagMmLPgVgnGYAi91X%0Ai+a79PX3to2A7PwutlWzNrYN8mfwG3t8lvIeB/DJsEvRk865gXPufJ7nLyRvEgMwJvG71YBOrnxs%0AV19LA5M866EIkAHe9t/rujrfFQOw2MDitNbAhsADLb+WmaxdZmlgKbFc0Pxmkw47zdp1wLBc5NaM%0AhLFKWwCmB27XyLuTc2IABpXH99diOH+imtfdcGC6nCm+jcu7iAbG4yAcn+jllfCEmLNHb1XGACZj%0AQm+ubAGYtnI06PjqVSud4rRY25JPAVyW9prYVWNfJL5z7nEAz+V5/rWwqYfIBQDPUnoj5KUBrIU6%0Aia8fXFY3kSwNjL+BUr3lt4V+wAJ8WpUd9/rFJrl7fVefgiIdLjXYLJMlANhSr1x8j7WvNWxU6sli%0ApUU91x2DSdQTnRx7k8ibzNLAdEiBFTN1t1OJJolzdBsikscaZQwUMnWefkYWoBmaTi1yXQOYmOmW%0A1meJBeZaA1NewpMdb/rxjtfaytCOK+kHGsD0/+R4EQDjZW84fMlaB03SZfOW47QAL+5fGuwPEsCc%0AcycB/AG8+bhvqWxs23vt3VyqkUYauU9lPxrYRQAPARDtaw3AV51zb8EdbmwL4OMA4C48muOSOqGP%0AcmZ7iAnTblkJH9CkIKvSvJKmnBObM6m1GJ57OeoNMO71vVmp35pMejPhDJWvzCTr7cechEV6Wusl%0A6dAKSyoL60m5rLLOC4rkNN9StCkWy2zS7SDfOlRgHmGvr5/i01jr66OuJWnTMMY/6bwBSm1NrjOi%0A63F9JrC1OStPrq00sJOd25Xdq3yxxqbGFdPIFtXALMeQyAwZJIBan6OtJOs3PT4LJxpgP+tErMQd%0AA1ie598A8GpJO+euAHg0eCE/B+D9zrlPwZP3N+byXwDQA/CoyuuiAmBLZ/z2WBqIdPwTD2bL8yj/%0A5W8rb4YsrKjuyTk53lwZYgoKEBXzSpPj/B0BAW2yWjExi8TN8Da5ACrpon2spYg1l8UR6DoGi4UB%0AR0SbQFkkT5tgmrxmszzl+dQAymClvYQMVsxlSdfRQM4mpEWqaxI/ZV4zT6rrGHMS0P2Y7xIvIZuC%0AeraGL351WzemGHRfskTvF6BXr+VpfPpaKe5Lr2QrIDhpdTHrhXHQq3shJ+27WFLa2tg2z/PYvpD/%0ACh9CcRk+jOLX510fAHASdQDL/BrnAAqbnwEMKLUkbhD+tjSw6i3iWssE3YKVkjLItTZW1gD4HbeL%0AwREjmC0AC0Ax3W0XXkJ2SligptPcefRy2wxeezdo264RqgDAgBXL03wRAwL3NRmUWqvh86xBGuOa%0AtOdTc3EZqi+ODHWwYkCb19N1V0gAjOwLWXCoZ4Knd7udfilYwK3bK5yz1NoxSXYm3yUvpiVZGpJd%0A9SqoaQDTq8BIWoc8pO7DY5SVEA2kFvB9H9PEdedIZGNb/n2djnMA75t3zUYaaaSRg5B9eSEPWpay%0Abayd+UEt37LhNQe2iWHFVOT1z/kNxm8xuWZqis4MGTawVvsf8wPX+6dLfkOLxTVp821Sqswx7aoW%0ARGhoadpcFDV/eqttb9OlypDkt7Sp5hurWm/WdLSWoTUwPUUsxjVpM6xLaREul2WOWtpiSlNTadmE%0Awl/e5ox88UIYTwjwnKyUz2y62y7bkLQtWWVE90etWc3jslKxVqkQBkv7EWENTLQtTU+wBqZDODhP%0Apy2ZpyFuYDv625EAsJO4jTfjqeQ51kOx4r4YwLqYFENbwhU4Ylh3Hk326z3qNO826g38cs6W29wy%0AITl8QAFYzJEQCyLkPIsDu7l7yl5xwQKrGGEv5bcAzDdm+W0BmOakhJROEdUtT1SPOgNs9WkbMqun%0AWhyYRc5bHBiZh2yu+b+VL8sUHSF9I/mCCfzOBOVk+0w9bZ23yDl60Kf4XOu81G+a8+K+tYlhkS4C%0AwY32sgBW83WxOmr58t2YkK+E9HALj+IrtXwOUNWbkXIea1zs+RAAkyBROaeLCdq70yRJ3M6mePji%0AM0VZGLyE2C88KDHwkuMYgM3KTmNFOGsNjMlTbgcLwMx9BkeoalYWgDF5bgl7Ei3+JkVUG3FNEg/H%0AezkKWb3Z8e18fXi63sbcnnw/rVlZINovPXo+q7p35AAjc2Dxy0/yYk4WTXDrFy1/x/IWScs9+Ns3%0Aj707lwYuC8gYwKRfSZ+X4xEGXrtE/QUgwuk78YRqWTr6GthWDcDECwhUG00P+BEGRaU1aSkd01Px%0A3hnqXszrRGuEJG7Pprj0k5eLa4/RxyaGlY6/1V2er4EJKFgaGGlSi2hg1q7SGsD2brj4Rqkpz54F%0AtjCOdX1jXrV5ADb0QCI7aAPl7upXsVoO6tYM1wZnq9qgPCvtXJhnQvaBV3V+XNHKh6WPuUhbJhF/%0A87EFEIt4++aJBUwxb1/Ke62dQfpaWmL9Cyi98XsvuqLtp/02Rr1BhcqxgFc7IGLTmfR/OwkNrFmN%0AopFGGjm2ciQ0sJjwW0/MQ/5N8vnNyaaAoLk/06u77YzQXJtTenrMCFje3gIADDr1ber7GONa96xt%0AOqX4IdJgLHNRk/FWTI5+Q25iWIZMbKK+db2eeK5DI0R0yIHuIdZvTILPC2tQae2cscyKDLNyJd15%0AmqEuq5En/YZNRtbAhG6wtC19DNQ1pHl8lKWppY6tay1Cxlui/6dDIcRJZcV4AeW4KxYHAIAuzGe2%0ACKeXqu8iciQAbIIunsHDtXxdKe50Q2wWvzOg8DkZZoU6XMRzrYwxWHkJ7kZemldyG83/qNaxPEXo%0Aw+aMrEHL5LUCCuk4bBKLt0d7hNgrNEYfW9vL9S3gLK+jRXqnHUD27zFSP/Z/7dCg9KRV96pK2hxE%0AqfKyp4/vHSmfHlwWD2NxTjGvGfOvsd/5OGXmLWI+6jwLaKx6cp5VBu0c41g0+e+4V86FZNNQTwzX%0AXlW+n8yn5Haz9oWcYinapkcWwLhDxcIhNHFo2d0zZBUbvo8xJuhisDLCcrZVnsxclaTVtZiIlGud%0AbN3G1mBZn5wmksX7llU7kg7MtVzYkt7aDve0wCoGYMxtcbksTUZrapyGyrM0ndh/FY8161QdFTFn%0Axt6uqz2TqGjNUpUha8W1A8AmklOSAq1qseraj1VvPlcfx/JSZP88QNbcsQWGrBRoQGPty9Kk5X8x%0AznCMfrINdxDZwwJHGMC6mFRUevYoAuXyM0NsmiQ3UHrtWIsRAJshw7Dnr7U82yrBS0BGE9mw39R9%0AjDHrZJgOjOWpgRK4eClqATDS3hnARKLhETFynsHKymNtxAJWDn3QxP5MXcfSVLX2I0AY++/Mx0nN%0AWnbsW2Uwx4BU30/LghrYPE9YebmDGTJST+1V1xrIIvdLmWuc1tfTQGWBJ1BtDw4z4vtbHtp5Gl/M%0AlNaSArCGxG+kkUaOrRwJDWwbHVxWy1Ew6gtR38e4IFjXcQWnX7wOXAGWB8EUXAVu904W4RfMK0me%0AmJUsayvPwk1yrxVpXqxI2iZksQAcL09taWBsqvVRM93kDczl0zE4RWT9CNU9M1MBqZynOS8OdZBy%0ASdn0tXgOIv8Gyo9JwoQE8WDSDtZsg8r/UsIal6UFFsWtkvKsWcc0lvgts9o1+dr6d8uE1HTBoqL7%0ApFUfi3+qUup1jcjS3jht5es2sJwdmnPTfKd2KgDHgAOb7i3hh7cerOTxLHwxGxnATv/oOvA0/Gct%0A/GkdWF7fwvCMP19IwhEG2AgnWQ3cxxin+9er5pRhesRMSLkX4PmV8UpYdsf/UAUJUFqR+BYHVvMu%0AiodRA5jm7yxOT8zDskL1JVzEvNULGmaUZoBIiWXmKRIfE1TWV4+R+DXwW+T+cs6CJD7zNzLg5wGZ%0AJu7nEfl8nrxggXq81TxQtI410a4DRi2OTbezBIZrMNfX0rNU+Jqx+mqQYrOZaR99nelR58AwAfBM%0ANWtv4HD1ovccruMKhEiUgFRcBvAUgCeBQnkLA2257zWyrFOS+AxgmogcYYB+b4x2f1rlwEhSGpj8%0A7v/mV0KVDXgnHWMbKs2TodQWeWZBETAoYLWpPpIXG9g6r0t5zIFxZHxYe63QRK05iHK9RTQwXQYD%0AaPd2XbmNl6GBmQR+CiNSJH7xU5WfsTgwrT0JOPHgX5TArxexPsuCtW1d1lg6VlauH6+kwvfXx9z/%0A9D3Y0y+hRMyHaS4rpd3x/TRwW6tc7Bx1DQwOgNYcu+UbRajsVVyFey6si78BD2LPVP/DGsXaxY2i%0AU7BZqR+oNG67O61rSsVh6UTgjtLFJOo4AMJbptPHuNOv/M+S6NueSXJt9s0L4WBhsBKgMjY27WOM%0A8Tl/g+mg7QGM176SD6+nZd1Teyfl/mqN91e1flybSlQxNVrdeAwYg5WUwyrDnJ6eGoR8HBuU/D99%0ALGmeWaJDZHQYhWWqWXnSL/llasUrivNK8nhKmjbfY4DF17IALNZekpYQoZRzwXop3EB8PbCGxG+k%0AkUaOrRwNDayNcvXVICfO5MXmFmvYKD7Ffhcb9LFIaADL3S08fOGZ2pvAitgPB9WdkEgbk7CODLNC%0AW1jFVazjSjTYFLAXgEup1ZzXxcSvyMAvJDb9pM5QeXJs5am20jvcyJuVl4gZd/oYn/HpvVu0uYnm%0A14B6j9IaWL++UKXepEKvpDtB1y9dZIS2RO8ladZaQ54mtHXYBgdYan5I51lamKWJab5Lcz/8zH0x%0AF5/8rDUia36hOJvmaZl8b/6vVQZtkqbaQjQwXv5K0ro+Wnvdwg5iMhfAYhvbOud+E37xwl0A/5Ln%0A+e+H/A8CeG/I/608z/993j1OZHvonrldyeMVJAS82i9OawB2awT0roQ8PXk4A05lN/HwudLOHKNv%0APuDi/0JBqMHSxW0MITzc1XBKqYZbyznrNJsL1mDQA6mLiR1jxkAkpHpspdOQd7J12xwMFkGbodwz%0As2YSh63mx+f6xWoEFQALwlvglW1YDUa2JvPycQVgWmHfTqYarLgwNhcz9UF9az755joKgFmBptrk%0AWgTA9OCuwlAVwNg0jLWNNvGYWJf/aq6WgVEk5jm0+EFt9ulYuRRwy7eAl5STwcvi8kSevRsAg7Gx%0ArXPuHfB7QP50nufbzrlXh/w3Ang3gDcBeA2Azzvn3pDneWJjJKCNncpWYoAHMMkrthoTjQsojjcA%0AXPJ4gpYOTwgd9zSuFyAmoQr6Ic2Q4XbrJLJeyOvtwO3mxcBwt3K0Z1O0Z9P6oBkAOz1PNJbrGlRX%0A0tjEsPYGtgIZLZEQjUkn7FXJXkIJvh3YS3Azj6jfmpqs5faIRYhXBp8sh91Kk9l6MOjBF9MWGES7%0AmJQrf/iLLSYKwCwi2yLUGbCk3jGP2TyejH+z7s3fGsB4Aw/WVvW2avpFFHsx2ZqUBwi3ndennGGB%0AdAa0ZcUIi6cMx4NenatbBMDaCQCby4Hlef7fAK6r7N8A8Id5nm+Hc66F/McBfCrP8+08z38AT7O/%0AZd49GmmkkUb2I/vlwN4A4Oedcx+Bx+zfy/P8y/Cb2D5J522EvKS0sVPbjZo1sDVs4NSNmzUNbHvT%0AJ6USF6+gbkIEOT3zGHx6eB3IgLzlICtUMN/B6D9ojbzGhVBLmbajJ00PgfbQn3d+9XmcHz6PlzoP%0AAPAa2VWsVrQy5sXYfSyi+RD5nsCbb7MemZWTckFAvb6VzmO139IS+FibSZapG9MeYmKFK/BbmPO0%0ASTfCANczY2FD65bahCQOTGud3BaW2ay1Zr3BhW6HlDdOm2yWBqx5LH6GvGoGx0YuavYNMMLybgj6%0AHqsP51mcZuw7dYxq/vLqFh4afh/9Vt3UjYV4AGkNbL8AlgF4AMBbAfwsgE875153JxfgjW1PvnZo%0AmpDMgVVIewCcJZXozoALV2A3srTPEEAfcP3cx33Bm4tjnKoMGulwp0X5HMPHXF0NH9DxEKUTYs0f%0An14NgLl6HYPOCFexWqj9vECjNmNnyIpOLGVgQCsGRytUq5fRoo1XK22n8wQY5NoaiGLcnB6QMe5n%0AEZlHSrdPLj8AAAvJSURBVHNoCvOIfYzLJXX8ifMDWQ0OTIfOcL3l2fP9+QVj7f6k26+IWZOysUlW%0AdFT/WWrt1Mw+HR5hzf+VOcBAFcDKas/MvPaNafny5SWXOChajq35saBjvQhATPicAJBnV73B1u1N%0AavVm+qK8xMED2AaAz4RdiL7knNuDH8b72th29dG1PMWBnd2+5oHCALArujIT4MLlkGFFpK+FklK8%0AoMtyoOM7oHRYiZkpAGwC/3A34A1jhJtfhgcvBjD5hPTZtWsYnBsVS/pcxWpl0IpwHI4vfv3xWHnS%0AVpbXVgDs7Pa1SjzXTmepxsMxpc73uxNOZ15Z+W3LvIzO0wAm7VUAWHmTqmgNPHxOdOpOhRQHFnPG%0AyIsHgF8RRK+xZs2KkGPlAZ4O2kBHilrVzpgD40UN5JnKs25vT+12sNqIX778MtZ5DFjsEAIds2d3%0AURHPdWiPU2s3ka3UNWINYO1E5fYLYP8M4B0AvuCcewOAJfjqfw7A3zvnPgpP4r8ewJfmXayNmWlC%0AisZSdIoMlUDMtU0fhL8estYBXOiijMxfR3mC5K2iCOLcWSmJd905i4C+jld3T69et/dRnKCMYAfq%0AK02EFm7vTtFtTcIpoyRpy9NJtKZgAYoOBmTPaDEwOjN0O5PKILVIaW0WcTk4zd+LniP11aYNm06S%0AvoJ1XAlPdgNr2MSwXInDF7a+SoYMPAYUifbf9tOxePme2MoPM2SmBlZrG/1y5PmnM5UXOW/a94B8%0AvX/a72gUngUDuxUyIeUadEZeQ+mU9XC7eVk+oNRWGZg4IFrGlPTlDHXAYvDV3n6WhAlZjL3wst9Z%0AWTIdXBrA9hJU/VwAsza2BfAEgCecc08DmAJ4T9DGvumc+zSAb8E32fvmeSAbaaSRRvYrcwEssbHt%0Ar0TO/wiAj9xJIZYwrXFgHNxYvD36KDWdNeDiCJjMSg2st4qqSnYJNQ0sP+cwxqmaeWBNpq2YeSvA%0A6UvX628xeTuxBibTdIDKpG0maEVz4rwx+ljF1YoWaLnydR7/BniNUswirqMV36WvldJM+DimfaUI%0AbcAmrq08MYIBr4E9v3vemzcxDUw0L47fYxI/nDfpdAsTVZffivmyCPuKVql5VimDaFustVsrfJBm%0As9Vf9qEi8Nwmt0dMJujW2rBYsLElmu6Op0kGqGqnUn7uz9xv5VvHGOo8bgdN6HM6UDcvtUoHlw47%0A2sSwpoGl+NX9mpAHKpYXshKRLZ2STbV1ADPgTc+gDliXKL3uv5/tvBYACnXV8jBZJL7IDBlmKxnO%0APnyt+nC1ys0PGKiQnZqgZVLdCm60SGP5aKBgsJK0BO0CKHb5Sd1Pp7nuWiwAuxNzV0RzP3IsLggA%0AuLl9yoMXT2KXVThEpI/wgGRACcXdy1wx0V47R1JtY5nW5uhhcAKqsxYYwAS85Dxlll1fOw306pfX%0AYCVtapnhlXRr5hc5sGZ1cN8dGXnGDI4KB2Y4S+Q4bwXTHe0ar8h7TPKL9hgCWF0D62KCU7s3fYI1%0AMCHL2aZnwFIa2O0LJ3EZl4r1xgTho8GZ1Hg1AINf92v1ogfbdn9aAhh7mCyvDXw0v1zXIur1gNdv%0AJya7GSj4W44lYFdHYM/zONYGKdIdSP/PuhbnaYlpF1vby1WwEg+Z1sDKC1W1MMnTvNgE2Js53Oye%0AKgJxu5gUnKe/dHoq0d6u0w1Qfsv9reW95RFJ8DHndVEFhRlwfb0OYhaAxYJUpexFqEJnhvaAAk7l%0AflJWeSFzOfQLOYBX3nOYYLnWNpa3WtKL7vGg+8muuNwNOSIAVifxu7hdNqxlQvqTfINrAAvpF3qv%0AKcBLAIxd3/PMHfkNsKcNrZ67irPDa1hUhFxtz6Y+cpnd7fwdijA8s1l4LIFysGszTw+2lMzTkCwA%0AS5kw/D9+ARRLCGlCW8l0Zqz1NIMdn2Tl8YuDtTDJ02blrMyfdv29p1kbk1a5jJFoZFI3+Z4H5MW9%0AWNvi3aHk8cix1mIUgCHzmlgxO0T1VCmXtHxsKhGXu9vxecvZVqlZ8awOaSulceUdF4p+qub84ReV%0A9YLkdMxpxDSGbuedRLs3q1E00kgjx1aOhAZ2YncPyze2qpnyFgbqbwWg1MYmqJiMOxeXCm2LtS/W%0AwMpbxLkdCSDVb4sRBkVcziaGGLY2K6adVuflbdnenVY1kRixSxpLe32KB9d/WJCx/rSqFsjltLQr%0ANoEW0TrNxQNVM+mJ2nu7Ls7z6Dygen1LA+X2kLxYeAKbZYa5WOSxWSlaLuVNs3YRY7aV0S5TrLnp%0A7qJJ6pQJyZu6SJlS1APd79r6WX/QqYZX+NOygtGVZ60nfJfFI56v1UW3N0HWI7NS2rdra1w+bWtN%0AWgNnrVyfo7Uyq+/qcsfkSAAYpoCiwKrCJmSf8kSCyfjSmQcqYHUZl/AMHq4BWMwTJsfyHQMw4aR4%0AWR5rgrKk+xh7k5E9U8yNQKV5AM6A85ee98lWCV568it3KO5g0+12eX024TRg6GMW5Vnag6vmMXGt%0AvW9s9mkAm6kP1HGqrDrNQDXPhGSiOVLH2jmxPF0ei8QXANPXMkjvWjkp79r6WXRb1ch1oAQCXsVD%0Ag5fky/8qixqIt7Ln07ovMYCxd9byXsccQnriu5Qn9mLV5Y7J0QCwmKSol6x+zqJaBmtZVlqfp69v%0A3U9zJndct5hWQgOaNbH5lw9lulNgYPc65+mBpTWS2LWse84DMH2dRdKWLN5c9n8Pe3QY7Rfrkwtx%0AdPR/i9dchO+LjadUuebdZ1/jJ0jDgTXSSCPHVhoAa6SRRo6tNADWSCONHFtxfgrjIRfCuf8DcAtl%0A6OL9JkM0db8f5X6uO7B4/X8iz/Oz1g9HAsAAwDn3lTzPHz3schyGNHVv6n4/ykHUvzEhG2mkkWMr%0ADYA10kgjx1aOEoB9/LALcIjS1P3+lPu57sAB1P/IcGCNNNJII3cqR0kDa6SRRhq5Izl0AHPO/aJz%0A7jvOucvOuQ8cdnleCXHOXXHOfcM595Rz7ish7wHn3H86574bvk8fdjkPQpxzTzjnroXlxyXPrKvz%0A8hehL3zdOffI4ZX87iVS9w87554Lz/4p59xj9NsHQ92/45z7hcMp9cGIc+5B59wXnHPfcs590zn3%0A2yH/YJ99nueH9oHfHOx7AF4HvzHI1wC88TDL9ArV+wqAocr7YwAfCMcfAPBHh13OA6rr2wE8AuDp%0AeXUF8BiAfwPg4Lfs++Jhl/9lqPuH4fdR1ee+MfT/DoCHwrhoHXYd7qLu5wE8Eo5PAfjfUMcDffaH%0ArYG9BcDlPM+/n+f5FMCn4Hf3vh/lcQCfCMefAPBLh1iWA5Pc3tk9VtfHAXwy9/IkgIFz7vwrU9KD%0Al0jdY3JP7Wqf5/kLeZ5/NRz/GMC34Te5PtBnf9gAdgHAs5TewAI7ed8DkgP4D+fc/4QNfgHgXJ7n%0AL4TjqwDOHU7RXhGJ1fV+6Q/vD2bSE0QV3LN1d86tA/gZAF/EAT/7wwaw+1Xeluf5IwDeBeB9zrm3%0A84+516nvC/fw/VTXIB8DcBHAmwG8AOBPD7c4L6845/oA/hHA7+R5fpN/O4hnf9gAtvBO3veS5Hn+%0AXPi+BuCf4E2FH4nKHL4XX2z/+Emsrvd8f8jz/Ed5nu/meb4H4K9Qmon3XN2dc2148Pq7PM8/E7IP%0A9NkfNoB9GcDrnXMPOeeWALwbfnfve1accz3n3Ck5BvBOAE/D1/s94bT3APjs4ZTwFZFYXT8H4FeD%0AR+qtAG6QuXFPiOJ1fhn+2QO+7u92znWccw9hwV3tj6o45xyAvwbw7TzPP0o/HeyzPwLeisfgPRTf%0AA/Chwy7PK1Df18F7m74G4JtSZwBnAPwXgO8C+DyABw67rAdU33+AN5V24HmN98bqCu+B+svQF74B%0A4NHDLv/LUPe/DXX7ehi05+n8D4W6fwfAuw67/HdZ97fBm4dfB/BU+Dx20M++icRvpJFGjq0ctgnZ%0ASCONNLJvaQCskUYaObbSAFgjjTRybKUBsEYaaeTYSgNgjTTSyLGVBsAaaaSRYysNgDXSSCPHVhoA%0Aa6SRRo6t/D9oSRvFfAcepw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9862"/>
            <a:ext cx="1775008" cy="143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843808" y="4629150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 </a:t>
            </a:r>
            <a:r>
              <a:rPr lang="en-US" altLang="ko-KR" dirty="0" err="1" smtClean="0">
                <a:latin typeface="나눔손글씨 펜" pitchFamily="66" charset="-127"/>
                <a:ea typeface="나눔손글씨 펜" pitchFamily="66" charset="-127"/>
              </a:rPr>
              <a:t>Heatmap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그린 것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dirty="0" smtClean="0">
                <a:latin typeface="나눔손글씨 펜" pitchFamily="66" charset="-127"/>
                <a:ea typeface="나눔손글씨 펜" pitchFamily="66" charset="-127"/>
              </a:rPr>
              <a:t>학습 이전</a:t>
            </a:r>
            <a:r>
              <a:rPr lang="en-US" altLang="ko-KR" dirty="0" smtClean="0">
                <a:latin typeface="나눔손글씨 펜" pitchFamily="66" charset="-127"/>
                <a:ea typeface="나눔손글씨 펜" pitchFamily="66" charset="-127"/>
              </a:rPr>
              <a:t>) </a:t>
            </a:r>
            <a:endParaRPr lang="ko-KR" altLang="en-US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80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06" y="0"/>
            <a:ext cx="9162406" cy="515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프로젝트 개요</a:t>
            </a:r>
            <a:endParaRPr lang="ko-KR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23928" y="2576307"/>
            <a:ext cx="864096" cy="787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788024" y="2828338"/>
            <a:ext cx="1512168" cy="4634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FURNITURE SHOPPING APP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67" b="93000" l="51625" r="84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430" t="8122" r="16038" b="7452"/>
          <a:stretch/>
        </p:blipFill>
        <p:spPr bwMode="auto">
          <a:xfrm>
            <a:off x="6444208" y="1990147"/>
            <a:ext cx="1368152" cy="274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976156" y="1433423"/>
            <a:ext cx="2304256" cy="56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비슷한 제품 검색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67744" y="1954814"/>
            <a:ext cx="2736304" cy="564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가구 및 인테리어 소품 인식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1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프로젝트 개요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098" name="Picture 2" descr="TAB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4" y="1639435"/>
            <a:ext cx="2808312" cy="30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0212" y="2561930"/>
            <a:ext cx="2664296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67653" y="2279437"/>
            <a:ext cx="1224136" cy="282493"/>
            <a:chOff x="683568" y="843558"/>
            <a:chExt cx="1224136" cy="282493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683568" y="843558"/>
              <a:ext cx="1224136" cy="282493"/>
            </a:xfrm>
            <a:prstGeom prst="round2Same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83568" y="843558"/>
              <a:ext cx="1224136" cy="282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 pitchFamily="66" charset="-127"/>
                  <a:ea typeface="나눔손글씨 펜" pitchFamily="66" charset="-127"/>
                </a:rPr>
                <a:t>table</a:t>
              </a:r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323528" y="1201885"/>
            <a:ext cx="3024336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Single Object Detection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491880" y="2481624"/>
            <a:ext cx="648072" cy="611192"/>
          </a:xfrm>
          <a:prstGeom prst="rightArrow">
            <a:avLst/>
          </a:prstGeom>
          <a:solidFill>
            <a:srgbClr val="BFBF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46115" y="1216801"/>
            <a:ext cx="3024336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Multi Object Detection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100" name="Picture 4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2" r="11407"/>
          <a:stretch/>
        </p:blipFill>
        <p:spPr bwMode="auto">
          <a:xfrm>
            <a:off x="4389629" y="1630510"/>
            <a:ext cx="4137307" cy="308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499992" y="3365894"/>
            <a:ext cx="1211577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499992" y="3083401"/>
            <a:ext cx="1080120" cy="282493"/>
            <a:chOff x="683568" y="843558"/>
            <a:chExt cx="1224136" cy="282493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683568" y="843558"/>
              <a:ext cx="1224136" cy="282493"/>
            </a:xfrm>
            <a:prstGeom prst="round2Same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83568" y="843558"/>
              <a:ext cx="1224136" cy="282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 pitchFamily="66" charset="-127"/>
                  <a:ea typeface="나눔손글씨 펜" pitchFamily="66" charset="-127"/>
                </a:rPr>
                <a:t>table</a:t>
              </a:r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796136" y="3083401"/>
            <a:ext cx="2664296" cy="1290605"/>
          </a:xfrm>
          <a:prstGeom prst="rect">
            <a:avLst/>
          </a:prstGeom>
          <a:noFill/>
          <a:ln>
            <a:solidFill>
              <a:srgbClr val="257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7380312" y="2800908"/>
            <a:ext cx="1080120" cy="282493"/>
          </a:xfrm>
          <a:prstGeom prst="round2SameRect">
            <a:avLst/>
          </a:prstGeom>
          <a:solidFill>
            <a:srgbClr val="2579DF"/>
          </a:solidFill>
          <a:ln>
            <a:solidFill>
              <a:srgbClr val="257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sofa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7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프로젝트 개요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098" name="Picture 2" descr="TABL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04" y="1639435"/>
            <a:ext cx="2808312" cy="30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0212" y="2561930"/>
            <a:ext cx="2664296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67653" y="2279437"/>
            <a:ext cx="1224136" cy="282493"/>
            <a:chOff x="683568" y="843558"/>
            <a:chExt cx="1224136" cy="282493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683568" y="843558"/>
              <a:ext cx="1224136" cy="282493"/>
            </a:xfrm>
            <a:prstGeom prst="round2Same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83568" y="843558"/>
              <a:ext cx="1224136" cy="282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 pitchFamily="66" charset="-127"/>
                  <a:ea typeface="나눔손글씨 펜" pitchFamily="66" charset="-127"/>
                </a:rPr>
                <a:t>table</a:t>
              </a:r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323528" y="1201885"/>
            <a:ext cx="3024336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Single Object Detection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491880" y="2481624"/>
            <a:ext cx="648072" cy="611192"/>
          </a:xfrm>
          <a:prstGeom prst="rightArrow">
            <a:avLst/>
          </a:prstGeom>
          <a:solidFill>
            <a:srgbClr val="BFBFB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946115" y="1216801"/>
            <a:ext cx="3024336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Multi Object Detection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4100" name="Picture 4" descr="관련 이미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2" r="11407"/>
          <a:stretch/>
        </p:blipFill>
        <p:spPr bwMode="auto">
          <a:xfrm>
            <a:off x="4389629" y="1630510"/>
            <a:ext cx="4137307" cy="308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499992" y="3365894"/>
            <a:ext cx="1211577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499992" y="3083401"/>
            <a:ext cx="1080120" cy="282493"/>
            <a:chOff x="683568" y="843558"/>
            <a:chExt cx="1224136" cy="282493"/>
          </a:xfrm>
        </p:grpSpPr>
        <p:sp>
          <p:nvSpPr>
            <p:cNvPr id="15" name="양쪽 모서리가 둥근 사각형 14"/>
            <p:cNvSpPr/>
            <p:nvPr/>
          </p:nvSpPr>
          <p:spPr>
            <a:xfrm>
              <a:off x="683568" y="843558"/>
              <a:ext cx="1224136" cy="282493"/>
            </a:xfrm>
            <a:prstGeom prst="round2Same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83568" y="843558"/>
              <a:ext cx="1224136" cy="282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손글씨 펜" pitchFamily="66" charset="-127"/>
                  <a:ea typeface="나눔손글씨 펜" pitchFamily="66" charset="-127"/>
                </a:rPr>
                <a:t>table</a:t>
              </a:r>
              <a:endPara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796136" y="3083401"/>
            <a:ext cx="2664296" cy="1290605"/>
          </a:xfrm>
          <a:prstGeom prst="rect">
            <a:avLst/>
          </a:prstGeom>
          <a:noFill/>
          <a:ln>
            <a:solidFill>
              <a:srgbClr val="257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양쪽 모서리가 둥근 사각형 17"/>
          <p:cNvSpPr/>
          <p:nvPr/>
        </p:nvSpPr>
        <p:spPr>
          <a:xfrm>
            <a:off x="7380312" y="2800908"/>
            <a:ext cx="1080120" cy="282493"/>
          </a:xfrm>
          <a:prstGeom prst="round2SameRect">
            <a:avLst/>
          </a:prstGeom>
          <a:solidFill>
            <a:srgbClr val="2579DF"/>
          </a:solidFill>
          <a:ln>
            <a:solidFill>
              <a:srgbClr val="2579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sofa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512" y="1059582"/>
            <a:ext cx="8856984" cy="381642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핵심 알고리즘 </a:t>
            </a:r>
            <a:endParaRPr lang="en-US" altLang="ko-KR" sz="3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  <a:p>
            <a:pPr algn="ctr"/>
            <a:endParaRPr lang="en-US" altLang="ko-KR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  <a:p>
            <a:pPr marL="342900" indent="-342900" algn="ctr">
              <a:buAutoNum type="arabicPeriod"/>
            </a:pPr>
            <a:r>
              <a:rPr lang="en-US" altLang="ko-K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Curriculum learning</a:t>
            </a:r>
          </a:p>
          <a:p>
            <a:pPr marL="342900" indent="-342900" algn="ctr">
              <a:buAutoNum type="arabicPeriod"/>
            </a:pPr>
            <a:r>
              <a:rPr lang="en-US" altLang="ko-K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Multi Object Detection</a:t>
            </a:r>
          </a:p>
          <a:p>
            <a:pPr marL="342900" indent="-342900" algn="ctr">
              <a:buAutoNum type="arabicPeriod"/>
            </a:pPr>
            <a:r>
              <a:rPr lang="en-US" altLang="ko-KR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Localization</a:t>
            </a:r>
          </a:p>
          <a:p>
            <a:pPr marL="342900" indent="-342900" algn="ctr">
              <a:buAutoNum type="arabicPeriod"/>
            </a:pPr>
            <a:endParaRPr lang="ko-KR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7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프로젝트 계획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1. Single Object Detection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모델 구현 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FontTx/>
              <a:buChar char="-"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10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개의 가구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인테리어 소품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)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로 분류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기본 모델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: VGG-16 </a:t>
            </a:r>
          </a:p>
          <a:p>
            <a:pPr>
              <a:buFontTx/>
              <a:buChar char="-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개선 계획 </a:t>
            </a: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  1) Data Augmentation: zoom, width, height, brightness </a:t>
            </a:r>
          </a:p>
          <a:p>
            <a:pPr marL="0" indent="0">
              <a:buNone/>
            </a:pP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  2) </a:t>
            </a: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hyperparameter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조절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  3) Input size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등 데이터 조정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  4) model customizing: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새로운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layer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추가 등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  5) </a:t>
            </a:r>
            <a:r>
              <a:rPr lang="en-US" altLang="ko-KR" sz="2000" dirty="0" err="1" smtClean="0">
                <a:latin typeface="나눔손글씨 펜" pitchFamily="66" charset="-127"/>
                <a:ea typeface="나눔손글씨 펜" pitchFamily="66" charset="-127"/>
              </a:rPr>
              <a:t>GoogLeNet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모델 구현 및 적용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- 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목표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Accuracy: 92% </a:t>
            </a:r>
          </a:p>
          <a:p>
            <a:pPr>
              <a:buFontTx/>
              <a:buChar char="-"/>
            </a:pPr>
            <a:endParaRPr lang="ko-KR" altLang="en-US" sz="20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3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프로젝트 계획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2. Multi Object Detection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모델 구현 및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CAM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적용 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FontTx/>
              <a:buChar char="-"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Multi-label dataset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구축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(weakly supervised learning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시도 가능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) </a:t>
            </a:r>
          </a:p>
          <a:p>
            <a:pPr>
              <a:buFontTx/>
              <a:buChar char="-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최적화 시킨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Single Object Detection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모델에 학습 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</a:p>
          <a:p>
            <a:pPr>
              <a:buFontTx/>
              <a:buChar char="-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일정 수준 이상 성능 달성 시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CAM Test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와 성능 개선 병행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성능 개선 방안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   1) SOD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에서 조정한 내용들 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</a:rPr>
              <a:t>    2)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</a:rPr>
              <a:t>성능에 치명적인 문제가 있는 경우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 Multi Object Detection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을 위한 새로운 모델 적용 </a:t>
            </a:r>
            <a:endParaRPr lang="en-US" altLang="ko-KR" sz="2000" dirty="0" smtClean="0">
              <a:latin typeface="나눔손글씨 펜" pitchFamily="66" charset="-127"/>
              <a:ea typeface="나눔손글씨 펜" pitchFamily="66" charset="-127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        (RNN, SPP-Net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등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) </a:t>
            </a:r>
          </a:p>
          <a:p>
            <a:pPr marL="0" indent="0">
              <a:buNone/>
            </a:pP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- </a:t>
            </a:r>
            <a:r>
              <a:rPr lang="ko-KR" altLang="en-US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목표 </a:t>
            </a:r>
            <a:r>
              <a:rPr lang="en-US" altLang="ko-KR" sz="20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Accuracy: 88%</a:t>
            </a:r>
          </a:p>
        </p:txBody>
      </p:sp>
    </p:spTree>
    <p:extLst>
      <p:ext uri="{BB962C8B-B14F-4D97-AF65-F5344CB8AC3E}">
        <p14:creationId xmlns:p14="http://schemas.microsoft.com/office/powerpoint/2010/main" val="7635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185167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 sz="4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Day 1.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Data preprocessing</a:t>
            </a:r>
            <a:b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Single Object Detection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8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Data Acquisition and Preprocessing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Extreme Picture Finder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로 각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label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에 해당하는 데이터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300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여 장 수집 </a:t>
            </a:r>
            <a:endParaRPr lang="en-US" altLang="ko-KR" sz="2400" dirty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1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단계 학습 데이터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(Single Object Detection)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에 적절한 데이터만 골라내기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jpeg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파일만 학습 데이터로 사용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  <a:sym typeface="Wingdings" pitchFamily="2" charset="2"/>
              </a:rPr>
              <a:t>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수작업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데이터 전처리 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	&gt;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큰 용량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-&gt;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데이터 </a:t>
            </a:r>
            <a:r>
              <a:rPr lang="ko-KR" altLang="en-US" sz="2400" dirty="0" err="1" smtClean="0">
                <a:latin typeface="나눔손글씨 펜" pitchFamily="66" charset="-127"/>
                <a:ea typeface="나눔손글씨 펜" pitchFamily="66" charset="-127"/>
              </a:rPr>
              <a:t>리사이</a:t>
            </a:r>
            <a:r>
              <a:rPr lang="ko-KR" altLang="en-US" sz="2400" dirty="0" err="1" smtClean="0">
                <a:latin typeface="나눔손글씨 펜" pitchFamily="66" charset="-127"/>
                <a:ea typeface="나눔손글씨 펜" pitchFamily="66" charset="-127"/>
              </a:rPr>
              <a:t>징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(PIL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, Image </a:t>
            </a: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라이브러리 사용 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–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500x500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이하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)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학습 속도 향상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(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로컬 </a:t>
            </a:r>
            <a:r>
              <a:rPr lang="ko-KR" altLang="en-US" sz="2400" dirty="0" err="1" smtClean="0">
                <a:latin typeface="나눔손글씨 펜" pitchFamily="66" charset="-127"/>
                <a:ea typeface="나눔손글씨 펜" pitchFamily="66" charset="-127"/>
              </a:rPr>
              <a:t>디렉토리에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 사진 파일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unzip) </a:t>
            </a:r>
          </a:p>
        </p:txBody>
      </p:sp>
    </p:spTree>
    <p:extLst>
      <p:ext uri="{BB962C8B-B14F-4D97-AF65-F5344CB8AC3E}">
        <p14:creationId xmlns:p14="http://schemas.microsoft.com/office/powerpoint/2010/main" val="769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457200" y="37742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Day 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01 – </a:t>
            </a: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손글씨 펜" pitchFamily="66" charset="-127"/>
                <a:ea typeface="나눔손글씨 펜" pitchFamily="66" charset="-127"/>
              </a:rPr>
              <a:t>프로젝트 진행 목표</a:t>
            </a:r>
            <a:endParaRPr lang="ko-KR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57200" y="137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Single Object Detection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모델 구현</a:t>
            </a:r>
            <a:endParaRPr lang="en-US" altLang="ko-KR" sz="24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Classification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목표치 달성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- </a:t>
            </a:r>
            <a:r>
              <a:rPr lang="ko-KR" altLang="en-US" sz="2400" dirty="0">
                <a:latin typeface="나눔손글씨 펜" pitchFamily="66" charset="-127"/>
                <a:ea typeface="나눔손글씨 펜" pitchFamily="66" charset="-127"/>
              </a:rPr>
              <a:t>목표 </a:t>
            </a:r>
            <a:r>
              <a:rPr lang="en-US" altLang="ko-KR" sz="2400" dirty="0">
                <a:latin typeface="나눔손글씨 펜" pitchFamily="66" charset="-127"/>
                <a:ea typeface="나눔손글씨 펜" pitchFamily="66" charset="-127"/>
              </a:rPr>
              <a:t>Accuracy: 92%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/>
            </a:r>
            <a:b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</a:b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- </a:t>
            </a:r>
            <a:r>
              <a:rPr lang="ko-KR" altLang="en-US" sz="2400" dirty="0" smtClean="0">
                <a:latin typeface="나눔손글씨 펜" pitchFamily="66" charset="-127"/>
                <a:ea typeface="나눔손글씨 펜" pitchFamily="66" charset="-127"/>
              </a:rPr>
              <a:t>달성 </a:t>
            </a:r>
            <a:r>
              <a:rPr lang="en-US" altLang="ko-KR" sz="2400" dirty="0" smtClean="0">
                <a:latin typeface="나눔손글씨 펜" pitchFamily="66" charset="-127"/>
                <a:ea typeface="나눔손글씨 펜" pitchFamily="66" charset="-127"/>
              </a:rPr>
              <a:t>Accuracy : 83.93%</a:t>
            </a:r>
          </a:p>
          <a:p>
            <a:pPr marL="0" indent="0">
              <a:buNone/>
            </a:pPr>
            <a:endParaRPr lang="en-US" altLang="ko-KR" sz="200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661</Words>
  <Application>Microsoft Office PowerPoint</Application>
  <PresentationFormat>화면 슬라이드 쇼(16:9)</PresentationFormat>
  <Paragraphs>279</Paragraphs>
  <Slides>19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프로젝트 개요</vt:lpstr>
      <vt:lpstr>프로젝트 개요</vt:lpstr>
      <vt:lpstr>프로젝트 개요</vt:lpstr>
      <vt:lpstr>프로젝트 계획</vt:lpstr>
      <vt:lpstr>프로젝트 계획</vt:lpstr>
      <vt:lpstr>Day 1. Data preprocessing Single Object Detection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Day 2. Data ACquisition Model Revision CAM Test (VGG16, GoogLeNet)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5</cp:revision>
  <dcterms:created xsi:type="dcterms:W3CDTF">2019-12-17T04:01:44Z</dcterms:created>
  <dcterms:modified xsi:type="dcterms:W3CDTF">2019-12-17T07:34:05Z</dcterms:modified>
</cp:coreProperties>
</file>