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9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9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5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1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5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6429-AD13-4F27-8862-AEFCA8F887C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6E79-9592-4AFB-9B82-DDB950F5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27584" y="1196752"/>
            <a:ext cx="7560840" cy="4090764"/>
            <a:chOff x="827584" y="1196752"/>
            <a:chExt cx="7560840" cy="4090764"/>
          </a:xfrm>
        </p:grpSpPr>
        <p:pic>
          <p:nvPicPr>
            <p:cNvPr id="1026" name="Picture 2" descr="C:\Users\student\Desktop\armageddon-2104385_6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96752"/>
              <a:ext cx="7272469" cy="409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75486" y="1565003"/>
              <a:ext cx="59766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 err="1" smtClean="0">
                  <a:solidFill>
                    <a:schemeClr val="bg1"/>
                  </a:solidFill>
                </a:rPr>
                <a:t>GAllogI</a:t>
              </a:r>
              <a:r>
                <a:rPr lang="en-US" altLang="ko-KR" sz="5000" dirty="0" smtClean="0">
                  <a:solidFill>
                    <a:schemeClr val="bg1"/>
                  </a:solidFill>
                </a:rPr>
                <a:t> : </a:t>
              </a:r>
              <a:r>
                <a:rPr lang="en-US" altLang="ko-KR" sz="3000" dirty="0" smtClean="0">
                  <a:solidFill>
                    <a:schemeClr val="bg1"/>
                  </a:solidFill>
                </a:rPr>
                <a:t>Save the World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342" y="4221088"/>
              <a:ext cx="26429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bg1"/>
                  </a:solidFill>
                </a:rPr>
                <a:t>Press the </a:t>
              </a:r>
              <a:r>
                <a:rPr lang="en-US" altLang="ko-KR" sz="2500" dirty="0" err="1" smtClean="0">
                  <a:solidFill>
                    <a:schemeClr val="bg1"/>
                  </a:solidFill>
                </a:rPr>
                <a:t>butten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6234" y="4906035"/>
              <a:ext cx="4752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</a:rPr>
                <a:t>Copyright© 2019.SCSA.All rights </a:t>
              </a:r>
              <a:r>
                <a:rPr lang="en-US" altLang="ko-KR" sz="1500" b="1" dirty="0" err="1" smtClean="0">
                  <a:solidFill>
                    <a:schemeClr val="bg1"/>
                  </a:solidFill>
                </a:rPr>
                <a:t>resserved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27584" y="1196752"/>
            <a:ext cx="7560840" cy="4090764"/>
            <a:chOff x="827584" y="1196752"/>
            <a:chExt cx="7560840" cy="4090764"/>
          </a:xfrm>
        </p:grpSpPr>
        <p:pic>
          <p:nvPicPr>
            <p:cNvPr id="1026" name="Picture 2" descr="C:\Users\student\Desktop\armageddon-2104385_6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96752"/>
              <a:ext cx="7272469" cy="409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75486" y="1565003"/>
              <a:ext cx="59766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 err="1" smtClean="0">
                  <a:solidFill>
                    <a:schemeClr val="bg1"/>
                  </a:solidFill>
                </a:rPr>
                <a:t>GAllogI</a:t>
              </a:r>
              <a:r>
                <a:rPr lang="en-US" altLang="ko-KR" sz="5000" dirty="0" smtClean="0">
                  <a:solidFill>
                    <a:schemeClr val="bg1"/>
                  </a:solidFill>
                </a:rPr>
                <a:t> : </a:t>
              </a:r>
              <a:r>
                <a:rPr lang="en-US" altLang="ko-KR" sz="3000" dirty="0" smtClean="0">
                  <a:solidFill>
                    <a:schemeClr val="bg1"/>
                  </a:solidFill>
                </a:rPr>
                <a:t>Save the World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6234" y="4906035"/>
              <a:ext cx="4752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</a:rPr>
                <a:t>Copyright© 2019.SCSA.All rights reserved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1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student\Desktop\opening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"/>
          <a:stretch/>
        </p:blipFill>
        <p:spPr bwMode="auto">
          <a:xfrm>
            <a:off x="792164" y="1381125"/>
            <a:ext cx="7294002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827584" y="1196752"/>
            <a:ext cx="7560840" cy="4090764"/>
            <a:chOff x="827584" y="1196752"/>
            <a:chExt cx="7560840" cy="4090764"/>
          </a:xfrm>
        </p:grpSpPr>
        <p:pic>
          <p:nvPicPr>
            <p:cNvPr id="1026" name="Picture 2" descr="C:\Users\student\Desktop\armageddon-2104385_64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196752"/>
              <a:ext cx="7272469" cy="409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69651" y="1565003"/>
              <a:ext cx="29883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 smtClean="0">
                  <a:solidFill>
                    <a:schemeClr val="bg1"/>
                  </a:solidFill>
                </a:rPr>
                <a:t>You Lose!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342" y="4221088"/>
              <a:ext cx="26429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bg1"/>
                  </a:solidFill>
                </a:rPr>
                <a:t>Press the </a:t>
              </a:r>
              <a:r>
                <a:rPr lang="en-US" altLang="ko-KR" sz="2500" dirty="0" err="1" smtClean="0">
                  <a:solidFill>
                    <a:schemeClr val="bg1"/>
                  </a:solidFill>
                </a:rPr>
                <a:t>butten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6234" y="4906035"/>
              <a:ext cx="4752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</a:rPr>
                <a:t>Copyright© 2019.SCSA.All rights </a:t>
              </a:r>
              <a:r>
                <a:rPr lang="en-US" altLang="ko-KR" sz="1500" b="1" dirty="0" err="1" smtClean="0">
                  <a:solidFill>
                    <a:schemeClr val="bg1"/>
                  </a:solidFill>
                </a:rPr>
                <a:t>resserved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2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7624" y="1268760"/>
            <a:ext cx="6912430" cy="3819872"/>
            <a:chOff x="1187624" y="1268760"/>
            <a:chExt cx="6912430" cy="3819872"/>
          </a:xfrm>
        </p:grpSpPr>
        <p:pic>
          <p:nvPicPr>
            <p:cNvPr id="3076" name="Picture 4" descr="C:\Users\student\Desktop\zobi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268760"/>
              <a:ext cx="6400800" cy="381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75486" y="1565003"/>
              <a:ext cx="59766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SeunG</a:t>
              </a:r>
              <a:r>
                <a:rPr lang="en-US" altLang="ko-KR" sz="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eun</a:t>
              </a:r>
              <a:endParaRPr lang="en-US" altLang="ko-KR" sz="5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5000" dirty="0" smtClean="0">
                  <a:solidFill>
                    <a:schemeClr val="bg1"/>
                  </a:solidFill>
                </a:rPr>
                <a:t> : </a:t>
              </a:r>
              <a:r>
                <a:rPr lang="en-US" altLang="ko-KR" sz="3000" dirty="0" smtClean="0">
                  <a:solidFill>
                    <a:schemeClr val="bg1"/>
                  </a:solidFill>
                </a:rPr>
                <a:t>Escape from here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4725144"/>
              <a:ext cx="4752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</a:rPr>
                <a:t>Copyright© 2019.SCSA.All rights reserved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pic>
          <p:nvPicPr>
            <p:cNvPr id="3080" name="Picture 8" descr="blood splatter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62" y="3968978"/>
              <a:ext cx="576374" cy="929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142342" y="4104074"/>
              <a:ext cx="26429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bg1"/>
                  </a:solidFill>
                </a:rPr>
                <a:t>Press the </a:t>
              </a:r>
              <a:r>
                <a:rPr lang="en-US" altLang="ko-KR" sz="2500" dirty="0" err="1" smtClean="0">
                  <a:solidFill>
                    <a:schemeClr val="bg1"/>
                  </a:solidFill>
                </a:rPr>
                <a:t>butten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8" descr="blood splatter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62" y="4121378"/>
            <a:ext cx="576374" cy="92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7624" y="1268760"/>
            <a:ext cx="6912430" cy="3819872"/>
            <a:chOff x="1187624" y="1268760"/>
            <a:chExt cx="6912430" cy="3819872"/>
          </a:xfrm>
        </p:grpSpPr>
        <p:pic>
          <p:nvPicPr>
            <p:cNvPr id="3076" name="Picture 4" descr="C:\Users\student\Desktop\zobi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268760"/>
              <a:ext cx="6400800" cy="3819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75486" y="1565003"/>
              <a:ext cx="59766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SeunG</a:t>
              </a:r>
              <a:r>
                <a:rPr lang="en-US" altLang="ko-KR" sz="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5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eun</a:t>
              </a:r>
              <a:endParaRPr lang="en-US" altLang="ko-KR" sz="5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5000" dirty="0" smtClean="0">
                  <a:solidFill>
                    <a:schemeClr val="bg1"/>
                  </a:solidFill>
                </a:rPr>
                <a:t> : </a:t>
              </a:r>
              <a:r>
                <a:rPr lang="en-US" altLang="ko-KR" sz="3000" dirty="0" smtClean="0">
                  <a:solidFill>
                    <a:schemeClr val="bg1"/>
                  </a:solidFill>
                </a:rPr>
                <a:t>Escape from here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4725144"/>
              <a:ext cx="475219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bg1"/>
                  </a:solidFill>
                </a:rPr>
                <a:t>Copyright© 2019.SCSA.All rights reserved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9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61</Words>
  <Application>Microsoft Office PowerPoint</Application>
  <PresentationFormat>화면 슬라이드 쇼(4:3)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7</cp:revision>
  <dcterms:created xsi:type="dcterms:W3CDTF">2019-07-31T23:48:05Z</dcterms:created>
  <dcterms:modified xsi:type="dcterms:W3CDTF">2019-08-01T12:53:19Z</dcterms:modified>
</cp:coreProperties>
</file>