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8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9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7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1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6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2D2E0-948E-45A7-82C2-B15C78FEAFB7}" type="datetimeFigureOut">
              <a:rPr lang="ko-KR" altLang="en-US" smtClean="0"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6C3D-4C9A-4DF7-B807-37487899B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0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자기 관리 </a:t>
            </a:r>
            <a:r>
              <a:rPr lang="ko-KR" altLang="en-US" dirty="0" err="1" smtClean="0">
                <a:latin typeface="나눔스퀘어" pitchFamily="50" charset="-127"/>
                <a:ea typeface="나눔스퀘어" pitchFamily="50" charset="-127"/>
              </a:rPr>
              <a:t>앱</a:t>
            </a:r>
            <a:r>
              <a:rPr lang="ko-KR" altLang="en-US" dirty="0" smtClean="0">
                <a:latin typeface="나눔스퀘어" pitchFamily="50" charset="-127"/>
                <a:ea typeface="나눔스퀘어" pitchFamily="50" charset="-127"/>
              </a:rPr>
              <a:t> 만들기</a:t>
            </a:r>
            <a:endParaRPr lang="ko-KR" altLang="en-US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SDS </a:t>
            </a:r>
            <a:r>
              <a:rPr lang="ko-KR" altLang="en-US" sz="1800" dirty="0" err="1" smtClean="0"/>
              <a:t>석민창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97302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4</a:t>
            </a:r>
            <a:r>
              <a:rPr lang="en-US" altLang="ko-KR" sz="3200" dirty="0" smtClean="0">
                <a:solidFill>
                  <a:prstClr val="black"/>
                </a:solidFill>
              </a:rPr>
              <a:t>. </a:t>
            </a:r>
            <a:r>
              <a:rPr lang="ko-KR" altLang="en-US" sz="3200" dirty="0" smtClean="0">
                <a:solidFill>
                  <a:prstClr val="black"/>
                </a:solidFill>
              </a:rPr>
              <a:t>실행 화면 </a:t>
            </a:r>
            <a:r>
              <a:rPr lang="en-US" altLang="ko-KR" sz="3200" dirty="0" smtClean="0">
                <a:solidFill>
                  <a:prstClr val="black"/>
                </a:solidFill>
              </a:rPr>
              <a:t>– </a:t>
            </a:r>
            <a:r>
              <a:rPr lang="ko-KR" altLang="en-US" sz="3200" dirty="0" smtClean="0">
                <a:solidFill>
                  <a:prstClr val="black"/>
                </a:solidFill>
              </a:rPr>
              <a:t>잠 깨기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5373216"/>
            <a:ext cx="7880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 쥐 잡기 게임 이식 후 두 종류의 캐릭터 추가</a:t>
            </a:r>
            <a:endParaRPr lang="en-US" altLang="ko-KR" dirty="0" smtClean="0"/>
          </a:p>
          <a:p>
            <a:r>
              <a:rPr lang="ko-KR" altLang="en-US" dirty="0" smtClean="0"/>
              <a:t>고양이 캐릭터를 잡을 시 감점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캐릭터를 잡을 시</a:t>
            </a:r>
            <a:r>
              <a:rPr lang="en-US" altLang="ko-KR" dirty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 캐릭터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r>
              <a:rPr lang="ko-KR" altLang="en-US" dirty="0" smtClean="0"/>
              <a:t>일정 시간이 지나면 </a:t>
            </a:r>
            <a:r>
              <a:rPr lang="en-US" altLang="ko-KR" dirty="0" smtClean="0"/>
              <a:t>Time Over </a:t>
            </a:r>
            <a:r>
              <a:rPr lang="ko-KR" altLang="en-US" dirty="0" smtClean="0"/>
              <a:t>후 최종 점수 통지</a:t>
            </a:r>
            <a:endParaRPr lang="ko-KR" altLang="en-US" dirty="0"/>
          </a:p>
        </p:txBody>
      </p:sp>
      <p:pic>
        <p:nvPicPr>
          <p:cNvPr id="3074" name="Picture 2" descr="C:\Users\student\Downloads\Screenshot_20191122-1344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71" y="1412875"/>
            <a:ext cx="1788076" cy="317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ownloads\Screenshot_20191122-1344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74" y="1412876"/>
            <a:ext cx="1788075" cy="317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dent\Downloads\Screenshot_20191122-13443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12876"/>
            <a:ext cx="1788074" cy="3178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9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4</a:t>
            </a:r>
            <a:r>
              <a:rPr lang="en-US" altLang="ko-KR" sz="3200" dirty="0" smtClean="0">
                <a:solidFill>
                  <a:prstClr val="black"/>
                </a:solidFill>
              </a:rPr>
              <a:t>. </a:t>
            </a:r>
            <a:r>
              <a:rPr lang="ko-KR" altLang="en-US" sz="3200" dirty="0" smtClean="0">
                <a:solidFill>
                  <a:prstClr val="black"/>
                </a:solidFill>
              </a:rPr>
              <a:t>실행 화면 </a:t>
            </a:r>
            <a:r>
              <a:rPr lang="en-US" altLang="ko-KR" sz="3200" dirty="0" smtClean="0">
                <a:solidFill>
                  <a:prstClr val="black"/>
                </a:solidFill>
              </a:rPr>
              <a:t>– </a:t>
            </a:r>
            <a:r>
              <a:rPr lang="ko-KR" altLang="en-US" sz="3200" dirty="0" smtClean="0">
                <a:solidFill>
                  <a:prstClr val="black"/>
                </a:solidFill>
              </a:rPr>
              <a:t>뉴스 보기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5373216"/>
            <a:ext cx="6622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XML Parser</a:t>
            </a:r>
            <a:r>
              <a:rPr lang="ko-KR" altLang="en-US" dirty="0" smtClean="0"/>
              <a:t>를 이용하여 </a:t>
            </a:r>
            <a:r>
              <a:rPr lang="en-US" altLang="ko-KR" dirty="0"/>
              <a:t> </a:t>
            </a:r>
            <a:r>
              <a:rPr lang="ko-KR" altLang="en-US" dirty="0" smtClean="0"/>
              <a:t>뉴스 </a:t>
            </a:r>
            <a:r>
              <a:rPr lang="en-US" altLang="ko-KR" dirty="0" smtClean="0"/>
              <a:t>RSS</a:t>
            </a:r>
            <a:r>
              <a:rPr lang="ko-KR" altLang="en-US" dirty="0" smtClean="0"/>
              <a:t>를 가져온 후 내용을 </a:t>
            </a:r>
            <a:r>
              <a:rPr lang="en-US" altLang="ko-KR" dirty="0" smtClean="0"/>
              <a:t>Parsing</a:t>
            </a:r>
          </a:p>
          <a:p>
            <a:r>
              <a:rPr lang="ko-KR" altLang="en-US" dirty="0" smtClean="0"/>
              <a:t>하단 </a:t>
            </a:r>
            <a:r>
              <a:rPr lang="ko-KR" altLang="en-US" dirty="0" err="1" smtClean="0"/>
              <a:t>네비게이션</a:t>
            </a:r>
            <a:r>
              <a:rPr lang="ko-KR" altLang="en-US" dirty="0" smtClean="0"/>
              <a:t> 바를 이용하여 언론사 선택 가능</a:t>
            </a:r>
            <a:endParaRPr lang="en-US" altLang="ko-KR" dirty="0" smtClean="0"/>
          </a:p>
          <a:p>
            <a:r>
              <a:rPr lang="ko-KR" altLang="en-US" dirty="0" smtClean="0"/>
              <a:t>클릭 시 언론사 사이트로 연결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098" name="Picture 2" descr="C:\Users\student\Downloads\Screenshot_20191122-1344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41" y="1412875"/>
            <a:ext cx="1822647" cy="3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udent\Downloads\Screenshot_20191122-1345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38" y="1412875"/>
            <a:ext cx="1822647" cy="32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5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5. </a:t>
            </a:r>
            <a:r>
              <a:rPr lang="ko-KR" altLang="en-US" sz="3200" dirty="0" smtClean="0">
                <a:solidFill>
                  <a:prstClr val="black"/>
                </a:solidFill>
              </a:rPr>
              <a:t>향후 개선점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412776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dirty="0" smtClean="0"/>
              <a:t>Material Guideline </a:t>
            </a:r>
            <a:r>
              <a:rPr lang="ko-KR" altLang="en-US" dirty="0" err="1" smtClean="0"/>
              <a:t>미준수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UX </a:t>
            </a:r>
            <a:r>
              <a:rPr lang="ko-KR" altLang="en-US" dirty="0" smtClean="0"/>
              <a:t>개선이 필요</a:t>
            </a:r>
            <a:endParaRPr lang="en-US" altLang="ko-KR" dirty="0" smtClean="0"/>
          </a:p>
        </p:txBody>
      </p:sp>
      <p:pic>
        <p:nvPicPr>
          <p:cNvPr id="5122" name="Picture 2" descr="C:\Users\student\Downloads\materi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4932196" cy="488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5. </a:t>
            </a:r>
            <a:r>
              <a:rPr lang="ko-KR" altLang="en-US" sz="3200" dirty="0" smtClean="0">
                <a:solidFill>
                  <a:prstClr val="black"/>
                </a:solidFill>
              </a:rPr>
              <a:t>향후 개선점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0317" y="2138332"/>
            <a:ext cx="6803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  <a:defRPr/>
            </a:pPr>
            <a:r>
              <a:rPr lang="ko-KR" altLang="en-US" dirty="0" smtClean="0"/>
              <a:t>데이터베이스에서 날짜 별로 </a:t>
            </a:r>
            <a:r>
              <a:rPr lang="ko-KR" altLang="en-US" dirty="0" err="1" smtClean="0"/>
              <a:t>필터링하여</a:t>
            </a:r>
            <a:r>
              <a:rPr lang="ko-KR" altLang="en-US" dirty="0" smtClean="0"/>
              <a:t> 올리고자 함</a:t>
            </a:r>
            <a:endParaRPr lang="en-US" altLang="ko-KR" dirty="0" smtClean="0"/>
          </a:p>
        </p:txBody>
      </p:sp>
      <p:pic>
        <p:nvPicPr>
          <p:cNvPr id="6146" name="Picture 2" descr="C:\Users\student\Downloads\필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75654"/>
            <a:ext cx="714533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4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71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5. </a:t>
            </a:r>
            <a:r>
              <a:rPr lang="ko-KR" altLang="en-US" sz="3200" dirty="0" smtClean="0">
                <a:solidFill>
                  <a:prstClr val="black"/>
                </a:solidFill>
              </a:rPr>
              <a:t>향후 개선점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82893" y="1916832"/>
            <a:ext cx="6803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  <a:defRPr/>
            </a:pPr>
            <a:r>
              <a:rPr lang="ko-KR" altLang="en-US" dirty="0" err="1" smtClean="0"/>
              <a:t>쥐잡기</a:t>
            </a:r>
            <a:r>
              <a:rPr lang="ko-KR" altLang="en-US" dirty="0" smtClean="0"/>
              <a:t> 게임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FrameLayout</a:t>
            </a:r>
            <a:r>
              <a:rPr lang="ko-KR" altLang="en-US" dirty="0" smtClean="0"/>
              <a:t>에서 스코어와 남은 시간을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같이 보여주려 했으나 </a:t>
            </a:r>
            <a:r>
              <a:rPr lang="en-US" altLang="ko-KR" dirty="0" smtClean="0"/>
              <a:t>Thread</a:t>
            </a:r>
            <a:r>
              <a:rPr lang="ko-KR" altLang="en-US" dirty="0" smtClean="0"/>
              <a:t>에 대한 이해 부족과 비효율적인 코드로 인해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발생</a:t>
            </a:r>
            <a:endParaRPr lang="en-US" altLang="ko-KR" dirty="0" smtClean="0"/>
          </a:p>
        </p:txBody>
      </p:sp>
      <p:pic>
        <p:nvPicPr>
          <p:cNvPr id="7170" name="Picture 2" descr="C:\Users\student\Downloads\안녕점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371850"/>
            <a:ext cx="2543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tudent\Downloads\점수점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71837"/>
            <a:ext cx="25908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1. </a:t>
            </a:r>
            <a:r>
              <a:rPr lang="ko-KR" altLang="en-US" sz="3200" dirty="0" smtClean="0">
                <a:solidFill>
                  <a:prstClr val="black"/>
                </a:solidFill>
              </a:rPr>
              <a:t>프로젝트 개요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650" y="1196752"/>
            <a:ext cx="74168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잠 깨우기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기존 쥐 잡기 게임의 소소한 변형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기존의 쥐 잡기 게임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+ 2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종류의 추가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몹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배치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종료 시 최종적으로 획득한 스코어 제시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To do list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일을 등록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조회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삭제할 수 있는 기능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언론사별 주요 뉴스 읽기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네 개 언론사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조선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경향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중앙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한겨레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주요 기사 정리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개별 언론사 사이트로 연결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1. </a:t>
            </a:r>
            <a:r>
              <a:rPr lang="ko-KR" altLang="en-US" sz="3200" dirty="0" smtClean="0">
                <a:solidFill>
                  <a:prstClr val="black"/>
                </a:solidFill>
              </a:rPr>
              <a:t>시스템 설계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650" y="1196752"/>
            <a:ext cx="74168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3563888" y="62068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599954" y="314096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 do list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77724" y="314096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잡기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41033" y="3140968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뉴</a:t>
            </a:r>
            <a:r>
              <a:rPr lang="ko-KR" altLang="en-US" dirty="0"/>
              <a:t>스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483768" y="2492896"/>
            <a:ext cx="1008112" cy="576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427984" y="2564904"/>
            <a:ext cx="0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294841" y="2492896"/>
            <a:ext cx="1005351" cy="50405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355976" y="5013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499992" y="5013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3599954" y="5661248"/>
            <a:ext cx="17281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35783" y="511131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CRUD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6797055" y="5013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941071" y="501317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6041033" y="5647496"/>
            <a:ext cx="1728192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언론사 </a:t>
            </a:r>
            <a:r>
              <a:rPr lang="en-US" altLang="ko-KR" dirty="0" smtClean="0"/>
              <a:t>RSS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164288" y="5013176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네트워크 기능 활용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XML Parsing </a:t>
            </a:r>
            <a:r>
              <a:rPr lang="ko-KR" altLang="en-US" sz="1400" dirty="0" smtClean="0"/>
              <a:t>수행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76072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 기능 구현 </a:t>
            </a:r>
            <a:r>
              <a:rPr lang="en-US" altLang="ko-KR" sz="3200" dirty="0" smtClean="0">
                <a:solidFill>
                  <a:prstClr val="black"/>
                </a:solidFill>
              </a:rPr>
              <a:t>– To do list</a:t>
            </a:r>
            <a:endParaRPr lang="en-US" altLang="ko-KR" sz="3200" dirty="0" smtClean="0">
              <a:solidFill>
                <a:prstClr val="white"/>
              </a:solidFill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57708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기본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할 일 리스트 추가 후 데이터 베이스 저장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수정 및 조회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삭제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SQLite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 기능을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이용하여 탭을 통해 한 일과 하지 않은 일 구분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DatePickerDialog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를 활용하여 날짜 포맷 강제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날짜 순으로 할일 목록 정렬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한 일 일괄 삭제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 기능 구현 </a:t>
            </a:r>
            <a:r>
              <a:rPr lang="en-US" altLang="ko-KR" sz="3200" dirty="0" smtClean="0">
                <a:solidFill>
                  <a:prstClr val="black"/>
                </a:solidFill>
              </a:rPr>
              <a:t>– </a:t>
            </a:r>
            <a:r>
              <a:rPr lang="ko-KR" altLang="en-US" sz="3200" dirty="0" smtClean="0">
                <a:solidFill>
                  <a:prstClr val="black"/>
                </a:solidFill>
              </a:rPr>
              <a:t>잠 깨기</a:t>
            </a: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기본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쥐 잡기 게임 이식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종의 캐릭터 추가 구현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추가 구현한 캐릭터의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ImageView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 별도의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onClick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기능을 삽입하여 점수를 분화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Timer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와 </a:t>
            </a:r>
            <a:r>
              <a:rPr lang="en-US" altLang="ko-KR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TimeTask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활용하여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Time out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</a:rPr>
              <a:t>3. </a:t>
            </a:r>
            <a:r>
              <a:rPr lang="ko-KR" altLang="en-US" sz="3200" dirty="0" smtClean="0">
                <a:solidFill>
                  <a:prstClr val="black"/>
                </a:solidFill>
              </a:rPr>
              <a:t>주요 기능 구현 </a:t>
            </a:r>
            <a:r>
              <a:rPr lang="en-US" altLang="ko-KR" sz="3200" dirty="0" smtClean="0">
                <a:solidFill>
                  <a:prstClr val="black"/>
                </a:solidFill>
              </a:rPr>
              <a:t>– </a:t>
            </a:r>
            <a:r>
              <a:rPr lang="ko-KR" altLang="en-US" sz="3200" dirty="0" smtClean="0">
                <a:solidFill>
                  <a:prstClr val="black"/>
                </a:solidFill>
              </a:rPr>
              <a:t>뉴스 보기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기본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특정 신문사의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RSS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기사목록 출력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뉴스 목록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선택시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해당 언론사의 사이트로 링크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Bottom Navigation Bar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이용하여 언론사별로 모아보기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커스텀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레이아웃을 사용하여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Recycler View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와 결합해 간략한 개요 및 정보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6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4</a:t>
            </a:r>
            <a:r>
              <a:rPr lang="en-US" altLang="ko-KR" sz="3200" dirty="0" smtClean="0">
                <a:solidFill>
                  <a:prstClr val="black"/>
                </a:solidFill>
              </a:rPr>
              <a:t>. </a:t>
            </a:r>
            <a:r>
              <a:rPr lang="ko-KR" altLang="en-US" sz="3200" dirty="0" smtClean="0">
                <a:solidFill>
                  <a:prstClr val="black"/>
                </a:solidFill>
              </a:rPr>
              <a:t>실행 화면 </a:t>
            </a:r>
            <a:r>
              <a:rPr lang="en-US" altLang="ko-KR" sz="3200" dirty="0" smtClean="0">
                <a:solidFill>
                  <a:prstClr val="black"/>
                </a:solidFill>
              </a:rPr>
              <a:t>- </a:t>
            </a:r>
            <a:r>
              <a:rPr lang="ko-KR" altLang="en-US" sz="3200" dirty="0" err="1" smtClean="0">
                <a:solidFill>
                  <a:prstClr val="black"/>
                </a:solidFill>
              </a:rPr>
              <a:t>잠깨기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650" y="1196752"/>
            <a:ext cx="74168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ko-KR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기본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특정 신문사의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RSS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뉴스 기사목록 출력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뉴스 목록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선택시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해당 언론사의 사이트로 링크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추가 기능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Bottom Navigation Bar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를 이용하여 언론사별로 모아보기 구현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커스텀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레이아웃을 사용하여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Recycler View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와 결합해 간략한 개요 및 정보 제공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91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4</a:t>
            </a:r>
            <a:r>
              <a:rPr lang="en-US" altLang="ko-KR" sz="3200" dirty="0" smtClean="0">
                <a:solidFill>
                  <a:prstClr val="black"/>
                </a:solidFill>
              </a:rPr>
              <a:t>. </a:t>
            </a:r>
            <a:r>
              <a:rPr lang="ko-KR" altLang="en-US" sz="3200" dirty="0" smtClean="0">
                <a:solidFill>
                  <a:prstClr val="black"/>
                </a:solidFill>
              </a:rPr>
              <a:t>실행 화면 </a:t>
            </a:r>
            <a:r>
              <a:rPr lang="en-US" altLang="ko-KR" sz="3200" dirty="0" smtClean="0">
                <a:solidFill>
                  <a:prstClr val="black"/>
                </a:solidFill>
              </a:rPr>
              <a:t>– To do list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student\Downloads\Screenshot_20191122-1342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04" y="1631167"/>
            <a:ext cx="1802451" cy="3204357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udent\Downloads\Screenshot_con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688" y="1631168"/>
            <a:ext cx="1802451" cy="32043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udent\Downloads\Screenshot_20191122-13430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34" y="1628800"/>
            <a:ext cx="1803782" cy="32067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650" y="5373216"/>
            <a:ext cx="745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Options Item Menu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Context Item Menu</a:t>
            </a:r>
            <a:r>
              <a:rPr lang="ko-KR" altLang="en-US" dirty="0" smtClean="0"/>
              <a:t>를 활용하여 기본 기능 구현</a:t>
            </a:r>
            <a:endParaRPr lang="en-US" altLang="ko-KR" dirty="0" smtClean="0"/>
          </a:p>
          <a:p>
            <a:r>
              <a:rPr lang="ko-KR" altLang="en-US" dirty="0" smtClean="0"/>
              <a:t>늦게 만들어졌더라도 날짜가 앞서는 쪽이 먼저 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53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4</a:t>
            </a:r>
            <a:r>
              <a:rPr lang="en-US" altLang="ko-KR" sz="3200" dirty="0" smtClean="0">
                <a:solidFill>
                  <a:prstClr val="black"/>
                </a:solidFill>
              </a:rPr>
              <a:t>. </a:t>
            </a:r>
            <a:r>
              <a:rPr lang="ko-KR" altLang="en-US" sz="3200" dirty="0" smtClean="0">
                <a:solidFill>
                  <a:prstClr val="black"/>
                </a:solidFill>
              </a:rPr>
              <a:t>실행 화면 </a:t>
            </a:r>
            <a:r>
              <a:rPr lang="en-US" altLang="ko-KR" sz="3200" dirty="0" smtClean="0">
                <a:solidFill>
                  <a:prstClr val="black"/>
                </a:solidFill>
              </a:rPr>
              <a:t>– To do list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5650" y="1196752"/>
            <a:ext cx="7416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5373216"/>
            <a:ext cx="621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SQLite</a:t>
            </a:r>
            <a:r>
              <a:rPr lang="ko-KR" altLang="en-US" dirty="0" smtClean="0"/>
              <a:t>의 기능과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을 이용하여 한 일과 안 한 일을 구분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안 한 일을 일괄적으로 처리하는 기능 부여</a:t>
            </a:r>
            <a:endParaRPr lang="ko-KR" altLang="en-US" dirty="0"/>
          </a:p>
        </p:txBody>
      </p:sp>
      <p:pic>
        <p:nvPicPr>
          <p:cNvPr id="2051" name="Picture 3" descr="C:\Users\student\Downloads\Screenshot_20191122-13573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37" y="1643990"/>
            <a:ext cx="1788164" cy="3178957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udent\Downloads\Screenshot_20191122-13573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34" y="1649074"/>
            <a:ext cx="1792447" cy="3186574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udent\Downloads\Screenshot_20191122-13574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076" y="1643990"/>
            <a:ext cx="1788163" cy="31789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487</Words>
  <Application>Microsoft Office PowerPoint</Application>
  <PresentationFormat>화면 슬라이드 쇼(4:3)</PresentationFormat>
  <Paragraphs>111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자기 관리 앱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관리 앱 만들기</dc:title>
  <dc:creator>student</dc:creator>
  <cp:lastModifiedBy>student</cp:lastModifiedBy>
  <cp:revision>8</cp:revision>
  <dcterms:created xsi:type="dcterms:W3CDTF">2019-11-22T04:09:01Z</dcterms:created>
  <dcterms:modified xsi:type="dcterms:W3CDTF">2019-11-22T05:30:49Z</dcterms:modified>
</cp:coreProperties>
</file>