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notesMasterIdLst>
    <p:notesMasterId r:id="rId20"/>
  </p:notesMasterIdLst>
  <p:sldIdLst>
    <p:sldId id="256" r:id="rId4"/>
    <p:sldId id="257" r:id="rId5"/>
    <p:sldId id="258" r:id="rId6"/>
    <p:sldId id="276" r:id="rId7"/>
    <p:sldId id="291" r:id="rId8"/>
    <p:sldId id="296" r:id="rId9"/>
    <p:sldId id="298" r:id="rId10"/>
    <p:sldId id="301" r:id="rId11"/>
    <p:sldId id="297" r:id="rId12"/>
    <p:sldId id="292" r:id="rId13"/>
    <p:sldId id="299" r:id="rId14"/>
    <p:sldId id="302" r:id="rId15"/>
    <p:sldId id="294" r:id="rId16"/>
    <p:sldId id="300" r:id="rId17"/>
    <p:sldId id="303" r:id="rId18"/>
    <p:sldId id="29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1" autoAdjust="0"/>
    <p:restoredTop sz="94660"/>
  </p:normalViewPr>
  <p:slideViewPr>
    <p:cSldViewPr>
      <p:cViewPr varScale="1">
        <p:scale>
          <a:sx n="61" d="100"/>
          <a:sy n="61" d="100"/>
        </p:scale>
        <p:origin x="-4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16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3A028-6C09-4B07-B8B4-5389B58C149F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13FA3-4B64-4FCF-834D-B90F729A58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5002F9-AEC4-4B14-AE57-617EF59E4DA1}" type="slidenum">
              <a:rPr lang="ko-KR" altLang="en-US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785813" y="571500"/>
            <a:ext cx="7099300" cy="4297363"/>
            <a:chOff x="785813" y="571500"/>
            <a:chExt cx="7099300" cy="4297363"/>
          </a:xfrm>
        </p:grpSpPr>
        <p:sp>
          <p:nvSpPr>
            <p:cNvPr id="5" name="타원 4"/>
            <p:cNvSpPr/>
            <p:nvPr/>
          </p:nvSpPr>
          <p:spPr>
            <a:xfrm>
              <a:off x="785813" y="571500"/>
              <a:ext cx="500062" cy="500063"/>
            </a:xfrm>
            <a:prstGeom prst="ellipse">
              <a:avLst/>
            </a:prstGeom>
            <a:solidFill>
              <a:srgbClr val="00B0F0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143375" y="1428750"/>
              <a:ext cx="500063" cy="500063"/>
            </a:xfrm>
            <a:prstGeom prst="ellipse">
              <a:avLst/>
            </a:prstGeom>
            <a:solidFill>
              <a:srgbClr val="5EC4E4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786313" y="1143000"/>
              <a:ext cx="361950" cy="3571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71625" y="2286000"/>
              <a:ext cx="428625" cy="436563"/>
            </a:xfrm>
            <a:prstGeom prst="ellipse">
              <a:avLst/>
            </a:prstGeom>
            <a:solidFill>
              <a:schemeClr val="accent6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588125" y="3716338"/>
              <a:ext cx="214313" cy="21431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40425" y="2349500"/>
              <a:ext cx="357188" cy="357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28938" y="1071563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714875" y="2286000"/>
              <a:ext cx="357188" cy="35718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8938" y="3214688"/>
              <a:ext cx="214312" cy="222250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929313" y="1285875"/>
              <a:ext cx="285750" cy="285750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214938" y="2071688"/>
              <a:ext cx="357187" cy="357187"/>
            </a:xfrm>
            <a:prstGeom prst="ellipse">
              <a:avLst/>
            </a:prstGeom>
            <a:solidFill>
              <a:srgbClr val="00B6F6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356100" y="2997200"/>
              <a:ext cx="214313" cy="219075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572125" y="3214688"/>
              <a:ext cx="142875" cy="142875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572375" y="3857625"/>
              <a:ext cx="71438" cy="7143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786563" y="3214688"/>
              <a:ext cx="142875" cy="150812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429500" y="4572000"/>
              <a:ext cx="71438" cy="7143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929438" y="4143375"/>
              <a:ext cx="71437" cy="76200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812088" y="4797425"/>
              <a:ext cx="71437" cy="714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380288" y="3068638"/>
              <a:ext cx="214312" cy="214312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572375" y="4214813"/>
              <a:ext cx="142875" cy="142875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6357938" y="3286125"/>
              <a:ext cx="71437" cy="71438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071938" y="2357438"/>
              <a:ext cx="214312" cy="214312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643188" y="2143125"/>
              <a:ext cx="357187" cy="35718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857625" y="642938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071688" y="571500"/>
              <a:ext cx="500062" cy="500063"/>
            </a:xfrm>
            <a:prstGeom prst="ellipse">
              <a:avLst/>
            </a:prstGeom>
            <a:solidFill>
              <a:srgbClr val="5EC4E4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428875" y="2428875"/>
              <a:ext cx="433388" cy="4286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500188" y="1571625"/>
              <a:ext cx="357187" cy="357188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857250" y="1785938"/>
              <a:ext cx="142875" cy="142875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7524750" y="3429000"/>
              <a:ext cx="360363" cy="355600"/>
            </a:xfrm>
            <a:prstGeom prst="ellipse">
              <a:avLst/>
            </a:prstGeom>
            <a:solidFill>
              <a:schemeClr val="bg1">
                <a:lumMod val="7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084888" y="1196975"/>
              <a:ext cx="358775" cy="355600"/>
            </a:xfrm>
            <a:prstGeom prst="ellipse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476375" y="2276475"/>
              <a:ext cx="215900" cy="212725"/>
            </a:xfrm>
            <a:prstGeom prst="ellipse">
              <a:avLst/>
            </a:prstGeom>
            <a:solidFill>
              <a:schemeClr val="bg1">
                <a:lumMod val="7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4869160"/>
            <a:ext cx="7772400" cy="74994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91680" y="5589240"/>
            <a:ext cx="6400800" cy="553616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F987F-C041-4B35-A2BC-01F32DC5CB2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33AD1-DC56-4707-8926-A4738ECD84B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8"/>
          <p:cNvGrpSpPr>
            <a:grpSpLocks/>
          </p:cNvGrpSpPr>
          <p:nvPr userDrawn="1"/>
        </p:nvGrpSpPr>
        <p:grpSpPr bwMode="auto">
          <a:xfrm>
            <a:off x="179388" y="188913"/>
            <a:ext cx="8577262" cy="4079875"/>
            <a:chOff x="280988" y="142875"/>
            <a:chExt cx="8577262" cy="4079875"/>
          </a:xfrm>
        </p:grpSpPr>
        <p:sp>
          <p:nvSpPr>
            <p:cNvPr id="5" name="타원 4"/>
            <p:cNvSpPr/>
            <p:nvPr/>
          </p:nvSpPr>
          <p:spPr>
            <a:xfrm>
              <a:off x="8286750" y="142875"/>
              <a:ext cx="571500" cy="585787"/>
            </a:xfrm>
            <a:prstGeom prst="ellipse">
              <a:avLst/>
            </a:prstGeom>
            <a:solidFill>
              <a:srgbClr val="5EC4E4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929438" y="3286125"/>
              <a:ext cx="500062" cy="5048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571625" y="2714625"/>
              <a:ext cx="500063" cy="500062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215188" y="1928812"/>
              <a:ext cx="571500" cy="587375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429625" y="1000125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29313" y="1500187"/>
              <a:ext cx="571500" cy="57785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357563" y="2714625"/>
              <a:ext cx="638175" cy="649287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500938" y="571500"/>
              <a:ext cx="428625" cy="428625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143750" y="285750"/>
              <a:ext cx="576263" cy="57150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000500" y="1357312"/>
              <a:ext cx="361950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38300" y="571500"/>
              <a:ext cx="571500" cy="57785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643313" y="1357312"/>
              <a:ext cx="431800" cy="428625"/>
            </a:xfrm>
            <a:prstGeom prst="ellipse">
              <a:avLst/>
            </a:prstGeom>
            <a:solidFill>
              <a:schemeClr val="accent3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214563" y="1428750"/>
              <a:ext cx="574675" cy="577850"/>
            </a:xfrm>
            <a:prstGeom prst="ellipse">
              <a:avLst/>
            </a:prstGeom>
            <a:solidFill>
              <a:srgbClr val="5EC4E4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09613" y="1571625"/>
              <a:ext cx="500062" cy="500062"/>
            </a:xfrm>
            <a:prstGeom prst="ellipse">
              <a:avLst/>
            </a:prstGeom>
            <a:solidFill>
              <a:srgbClr val="5EC4E4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071813" y="428625"/>
              <a:ext cx="647700" cy="6207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929063" y="428625"/>
              <a:ext cx="504825" cy="504825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0988" y="857250"/>
              <a:ext cx="504825" cy="50482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786563" y="3571875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29313" y="3286125"/>
              <a:ext cx="428625" cy="428625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358188" y="3000375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286000" y="142875"/>
              <a:ext cx="357188" cy="357187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000125" y="3214687"/>
              <a:ext cx="357188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286625" y="1500187"/>
              <a:ext cx="571500" cy="57785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281613" y="1285875"/>
              <a:ext cx="433387" cy="42862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143875" y="3643312"/>
              <a:ext cx="428625" cy="4365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714750" y="3714750"/>
              <a:ext cx="433388" cy="42862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5715000" y="2500312"/>
              <a:ext cx="285750" cy="2857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57438" y="3929062"/>
              <a:ext cx="285750" cy="29368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57188" y="2928937"/>
              <a:ext cx="357187" cy="35718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428750" y="500062"/>
              <a:ext cx="357188" cy="357188"/>
            </a:xfrm>
            <a:prstGeom prst="ellipse">
              <a:avLst/>
            </a:prstGeom>
            <a:solidFill>
              <a:srgbClr val="00B6F6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786313" y="357187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928813" y="3000375"/>
              <a:ext cx="285750" cy="29051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143500" y="1928812"/>
              <a:ext cx="500063" cy="500063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786313" y="2786062"/>
              <a:ext cx="357187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572125" y="3143250"/>
              <a:ext cx="214313" cy="214312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929063" y="2143125"/>
              <a:ext cx="357187" cy="357187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6715125" y="285750"/>
              <a:ext cx="285750" cy="29051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437112"/>
            <a:ext cx="7772400" cy="7499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5301208"/>
            <a:ext cx="6400800" cy="4816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B0F30-B73F-43ED-8199-7FFB86C630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DF762-92A5-4B89-9C79-22EAC9E892E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5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5" name="타원 4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2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D414-BE92-4495-806C-375660578DA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06E0-D1D6-4929-AA7A-6A3E748DF1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5" name="타원 4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5A96-337F-4632-B2F8-82B50101D75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283EF-2413-4CE6-8435-7784C425F38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4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4" name="타원 3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04D2D-0A8F-4417-83BB-EAF37FABC30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53342-87BB-47B5-BDE0-46E3B61B779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4" name="타원 3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D34B7-A5C9-4147-B249-A7DAF4C8B22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6F92B-9B1F-4061-8BD2-423D13E5F0A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3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3" name="타원 2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089E-92DB-4055-B706-7644E08EF8B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BF24D-2942-44D9-B484-B6D38C3598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3" name="타원 2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01FB9-A6C4-4626-81EE-C494319B733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FE52B-F3C5-4E72-AE13-2AD76CB812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4B82-DA19-4F09-90D7-8F3CEF2F36D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D7DDD-0023-4926-9072-1CDF2A18BFA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785813" y="571500"/>
            <a:ext cx="7099300" cy="4297363"/>
            <a:chOff x="785813" y="571500"/>
            <a:chExt cx="7099300" cy="4297363"/>
          </a:xfrm>
        </p:grpSpPr>
        <p:sp>
          <p:nvSpPr>
            <p:cNvPr id="5" name="타원 4"/>
            <p:cNvSpPr/>
            <p:nvPr/>
          </p:nvSpPr>
          <p:spPr>
            <a:xfrm>
              <a:off x="785813" y="571500"/>
              <a:ext cx="500062" cy="500063"/>
            </a:xfrm>
            <a:prstGeom prst="ellipse">
              <a:avLst/>
            </a:prstGeom>
            <a:solidFill>
              <a:srgbClr val="00B0F0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143375" y="1428750"/>
              <a:ext cx="500063" cy="500063"/>
            </a:xfrm>
            <a:prstGeom prst="ellipse">
              <a:avLst/>
            </a:prstGeom>
            <a:solidFill>
              <a:srgbClr val="5EC4E4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786313" y="1143000"/>
              <a:ext cx="361950" cy="3571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71625" y="2286000"/>
              <a:ext cx="428625" cy="436563"/>
            </a:xfrm>
            <a:prstGeom prst="ellipse">
              <a:avLst/>
            </a:prstGeom>
            <a:solidFill>
              <a:schemeClr val="accent6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588125" y="3716338"/>
              <a:ext cx="214313" cy="21431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40425" y="2349500"/>
              <a:ext cx="357188" cy="357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28938" y="1071563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714875" y="2286000"/>
              <a:ext cx="357188" cy="35718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8938" y="3214688"/>
              <a:ext cx="214312" cy="222250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929313" y="1285875"/>
              <a:ext cx="285750" cy="285750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214938" y="2071688"/>
              <a:ext cx="357187" cy="357187"/>
            </a:xfrm>
            <a:prstGeom prst="ellipse">
              <a:avLst/>
            </a:prstGeom>
            <a:solidFill>
              <a:srgbClr val="00B6F6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356100" y="2997200"/>
              <a:ext cx="214313" cy="219075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572125" y="3214688"/>
              <a:ext cx="142875" cy="142875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572375" y="3857625"/>
              <a:ext cx="71438" cy="7143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786563" y="3214688"/>
              <a:ext cx="142875" cy="150812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429500" y="4572000"/>
              <a:ext cx="71438" cy="7143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929438" y="4143375"/>
              <a:ext cx="71437" cy="76200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812088" y="4797425"/>
              <a:ext cx="71437" cy="714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380288" y="3068638"/>
              <a:ext cx="214312" cy="214312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572375" y="4214813"/>
              <a:ext cx="142875" cy="142875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6357938" y="3286125"/>
              <a:ext cx="71437" cy="71438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071938" y="2357438"/>
              <a:ext cx="214312" cy="214312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643188" y="2143125"/>
              <a:ext cx="357187" cy="35718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857625" y="642938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071688" y="571500"/>
              <a:ext cx="500062" cy="500063"/>
            </a:xfrm>
            <a:prstGeom prst="ellipse">
              <a:avLst/>
            </a:prstGeom>
            <a:solidFill>
              <a:srgbClr val="5EC4E4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428875" y="2428875"/>
              <a:ext cx="433388" cy="4286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500188" y="1571625"/>
              <a:ext cx="357187" cy="357188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857250" y="1785938"/>
              <a:ext cx="142875" cy="142875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7524750" y="3429000"/>
              <a:ext cx="360363" cy="355600"/>
            </a:xfrm>
            <a:prstGeom prst="ellipse">
              <a:avLst/>
            </a:prstGeom>
            <a:solidFill>
              <a:schemeClr val="bg1">
                <a:lumMod val="7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084888" y="1196975"/>
              <a:ext cx="358775" cy="355600"/>
            </a:xfrm>
            <a:prstGeom prst="ellipse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476375" y="2276475"/>
              <a:ext cx="215900" cy="212725"/>
            </a:xfrm>
            <a:prstGeom prst="ellipse">
              <a:avLst/>
            </a:prstGeom>
            <a:solidFill>
              <a:schemeClr val="bg1">
                <a:lumMod val="7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4869160"/>
            <a:ext cx="7772400" cy="74994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91680" y="5589240"/>
            <a:ext cx="6400800" cy="553616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F987F-C041-4B35-A2BC-01F32DC5CB2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33AD1-DC56-4707-8926-A4738ECD84B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8"/>
          <p:cNvGrpSpPr>
            <a:grpSpLocks/>
          </p:cNvGrpSpPr>
          <p:nvPr userDrawn="1"/>
        </p:nvGrpSpPr>
        <p:grpSpPr bwMode="auto">
          <a:xfrm>
            <a:off x="179388" y="188913"/>
            <a:ext cx="8577262" cy="4079875"/>
            <a:chOff x="280988" y="142875"/>
            <a:chExt cx="8577262" cy="4079875"/>
          </a:xfrm>
        </p:grpSpPr>
        <p:sp>
          <p:nvSpPr>
            <p:cNvPr id="5" name="타원 4"/>
            <p:cNvSpPr/>
            <p:nvPr/>
          </p:nvSpPr>
          <p:spPr>
            <a:xfrm>
              <a:off x="8286750" y="142875"/>
              <a:ext cx="571500" cy="585787"/>
            </a:xfrm>
            <a:prstGeom prst="ellipse">
              <a:avLst/>
            </a:prstGeom>
            <a:solidFill>
              <a:srgbClr val="5EC4E4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929438" y="3286125"/>
              <a:ext cx="500062" cy="5048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571625" y="2714625"/>
              <a:ext cx="500063" cy="500062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215188" y="1928812"/>
              <a:ext cx="571500" cy="587375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429625" y="1000125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29313" y="1500187"/>
              <a:ext cx="571500" cy="57785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357563" y="2714625"/>
              <a:ext cx="638175" cy="649287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500938" y="571500"/>
              <a:ext cx="428625" cy="428625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143750" y="285750"/>
              <a:ext cx="576263" cy="57150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000500" y="1357312"/>
              <a:ext cx="361950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38300" y="571500"/>
              <a:ext cx="571500" cy="57785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643313" y="1357312"/>
              <a:ext cx="431800" cy="428625"/>
            </a:xfrm>
            <a:prstGeom prst="ellipse">
              <a:avLst/>
            </a:prstGeom>
            <a:solidFill>
              <a:schemeClr val="accent3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214563" y="1428750"/>
              <a:ext cx="574675" cy="577850"/>
            </a:xfrm>
            <a:prstGeom prst="ellipse">
              <a:avLst/>
            </a:prstGeom>
            <a:solidFill>
              <a:srgbClr val="5EC4E4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09613" y="1571625"/>
              <a:ext cx="500062" cy="500062"/>
            </a:xfrm>
            <a:prstGeom prst="ellipse">
              <a:avLst/>
            </a:prstGeom>
            <a:solidFill>
              <a:srgbClr val="5EC4E4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071813" y="428625"/>
              <a:ext cx="647700" cy="6207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929063" y="428625"/>
              <a:ext cx="504825" cy="504825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0988" y="857250"/>
              <a:ext cx="504825" cy="50482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786563" y="3571875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29313" y="3286125"/>
              <a:ext cx="428625" cy="428625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358188" y="3000375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286000" y="142875"/>
              <a:ext cx="357188" cy="357187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000125" y="3214687"/>
              <a:ext cx="357188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286625" y="1500187"/>
              <a:ext cx="571500" cy="57785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281613" y="1285875"/>
              <a:ext cx="433387" cy="42862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143875" y="3643312"/>
              <a:ext cx="428625" cy="4365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714750" y="3714750"/>
              <a:ext cx="433388" cy="42862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5715000" y="2500312"/>
              <a:ext cx="285750" cy="2857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57438" y="3929062"/>
              <a:ext cx="285750" cy="29368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57188" y="2928937"/>
              <a:ext cx="357187" cy="35718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428750" y="500062"/>
              <a:ext cx="357188" cy="357188"/>
            </a:xfrm>
            <a:prstGeom prst="ellipse">
              <a:avLst/>
            </a:prstGeom>
            <a:solidFill>
              <a:srgbClr val="00B6F6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786313" y="357187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928813" y="3000375"/>
              <a:ext cx="285750" cy="29051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143500" y="1928812"/>
              <a:ext cx="500063" cy="500063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786313" y="2786062"/>
              <a:ext cx="357187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572125" y="3143250"/>
              <a:ext cx="214313" cy="214312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929063" y="2143125"/>
              <a:ext cx="357187" cy="357187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6715125" y="285750"/>
              <a:ext cx="285750" cy="29051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437112"/>
            <a:ext cx="7772400" cy="7499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5301208"/>
            <a:ext cx="6400800" cy="4816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B0F30-B73F-43ED-8199-7FFB86C630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DF762-92A5-4B89-9C79-22EAC9E892E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5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5" name="타원 4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2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D414-BE92-4495-806C-375660578DA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06E0-D1D6-4929-AA7A-6A3E748DF1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5" name="타원 4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5A96-337F-4632-B2F8-82B50101D75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283EF-2413-4CE6-8435-7784C425F38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4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4" name="타원 3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04D2D-0A8F-4417-83BB-EAF37FABC30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53342-87BB-47B5-BDE0-46E3B61B779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4" name="타원 3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D34B7-A5C9-4147-B249-A7DAF4C8B22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6F92B-9B1F-4061-8BD2-423D13E5F0A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3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3" name="타원 2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089E-92DB-4055-B706-7644E08EF8B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BF24D-2942-44D9-B484-B6D38C3598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3" name="타원 2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01FB9-A6C4-4626-81EE-C494319B733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FE52B-F3C5-4E72-AE13-2AD76CB812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4B82-DA19-4F09-90D7-8F3CEF2F36D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D7DDD-0023-4926-9072-1CDF2A18BFA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7196B2-60EB-4006-9337-1E24B7EED8A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DC8E42-FF3D-4BCE-80B5-0F754209DFA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7196B2-60EB-4006-9337-1E24B7EED8A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DC8E42-FF3D-4BCE-80B5-0F754209DFA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928662" y="2571744"/>
            <a:ext cx="6846888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600" b="1" noProof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Private pravacyApp</a:t>
            </a:r>
            <a:endParaRPr lang="en-US" altLang="ko-KR" sz="3600" b="1" noProof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00313" y="5572125"/>
            <a:ext cx="528637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전자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DS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부문 이규홍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001000" y="5000625"/>
            <a:ext cx="71438" cy="857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2000" dirty="0" smtClean="0">
                <a:solidFill>
                  <a:prstClr val="black"/>
                </a:solidFill>
              </a:rPr>
              <a:t>2</a:t>
            </a:r>
            <a:r>
              <a:rPr lang="en-US" altLang="ko-KR" sz="2000" dirty="0">
                <a:solidFill>
                  <a:prstClr val="black"/>
                </a:solidFill>
              </a:rPr>
              <a:t>) </a:t>
            </a:r>
            <a:r>
              <a:rPr lang="ko-KR" altLang="en-US" sz="2000" dirty="0">
                <a:solidFill>
                  <a:prstClr val="black"/>
                </a:solidFill>
              </a:rPr>
              <a:t>뉴스</a:t>
            </a:r>
            <a:endParaRPr lang="en-US" altLang="ko-KR" sz="2000" dirty="0">
              <a:solidFill>
                <a:prstClr val="white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72816"/>
            <a:ext cx="7416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뉴스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필수구현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기사 목록 출력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해당 기사 선택 시 뉴스 화면 이동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3284984"/>
            <a:ext cx="74168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뉴스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추가구현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썸네일로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사진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및 일부 내용 표시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RecyclerView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및 </a:t>
            </a:r>
            <a:r>
              <a:rPr lang="en-US" altLang="ko-KR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CardView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이용하여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3568" y="1052737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dirty="0" smtClean="0">
                <a:solidFill>
                  <a:prstClr val="black"/>
                </a:solidFill>
              </a:rPr>
              <a:t>2) </a:t>
            </a:r>
            <a:r>
              <a:rPr lang="ko-KR" altLang="en-US" sz="2800" dirty="0" smtClean="0">
                <a:solidFill>
                  <a:prstClr val="black"/>
                </a:solidFill>
              </a:rPr>
              <a:t>뉴스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2000" dirty="0">
                <a:solidFill>
                  <a:prstClr val="black"/>
                </a:solidFill>
              </a:rPr>
              <a:t>2) </a:t>
            </a:r>
            <a:r>
              <a:rPr lang="ko-KR" altLang="en-US" sz="2000" dirty="0">
                <a:solidFill>
                  <a:prstClr val="black"/>
                </a:solidFill>
              </a:rPr>
              <a:t>뉴스</a:t>
            </a:r>
            <a:endParaRPr lang="en-US" altLang="ko-KR" sz="20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6351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꾹 눌었을 때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4" y="1340768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3707904" y="3065222"/>
            <a:ext cx="1224136" cy="8971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클릭</a:t>
            </a:r>
            <a:r>
              <a:rPr lang="ko-KR" altLang="en-US" dirty="0" err="1"/>
              <a:t>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53817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4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2000" dirty="0">
                <a:solidFill>
                  <a:prstClr val="black"/>
                </a:solidFill>
              </a:rPr>
              <a:t>2) </a:t>
            </a:r>
            <a:r>
              <a:rPr lang="ko-KR" altLang="en-US" sz="2000" dirty="0">
                <a:solidFill>
                  <a:prstClr val="black"/>
                </a:solidFill>
              </a:rPr>
              <a:t>뉴스</a:t>
            </a:r>
            <a:endParaRPr lang="en-US" altLang="ko-KR" sz="20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6351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꾹 눌었을 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1880" y="2819842"/>
            <a:ext cx="5256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/>
              <a:t>시연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0372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72816"/>
            <a:ext cx="74168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게임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필수구현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쥐가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랜덤하게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나타남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쥐 캐릭터를 선택하여 득점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각 서로 다른 캐릭터와 배경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BGM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3284984"/>
            <a:ext cx="770485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게임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추가구현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Level Up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에 따른 속도 증가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고양이 캐릭터를 표시하고 감점 기능 부여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쥐나 고양이를 잡았을 때 다른 이미지로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맵에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표시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죽은 캐릭터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똥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터치 시 감정 기능 추가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Timeout(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프로그레스바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및 스코어 구현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(Thread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활용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액션별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효과음 부여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고양이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쥐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똥밟았을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때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3568" y="1052737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dirty="0" smtClean="0">
                <a:solidFill>
                  <a:prstClr val="black"/>
                </a:solidFill>
              </a:rPr>
              <a:t>3) </a:t>
            </a:r>
            <a:r>
              <a:rPr lang="ko-KR" altLang="en-US" sz="2800" dirty="0" smtClean="0">
                <a:solidFill>
                  <a:prstClr val="black"/>
                </a:solidFill>
              </a:rPr>
              <a:t>게임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2000" dirty="0" smtClean="0">
                <a:solidFill>
                  <a:prstClr val="black"/>
                </a:solidFill>
              </a:rPr>
              <a:t>3) </a:t>
            </a:r>
            <a:r>
              <a:rPr lang="ko-KR" altLang="en-US" sz="2000" dirty="0" smtClean="0">
                <a:solidFill>
                  <a:prstClr val="black"/>
                </a:solidFill>
              </a:rPr>
              <a:t>게임</a:t>
            </a:r>
            <a:endParaRPr lang="en-US" altLang="ko-KR" sz="20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6351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꾹 눌었을 때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43" y="1196752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3201943" y="1052736"/>
            <a:ext cx="1215000" cy="72008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35067" y="1052736"/>
            <a:ext cx="1196875" cy="67053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84307" y="3029027"/>
            <a:ext cx="783064" cy="696134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512557" y="1723268"/>
            <a:ext cx="783064" cy="696134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4301" y="1129441"/>
            <a:ext cx="251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Timeout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ko-KR" altLang="en-US" dirty="0" err="1" smtClean="0"/>
              <a:t>프로그레스</a:t>
            </a:r>
            <a:r>
              <a:rPr lang="ko-KR" altLang="en-US" dirty="0" smtClean="0"/>
              <a:t> 바로 표시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2168" y="1089610"/>
            <a:ext cx="251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스코어 표시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95621" y="3988450"/>
            <a:ext cx="35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죽은 고양이나 똥을 밝으면 감점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4" idx="5"/>
            <a:endCxn id="15" idx="1"/>
          </p:cNvCxnSpPr>
          <p:nvPr/>
        </p:nvCxnSpPr>
        <p:spPr>
          <a:xfrm>
            <a:off x="5180944" y="2317456"/>
            <a:ext cx="114677" cy="185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3" idx="5"/>
            <a:endCxn id="15" idx="1"/>
          </p:cNvCxnSpPr>
          <p:nvPr/>
        </p:nvCxnSpPr>
        <p:spPr>
          <a:xfrm>
            <a:off x="4552694" y="3623215"/>
            <a:ext cx="742927" cy="549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1"/>
          </p:cNvCxnSpPr>
          <p:nvPr/>
        </p:nvCxnSpPr>
        <p:spPr>
          <a:xfrm flipV="1">
            <a:off x="5631942" y="1274276"/>
            <a:ext cx="230226" cy="113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2"/>
          </p:cNvCxnSpPr>
          <p:nvPr/>
        </p:nvCxnSpPr>
        <p:spPr>
          <a:xfrm flipH="1">
            <a:off x="2915816" y="1412776"/>
            <a:ext cx="286127" cy="4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2000" dirty="0">
                <a:solidFill>
                  <a:prstClr val="black"/>
                </a:solidFill>
              </a:rPr>
              <a:t>3) </a:t>
            </a:r>
            <a:r>
              <a:rPr lang="ko-KR" altLang="en-US" sz="2000" dirty="0">
                <a:solidFill>
                  <a:prstClr val="black"/>
                </a:solidFill>
              </a:rPr>
              <a:t>게임</a:t>
            </a:r>
            <a:endParaRPr lang="en-US" altLang="ko-KR" sz="2000" dirty="0">
              <a:solidFill>
                <a:prstClr val="white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20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6351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꾹 눌었을 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1880" y="2819842"/>
            <a:ext cx="5256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/>
              <a:t>시연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7202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4. </a:t>
            </a:r>
            <a:r>
              <a:rPr lang="ko-KR" altLang="en-US" sz="3200" dirty="0" smtClean="0">
                <a:solidFill>
                  <a:prstClr val="black"/>
                </a:solidFill>
              </a:rPr>
              <a:t>향후 개선점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412776"/>
            <a:ext cx="74168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데이터베이스에 대한 이해도 부족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메모장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프레임 워크에 대한 이해도 부족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추후 사이드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프로젝트로 진행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116013" y="2060575"/>
            <a:ext cx="28797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kumimoji="0"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23"/>
          <p:cNvCxnSpPr>
            <a:cxnSpLocks noChangeShapeType="1"/>
          </p:cNvCxnSpPr>
          <p:nvPr/>
        </p:nvCxnSpPr>
        <p:spPr bwMode="auto">
          <a:xfrm>
            <a:off x="1331913" y="2781300"/>
            <a:ext cx="2447925" cy="0"/>
          </a:xfrm>
          <a:prstGeom prst="line">
            <a:avLst/>
          </a:prstGeom>
          <a:noFill/>
          <a:ln w="22225" algn="ctr">
            <a:solidFill>
              <a:schemeClr val="tx1">
                <a:lumMod val="85000"/>
                <a:lumOff val="15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4572000" y="2060575"/>
            <a:ext cx="3384550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kumimoji="0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설계</a:t>
            </a:r>
            <a:endParaRPr kumimoji="0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 기능 </a:t>
            </a:r>
            <a:endParaRPr kumimoji="0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향후 개선점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187624" y="2780928"/>
            <a:ext cx="2953082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Android Project  PPT</a:t>
            </a:r>
          </a:p>
        </p:txBody>
      </p:sp>
      <p:grpSp>
        <p:nvGrpSpPr>
          <p:cNvPr id="2" name="그룹 58"/>
          <p:cNvGrpSpPr>
            <a:grpSpLocks/>
          </p:cNvGrpSpPr>
          <p:nvPr/>
        </p:nvGrpSpPr>
        <p:grpSpPr bwMode="auto">
          <a:xfrm rot="565442">
            <a:off x="1317625" y="3486150"/>
            <a:ext cx="2601913" cy="1798638"/>
            <a:chOff x="1763688" y="1628800"/>
            <a:chExt cx="2602812" cy="1799630"/>
          </a:xfrm>
        </p:grpSpPr>
        <p:sp>
          <p:nvSpPr>
            <p:cNvPr id="61" name="타원 60"/>
            <p:cNvSpPr/>
            <p:nvPr/>
          </p:nvSpPr>
          <p:spPr>
            <a:xfrm>
              <a:off x="3417929" y="2056646"/>
              <a:ext cx="428773" cy="436804"/>
            </a:xfrm>
            <a:prstGeom prst="ellipse">
              <a:avLst/>
            </a:prstGeom>
            <a:solidFill>
              <a:schemeClr val="accent6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655698" y="2891634"/>
              <a:ext cx="214386" cy="21443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2908891" y="1724364"/>
              <a:ext cx="214386" cy="222373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4207945" y="2562270"/>
              <a:ext cx="142924" cy="142954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2046936" y="3285525"/>
              <a:ext cx="71462" cy="71476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335366" y="2992347"/>
              <a:ext cx="142924" cy="150896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851800" y="1628572"/>
              <a:ext cx="71462" cy="71477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1976982" y="3065316"/>
              <a:ext cx="71463" cy="7624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1758926" y="3354270"/>
              <a:ext cx="71462" cy="71477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555281" y="2488241"/>
              <a:ext cx="214386" cy="214430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914723" y="3140847"/>
              <a:ext cx="142924" cy="142954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4026661" y="2036582"/>
              <a:ext cx="335079" cy="31291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2914798" y="2636872"/>
              <a:ext cx="142924" cy="142954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2264984" y="2272486"/>
              <a:ext cx="360487" cy="355796"/>
            </a:xfrm>
            <a:prstGeom prst="ellipse">
              <a:avLst/>
            </a:prstGeom>
            <a:solidFill>
              <a:schemeClr val="bg1">
                <a:lumMod val="7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3633160" y="2417031"/>
              <a:ext cx="215975" cy="212842"/>
            </a:xfrm>
            <a:prstGeom prst="ellipse">
              <a:avLst/>
            </a:prstGeom>
            <a:solidFill>
              <a:schemeClr val="bg1">
                <a:lumMod val="7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82" name="타원 81"/>
          <p:cNvSpPr/>
          <p:nvPr/>
        </p:nvSpPr>
        <p:spPr>
          <a:xfrm rot="565442">
            <a:off x="3595688" y="1878013"/>
            <a:ext cx="439737" cy="428625"/>
          </a:xfrm>
          <a:prstGeom prst="ellipse">
            <a:avLst/>
          </a:prstGeom>
          <a:solidFill>
            <a:schemeClr val="bg1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3" name="타원 82"/>
          <p:cNvSpPr/>
          <p:nvPr/>
        </p:nvSpPr>
        <p:spPr>
          <a:xfrm rot="565442">
            <a:off x="4156075" y="1860550"/>
            <a:ext cx="214313" cy="214313"/>
          </a:xfrm>
          <a:prstGeom prst="ellipse">
            <a:avLst/>
          </a:prstGeom>
          <a:solidFill>
            <a:schemeClr val="accent5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4" name="타원 83"/>
          <p:cNvSpPr/>
          <p:nvPr/>
        </p:nvSpPr>
        <p:spPr>
          <a:xfrm rot="565442">
            <a:off x="3441700" y="1863725"/>
            <a:ext cx="260350" cy="279400"/>
          </a:xfrm>
          <a:prstGeom prst="ellipse">
            <a:avLst/>
          </a:prstGeom>
          <a:solidFill>
            <a:srgbClr val="00B0F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1. </a:t>
            </a:r>
            <a:r>
              <a:rPr lang="ko-KR" altLang="en-US" sz="3200" dirty="0" smtClean="0">
                <a:solidFill>
                  <a:prstClr val="black"/>
                </a:solidFill>
              </a:rPr>
              <a:t>프로젝트 개요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8313" y="1052736"/>
            <a:ext cx="7776790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dirty="0" smtClean="0">
                <a:solidFill>
                  <a:prstClr val="black"/>
                </a:solidFill>
              </a:rPr>
              <a:t> </a:t>
            </a:r>
            <a:r>
              <a:rPr lang="ko-KR" altLang="en-US" sz="2300" dirty="0" smtClean="0">
                <a:solidFill>
                  <a:prstClr val="black"/>
                </a:solidFill>
              </a:rPr>
              <a:t>개인 일정 및 뉴스 등을 볼 수 있는 나만의 어플리케이션</a:t>
            </a:r>
            <a:endParaRPr lang="en-US" altLang="ko-KR" sz="2300" dirty="0" smtClean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24" y="1700808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81" y="1713975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32" y="1692041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367432" y="405284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2. </a:t>
            </a:r>
            <a:r>
              <a:rPr lang="ko-KR" altLang="en-US" sz="3200" dirty="0" smtClean="0">
                <a:solidFill>
                  <a:prstClr val="black"/>
                </a:solidFill>
              </a:rPr>
              <a:t>시스템 설계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6755"/>
          <a:stretch/>
        </p:blipFill>
        <p:spPr bwMode="auto">
          <a:xfrm>
            <a:off x="3233432" y="744333"/>
            <a:ext cx="2634712" cy="55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5508104" y="1700808"/>
            <a:ext cx="1512168" cy="7920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508104" y="3717032"/>
            <a:ext cx="1512168" cy="93610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195736" y="1700809"/>
            <a:ext cx="1430867" cy="74792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043336" y="3706361"/>
            <a:ext cx="1448544" cy="669447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2000" dirty="0" smtClean="0">
                <a:solidFill>
                  <a:prstClr val="black"/>
                </a:solidFill>
              </a:rPr>
              <a:t>1)</a:t>
            </a:r>
            <a:r>
              <a:rPr lang="en-US" altLang="ko-KR" sz="2000" dirty="0" err="1" smtClean="0">
                <a:solidFill>
                  <a:prstClr val="black"/>
                </a:solidFill>
              </a:rPr>
              <a:t>ToDo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72816"/>
            <a:ext cx="74168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prstClr val="black"/>
                </a:solidFill>
              </a:rPr>
              <a:t>ToDo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필수구현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삭제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수정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조회 기능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3284984"/>
            <a:ext cx="74168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prstClr val="black"/>
                </a:solidFill>
              </a:rPr>
              <a:t>ToDo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추가구현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할 일과 한일 구분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완료 표시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3568" y="1052737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dirty="0" smtClean="0">
                <a:solidFill>
                  <a:prstClr val="black"/>
                </a:solidFill>
              </a:rPr>
              <a:t>1) </a:t>
            </a:r>
            <a:r>
              <a:rPr lang="en-US" altLang="ko-KR" sz="2800" dirty="0" err="1" smtClean="0">
                <a:solidFill>
                  <a:prstClr val="black"/>
                </a:solidFill>
              </a:rPr>
              <a:t>ToDo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43" y="1407063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4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2000" dirty="0">
                <a:solidFill>
                  <a:prstClr val="black"/>
                </a:solidFill>
              </a:rPr>
              <a:t>1)</a:t>
            </a:r>
            <a:r>
              <a:rPr lang="en-US" altLang="ko-KR" sz="2000" dirty="0" err="1">
                <a:solidFill>
                  <a:prstClr val="black"/>
                </a:solidFill>
              </a:rPr>
              <a:t>ToDo</a:t>
            </a:r>
            <a:endParaRPr lang="en-US" altLang="ko-KR" sz="2000" dirty="0">
              <a:solidFill>
                <a:prstClr val="white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76520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840" y="1376520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02" y="1376520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411760" y="1376520"/>
            <a:ext cx="684076" cy="684076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54" y="1391796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2000" dirty="0">
                <a:solidFill>
                  <a:prstClr val="black"/>
                </a:solidFill>
              </a:rPr>
              <a:t>1)</a:t>
            </a:r>
            <a:r>
              <a:rPr lang="en-US" altLang="ko-KR" sz="2000" dirty="0" err="1">
                <a:solidFill>
                  <a:prstClr val="black"/>
                </a:solidFill>
              </a:rPr>
              <a:t>ToDo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dirty="0">
              <a:solidFill>
                <a:prstClr val="white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047361" y="2039868"/>
            <a:ext cx="502320" cy="50232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2542188"/>
            <a:ext cx="235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원하는 메모 </a:t>
            </a:r>
            <a:r>
              <a:rPr lang="ko-KR" altLang="en-US" dirty="0" err="1" smtClean="0">
                <a:solidFill>
                  <a:schemeClr val="bg1"/>
                </a:solidFill>
              </a:rPr>
              <a:t>클릭시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20" y="1391796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3588366" y="3103201"/>
            <a:ext cx="1224136" cy="89719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0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0" y="1382069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2000" dirty="0">
                <a:solidFill>
                  <a:prstClr val="black"/>
                </a:solidFill>
              </a:rPr>
              <a:t>1)</a:t>
            </a:r>
            <a:r>
              <a:rPr lang="en-US" altLang="ko-KR" sz="2000" dirty="0" err="1">
                <a:solidFill>
                  <a:prstClr val="black"/>
                </a:solidFill>
              </a:rPr>
              <a:t>ToDo</a:t>
            </a:r>
            <a:endParaRPr lang="en-US" altLang="ko-KR" sz="2000" dirty="0">
              <a:solidFill>
                <a:prstClr val="white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57697" y="2635176"/>
            <a:ext cx="1656184" cy="1656184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30040" y="1975150"/>
            <a:ext cx="502320" cy="50232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26351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꾹 눌었을 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635896" y="3093474"/>
            <a:ext cx="1224136" cy="8971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</a:t>
            </a:r>
            <a:r>
              <a:rPr lang="ko-KR" altLang="en-US" dirty="0"/>
              <a:t>료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82069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8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0" y="1382069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2000" dirty="0">
                <a:solidFill>
                  <a:prstClr val="black"/>
                </a:solidFill>
              </a:rPr>
              <a:t>1)</a:t>
            </a:r>
            <a:r>
              <a:rPr lang="en-US" altLang="ko-KR" sz="2000" dirty="0" err="1">
                <a:solidFill>
                  <a:prstClr val="black"/>
                </a:solidFill>
              </a:rPr>
              <a:t>ToDo</a:t>
            </a:r>
            <a:endParaRPr lang="en-US" altLang="ko-KR" sz="2000" dirty="0">
              <a:solidFill>
                <a:prstClr val="white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57697" y="2635176"/>
            <a:ext cx="1656184" cy="1656184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30040" y="1975150"/>
            <a:ext cx="502320" cy="50232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26351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꾹 눌었을 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635896" y="3093474"/>
            <a:ext cx="1224136" cy="8971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541" y="1382069"/>
            <a:ext cx="243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3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327</Words>
  <Application>Microsoft Office PowerPoint</Application>
  <PresentationFormat>화면 슬라이드 쇼(4:3)</PresentationFormat>
  <Paragraphs>89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student</cp:lastModifiedBy>
  <cp:revision>44</cp:revision>
  <dcterms:created xsi:type="dcterms:W3CDTF">2014-02-21T02:31:26Z</dcterms:created>
  <dcterms:modified xsi:type="dcterms:W3CDTF">2019-11-22T07:24:22Z</dcterms:modified>
</cp:coreProperties>
</file>