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76" r:id="rId5"/>
    <p:sldId id="291" r:id="rId6"/>
    <p:sldId id="296" r:id="rId7"/>
    <p:sldId id="292" r:id="rId8"/>
    <p:sldId id="294" r:id="rId9"/>
    <p:sldId id="278" r:id="rId10"/>
    <p:sldId id="297" r:id="rId11"/>
    <p:sldId id="298" r:id="rId12"/>
    <p:sldId id="299" r:id="rId13"/>
    <p:sldId id="300" r:id="rId14"/>
    <p:sldId id="301" r:id="rId15"/>
    <p:sldId id="302" r:id="rId16"/>
    <p:sldId id="295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01" autoAdjust="0"/>
    <p:restoredTop sz="94660"/>
  </p:normalViewPr>
  <p:slideViewPr>
    <p:cSldViewPr>
      <p:cViewPr varScale="1">
        <p:scale>
          <a:sx n="102" d="100"/>
          <a:sy n="102" d="100"/>
        </p:scale>
        <p:origin x="-2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43A028-6C09-4B07-B8B4-5389B58C149F}" type="datetimeFigureOut">
              <a:rPr lang="ko-KR" altLang="en-US" smtClean="0"/>
              <a:pPr/>
              <a:t>2019-11-22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13FA3-4B64-4FCF-834D-B90F729A58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208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3584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D5002F9-AEC4-4B14-AE57-617EF59E4DA1}" type="slidenum">
              <a:rPr lang="ko-KR" altLang="en-US">
                <a:solidFill>
                  <a:prstClr val="black"/>
                </a:solidFill>
              </a:rPr>
              <a:pPr/>
              <a:t>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3599C-2816-4568-B965-763516A5E375}" type="datetimeFigureOut">
              <a:rPr lang="ko-KR" altLang="en-US" smtClean="0"/>
              <a:pPr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9F99D-D3AA-4E18-A20A-D326363A75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3599C-2816-4568-B965-763516A5E375}" type="datetimeFigureOut">
              <a:rPr lang="ko-KR" altLang="en-US" smtClean="0"/>
              <a:pPr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9F99D-D3AA-4E18-A20A-D326363A75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3599C-2816-4568-B965-763516A5E375}" type="datetimeFigureOut">
              <a:rPr lang="ko-KR" altLang="en-US" smtClean="0"/>
              <a:pPr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9F99D-D3AA-4E18-A20A-D326363A75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3599C-2816-4568-B965-763516A5E375}" type="datetimeFigureOut">
              <a:rPr lang="ko-KR" altLang="en-US" smtClean="0"/>
              <a:pPr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9F99D-D3AA-4E18-A20A-D326363A75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3599C-2816-4568-B965-763516A5E375}" type="datetimeFigureOut">
              <a:rPr lang="ko-KR" altLang="en-US" smtClean="0"/>
              <a:pPr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9F99D-D3AA-4E18-A20A-D326363A75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3599C-2816-4568-B965-763516A5E375}" type="datetimeFigureOut">
              <a:rPr lang="ko-KR" altLang="en-US" smtClean="0"/>
              <a:pPr/>
              <a:t>2019-11-22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9F99D-D3AA-4E18-A20A-D326363A75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3599C-2816-4568-B965-763516A5E375}" type="datetimeFigureOut">
              <a:rPr lang="ko-KR" altLang="en-US" smtClean="0"/>
              <a:pPr/>
              <a:t>2019-11-22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9F99D-D3AA-4E18-A20A-D326363A75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3599C-2816-4568-B965-763516A5E375}" type="datetimeFigureOut">
              <a:rPr lang="ko-KR" altLang="en-US" smtClean="0"/>
              <a:pPr/>
              <a:t>2019-11-22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9F99D-D3AA-4E18-A20A-D326363A75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3599C-2816-4568-B965-763516A5E375}" type="datetimeFigureOut">
              <a:rPr lang="ko-KR" altLang="en-US" smtClean="0"/>
              <a:pPr/>
              <a:t>2019-11-22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9F99D-D3AA-4E18-A20A-D326363A75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3599C-2816-4568-B965-763516A5E375}" type="datetimeFigureOut">
              <a:rPr lang="ko-KR" altLang="en-US" smtClean="0"/>
              <a:pPr/>
              <a:t>2019-11-22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9F99D-D3AA-4E18-A20A-D326363A75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3599C-2816-4568-B965-763516A5E375}" type="datetimeFigureOut">
              <a:rPr lang="ko-KR" altLang="en-US" smtClean="0"/>
              <a:pPr/>
              <a:t>2019-11-22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9F99D-D3AA-4E18-A20A-D326363A75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3599C-2816-4568-B965-763516A5E375}" type="datetimeFigureOut">
              <a:rPr lang="ko-KR" altLang="en-US" smtClean="0"/>
              <a:pPr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9F99D-D3AA-4E18-A20A-D326363A75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직사각형 66"/>
          <p:cNvSpPr/>
          <p:nvPr/>
        </p:nvSpPr>
        <p:spPr>
          <a:xfrm>
            <a:off x="1043608" y="2571744"/>
            <a:ext cx="6846888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3600" b="1" noProof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안드로이드 프로젝트</a:t>
            </a:r>
            <a:endParaRPr lang="en-US" altLang="ko-KR" sz="3600" b="1" noProof="1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500313" y="5229200"/>
            <a:ext cx="5286375" cy="3698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DS 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이윤규</a:t>
            </a:r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68313" y="333375"/>
            <a:ext cx="730091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3200" dirty="0" smtClean="0">
                <a:latin typeface="맑은 고딕" pitchFamily="50" charset="-127"/>
                <a:ea typeface="맑은 고딕" pitchFamily="50" charset="-127"/>
              </a:rPr>
              <a:t>실행 화면 </a:t>
            </a:r>
            <a:endParaRPr lang="en-US" altLang="ko-KR" sz="320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  <a:t> 1) </a:t>
            </a:r>
            <a:r>
              <a:rPr lang="en-US" altLang="ko-KR" sz="3200" dirty="0" err="1" smtClean="0"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  <a:t> :</a:t>
            </a:r>
            <a:r>
              <a:rPr lang="ko-KR" altLang="en-US" sz="3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3200" dirty="0" smtClean="0">
                <a:latin typeface="맑은 고딕" pitchFamily="50" charset="-127"/>
                <a:ea typeface="맑은 고딕" pitchFamily="50" charset="-127"/>
              </a:rPr>
              <a:t>필수기능</a:t>
            </a:r>
            <a:endParaRPr kumimoji="0" lang="en-US" altLang="ko-KR" sz="32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algn="just" fontAlgn="auto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endParaRPr kumimoji="0" lang="en-US" altLang="ko-KR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47" name="Picture 3" descr="C:\Users\student\Desktop\andProject 배포용\화면캡쳐\2_tod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800"/>
            <a:ext cx="2632500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6012160" y="1628800"/>
            <a:ext cx="28803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 err="1" smtClean="0">
                <a:solidFill>
                  <a:prstClr val="black"/>
                </a:solidFill>
              </a:rPr>
              <a:t>ToDo</a:t>
            </a:r>
            <a:endParaRPr lang="en-US" altLang="ko-KR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목록 확인 및 편집 가능</a:t>
            </a: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추가 삭제도 가능</a:t>
            </a: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6148" name="Picture 4" descr="C:\Users\student\Desktop\andProject 배포용\화면캡쳐\5_todo_edi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628800"/>
            <a:ext cx="2632500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86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68313" y="333375"/>
            <a:ext cx="730091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3200" dirty="0" smtClean="0">
                <a:latin typeface="맑은 고딕" pitchFamily="50" charset="-127"/>
                <a:ea typeface="맑은 고딕" pitchFamily="50" charset="-127"/>
              </a:rPr>
              <a:t>실행 화면 </a:t>
            </a:r>
            <a:endParaRPr lang="en-US" altLang="ko-KR" sz="320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  <a:t> 1) </a:t>
            </a:r>
            <a:r>
              <a:rPr lang="en-US" altLang="ko-KR" sz="3200" dirty="0" err="1" smtClean="0"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  <a:t> :</a:t>
            </a:r>
            <a:r>
              <a:rPr lang="ko-KR" altLang="en-US" sz="3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3200" dirty="0" smtClean="0">
                <a:latin typeface="맑은 고딕" pitchFamily="50" charset="-127"/>
                <a:ea typeface="맑은 고딕" pitchFamily="50" charset="-127"/>
              </a:rPr>
              <a:t>추</a:t>
            </a:r>
            <a:r>
              <a:rPr lang="ko-KR" altLang="en-US" sz="3200" dirty="0">
                <a:latin typeface="맑은 고딕" pitchFamily="50" charset="-127"/>
                <a:ea typeface="맑은 고딕" pitchFamily="50" charset="-127"/>
              </a:rPr>
              <a:t>가</a:t>
            </a:r>
            <a:r>
              <a:rPr lang="ko-KR" altLang="en-US" sz="3200" dirty="0" smtClean="0">
                <a:latin typeface="맑은 고딕" pitchFamily="50" charset="-127"/>
                <a:ea typeface="맑은 고딕" pitchFamily="50" charset="-127"/>
              </a:rPr>
              <a:t>기능</a:t>
            </a:r>
            <a:endParaRPr kumimoji="0" lang="en-US" altLang="ko-KR" sz="32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algn="just" fontAlgn="auto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endParaRPr kumimoji="0" lang="en-US" altLang="ko-KR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70" name="Picture 2" descr="C:\Users\student\Desktop\andProject 배포용\화면캡쳐\3_todo_setti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0808"/>
            <a:ext cx="2632500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student\Desktop\andProject 배포용\화면캡쳐\4_todo_anoth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700808"/>
            <a:ext cx="2632500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6012160" y="1628800"/>
            <a:ext cx="28803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 err="1" smtClean="0">
                <a:solidFill>
                  <a:prstClr val="black"/>
                </a:solidFill>
              </a:rPr>
              <a:t>ToDo</a:t>
            </a:r>
            <a:endParaRPr lang="en-US" altLang="ko-KR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조건에 맞게 필터 가능</a:t>
            </a: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지난 일은 따로 표시</a:t>
            </a: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85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68313" y="333375"/>
            <a:ext cx="730091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3200" dirty="0" smtClean="0">
                <a:latin typeface="맑은 고딕" pitchFamily="50" charset="-127"/>
                <a:ea typeface="맑은 고딕" pitchFamily="50" charset="-127"/>
              </a:rPr>
              <a:t>실행 화면 </a:t>
            </a:r>
            <a:endParaRPr lang="en-US" altLang="ko-KR" sz="320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  <a:t>2) </a:t>
            </a:r>
            <a: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  <a:t>News</a:t>
            </a:r>
            <a: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3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3200" dirty="0" smtClean="0">
                <a:latin typeface="맑은 고딕" pitchFamily="50" charset="-127"/>
                <a:ea typeface="맑은 고딕" pitchFamily="50" charset="-127"/>
              </a:rPr>
              <a:t>필</a:t>
            </a:r>
            <a:r>
              <a:rPr lang="ko-KR" altLang="en-US" sz="3200" dirty="0">
                <a:latin typeface="맑은 고딕" pitchFamily="50" charset="-127"/>
                <a:ea typeface="맑은 고딕" pitchFamily="50" charset="-127"/>
              </a:rPr>
              <a:t>수</a:t>
            </a:r>
            <a:r>
              <a:rPr lang="ko-KR" altLang="en-US" sz="3200" dirty="0" smtClean="0">
                <a:latin typeface="맑은 고딕" pitchFamily="50" charset="-127"/>
                <a:ea typeface="맑은 고딕" pitchFamily="50" charset="-127"/>
              </a:rPr>
              <a:t>기능</a:t>
            </a:r>
            <a:endParaRPr kumimoji="0" lang="en-US" altLang="ko-KR" sz="32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algn="just" fontAlgn="auto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endParaRPr kumimoji="0" lang="en-US" altLang="ko-KR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94" name="Picture 2" descr="C:\Users\student\Desktop\andProject 배포용\화면캡쳐\6_new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2632500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student\Desktop\andProject 배포용\화면캡쳐\7_news_descripti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644" y="1628800"/>
            <a:ext cx="2632500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6012160" y="1628800"/>
            <a:ext cx="28803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 smtClean="0">
                <a:solidFill>
                  <a:prstClr val="black"/>
                </a:solidFill>
              </a:rPr>
              <a:t>News</a:t>
            </a:r>
            <a:endParaRPr lang="en-US" altLang="ko-KR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신문</a:t>
            </a: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방송사 뉴스 제공</a:t>
            </a: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뉴스 </a:t>
            </a: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Description 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제공</a:t>
            </a: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01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68313" y="333375"/>
            <a:ext cx="730091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3200" dirty="0" smtClean="0">
                <a:latin typeface="맑은 고딕" pitchFamily="50" charset="-127"/>
                <a:ea typeface="맑은 고딕" pitchFamily="50" charset="-127"/>
              </a:rPr>
              <a:t>실행 화면 </a:t>
            </a:r>
            <a:endParaRPr lang="en-US" altLang="ko-KR" sz="320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  <a:t>2) News </a:t>
            </a:r>
            <a: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3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3200" dirty="0" smtClean="0">
                <a:latin typeface="맑은 고딕" pitchFamily="50" charset="-127"/>
                <a:ea typeface="맑은 고딕" pitchFamily="50" charset="-127"/>
              </a:rPr>
              <a:t>추</a:t>
            </a:r>
            <a:r>
              <a:rPr lang="ko-KR" altLang="en-US" sz="3200" dirty="0">
                <a:latin typeface="맑은 고딕" pitchFamily="50" charset="-127"/>
                <a:ea typeface="맑은 고딕" pitchFamily="50" charset="-127"/>
              </a:rPr>
              <a:t>가</a:t>
            </a:r>
            <a:r>
              <a:rPr lang="ko-KR" altLang="en-US" sz="3200" dirty="0" smtClean="0">
                <a:latin typeface="맑은 고딕" pitchFamily="50" charset="-127"/>
                <a:ea typeface="맑은 고딕" pitchFamily="50" charset="-127"/>
              </a:rPr>
              <a:t>기능</a:t>
            </a:r>
            <a:endParaRPr kumimoji="0" lang="en-US" altLang="ko-KR" sz="32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algn="just" fontAlgn="auto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endParaRPr kumimoji="0" lang="en-US" altLang="ko-KR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18" name="Picture 2" descr="C:\Users\student\Desktop\andProject 배포용\화면캡쳐\8_news_description_men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77" y="1700808"/>
            <a:ext cx="2632500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6012160" y="1628800"/>
            <a:ext cx="28803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 smtClean="0">
                <a:solidFill>
                  <a:prstClr val="black"/>
                </a:solidFill>
              </a:rPr>
              <a:t>News</a:t>
            </a:r>
            <a:endParaRPr lang="en-US" altLang="ko-KR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날씨 정보 제공</a:t>
            </a: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TTS 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제공</a:t>
            </a: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48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68313" y="333375"/>
            <a:ext cx="730091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3200" dirty="0" smtClean="0">
                <a:latin typeface="맑은 고딕" pitchFamily="50" charset="-127"/>
                <a:ea typeface="맑은 고딕" pitchFamily="50" charset="-127"/>
              </a:rPr>
              <a:t>실행 화면 </a:t>
            </a:r>
            <a:endParaRPr lang="en-US" altLang="ko-KR" sz="320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  <a:t>3) Game </a:t>
            </a:r>
            <a: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3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3200" dirty="0" smtClean="0">
                <a:latin typeface="맑은 고딕" pitchFamily="50" charset="-127"/>
                <a:ea typeface="맑은 고딕" pitchFamily="50" charset="-127"/>
              </a:rPr>
              <a:t>필</a:t>
            </a:r>
            <a:r>
              <a:rPr lang="ko-KR" altLang="en-US" sz="3200" dirty="0">
                <a:latin typeface="맑은 고딕" pitchFamily="50" charset="-127"/>
                <a:ea typeface="맑은 고딕" pitchFamily="50" charset="-127"/>
              </a:rPr>
              <a:t>수</a:t>
            </a:r>
            <a:r>
              <a:rPr lang="ko-KR" altLang="en-US" sz="3200" dirty="0" smtClean="0">
                <a:latin typeface="맑은 고딕" pitchFamily="50" charset="-127"/>
                <a:ea typeface="맑은 고딕" pitchFamily="50" charset="-127"/>
              </a:rPr>
              <a:t>기능</a:t>
            </a:r>
            <a:endParaRPr kumimoji="0" lang="en-US" altLang="ko-KR" sz="32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algn="just" fontAlgn="auto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endParaRPr kumimoji="0" lang="en-US" altLang="ko-KR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42" name="Picture 2" descr="C:\Users\student\Desktop\andProject 배포용\화면캡쳐\9_ga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31" y="1700808"/>
            <a:ext cx="2632500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C:\Users\student\Desktop\andProject 배포용\화면캡쳐\11_game_clea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692130"/>
            <a:ext cx="2632500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6012160" y="1628800"/>
            <a:ext cx="2880320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 smtClean="0">
                <a:solidFill>
                  <a:prstClr val="black"/>
                </a:solidFill>
              </a:rPr>
              <a:t>Game</a:t>
            </a:r>
            <a:endParaRPr lang="en-US" altLang="ko-KR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랜덤하게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움직이는 숫자</a:t>
            </a: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단계별로 숫자 증가</a:t>
            </a: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4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단계 </a:t>
            </a:r>
            <a:r>
              <a:rPr lang="ko-KR" altLang="en-US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클리어시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성공</a:t>
            </a: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46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68313" y="333375"/>
            <a:ext cx="730091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3200" dirty="0" smtClean="0">
                <a:latin typeface="맑은 고딕" pitchFamily="50" charset="-127"/>
                <a:ea typeface="맑은 고딕" pitchFamily="50" charset="-127"/>
              </a:rPr>
              <a:t>실행 화면 </a:t>
            </a:r>
            <a:endParaRPr lang="en-US" altLang="ko-KR" sz="320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  <a:t>3) Game </a:t>
            </a:r>
            <a: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3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3200" dirty="0" smtClean="0">
                <a:latin typeface="맑은 고딕" pitchFamily="50" charset="-127"/>
                <a:ea typeface="맑은 고딕" pitchFamily="50" charset="-127"/>
              </a:rPr>
              <a:t>추</a:t>
            </a:r>
            <a:r>
              <a:rPr lang="ko-KR" altLang="en-US" sz="3200" dirty="0">
                <a:latin typeface="맑은 고딕" pitchFamily="50" charset="-127"/>
                <a:ea typeface="맑은 고딕" pitchFamily="50" charset="-127"/>
              </a:rPr>
              <a:t>가</a:t>
            </a:r>
            <a:r>
              <a:rPr lang="ko-KR" altLang="en-US" sz="3200" dirty="0" smtClean="0">
                <a:latin typeface="맑은 고딕" pitchFamily="50" charset="-127"/>
                <a:ea typeface="맑은 고딕" pitchFamily="50" charset="-127"/>
              </a:rPr>
              <a:t>기능</a:t>
            </a:r>
            <a:endParaRPr kumimoji="0" lang="en-US" altLang="ko-KR" sz="32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algn="just" fontAlgn="auto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endParaRPr kumimoji="0" lang="en-US" altLang="ko-KR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266" name="Picture 2" descr="C:\Users\student\Desktop\andProject 배포용\화면캡쳐\10_game_chea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14" y="1645230"/>
            <a:ext cx="2632500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6012160" y="1628800"/>
            <a:ext cx="28803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 smtClean="0">
                <a:solidFill>
                  <a:prstClr val="black"/>
                </a:solidFill>
              </a:rPr>
              <a:t>Game</a:t>
            </a:r>
            <a:endParaRPr lang="en-US" altLang="ko-KR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Cheat 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기능 제공</a:t>
            </a: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실패 시 등급 제공</a:t>
            </a: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83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 txBox="1">
            <a:spLocks/>
          </p:cNvSpPr>
          <p:nvPr/>
        </p:nvSpPr>
        <p:spPr bwMode="auto">
          <a:xfrm>
            <a:off x="468313" y="333375"/>
            <a:ext cx="7300912" cy="719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3200" dirty="0" smtClean="0">
                <a:solidFill>
                  <a:prstClr val="black"/>
                </a:solidFill>
              </a:rPr>
              <a:t>5. </a:t>
            </a:r>
            <a:r>
              <a:rPr lang="ko-KR" altLang="en-US" sz="3200" dirty="0" smtClean="0">
                <a:solidFill>
                  <a:prstClr val="black"/>
                </a:solidFill>
              </a:rPr>
              <a:t>향후 개선점</a:t>
            </a:r>
            <a:endParaRPr lang="en-US" altLang="ko-KR" sz="3200" dirty="0" smtClean="0">
              <a:solidFill>
                <a:prstClr val="white"/>
              </a:solidFill>
            </a:endParaRPr>
          </a:p>
          <a:p>
            <a:pPr marL="342900" indent="-342900" algn="just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ko-KR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endParaRPr lang="en-US" altLang="ko-KR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11560" y="1412776"/>
            <a:ext cx="7416800" cy="244682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en-US" altLang="ko-KR" dirty="0" smtClean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게임에 </a:t>
            </a: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NFC 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적용이 생각보다 많은 문제를 일으켰다 기회가 된다면 다시 시도하면 좋겠다</a:t>
            </a: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ToDo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의 </a:t>
            </a: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UX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를 더 편하게 만들 여지가 있다</a:t>
            </a: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 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터치를 적극 활용해보자</a:t>
            </a: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각 화면마다 레이아웃을 </a:t>
            </a: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개로 구성했으니 장점을 살려보자</a:t>
            </a: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ToDo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에서 한글 </a:t>
            </a:r>
            <a:r>
              <a:rPr lang="ko-KR" altLang="en-US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입력시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글자 수 제한을 조절하는 방법을 찾아보자</a:t>
            </a: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116013" y="2060575"/>
            <a:ext cx="2879725" cy="6461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Contents</a:t>
            </a:r>
            <a:endParaRPr kumimoji="0" lang="en-US" altLang="ko-KR" sz="36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72000" y="2060575"/>
            <a:ext cx="3384550" cy="31700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14350" indent="-514350" eaLnBrk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프로젝트 개요</a:t>
            </a:r>
            <a:endParaRPr kumimoji="0" lang="en-US" altLang="ko-KR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514350" indent="-514350" eaLnBrk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kumimoji="0"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시스템 설계</a:t>
            </a:r>
            <a:endParaRPr kumimoji="0"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514350" indent="-514350" eaLnBrk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kumimoji="0"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주요 기능 </a:t>
            </a:r>
            <a:endParaRPr kumimoji="0"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514350" indent="-514350" eaLnBrk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kumimoji="0"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실행화면</a:t>
            </a:r>
            <a:endParaRPr kumimoji="0" lang="en-US" altLang="ko-KR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514350" indent="-514350" eaLnBrk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향후 개선점</a:t>
            </a:r>
            <a:endParaRPr kumimoji="0" lang="en-US" altLang="ko-KR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 txBox="1">
            <a:spLocks/>
          </p:cNvSpPr>
          <p:nvPr/>
        </p:nvSpPr>
        <p:spPr bwMode="auto">
          <a:xfrm>
            <a:off x="468313" y="333375"/>
            <a:ext cx="730091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3200" dirty="0" smtClean="0">
                <a:solidFill>
                  <a:prstClr val="black"/>
                </a:solidFill>
              </a:rPr>
              <a:t>1. </a:t>
            </a:r>
            <a:r>
              <a:rPr lang="ko-KR" altLang="en-US" sz="3200" dirty="0" smtClean="0">
                <a:solidFill>
                  <a:prstClr val="black"/>
                </a:solidFill>
              </a:rPr>
              <a:t>프로젝트 개요</a:t>
            </a:r>
            <a:endParaRPr lang="en-US" altLang="ko-KR" sz="3200" dirty="0" smtClean="0">
              <a:solidFill>
                <a:prstClr val="white"/>
              </a:solidFill>
            </a:endParaRPr>
          </a:p>
          <a:p>
            <a:pPr marL="342900" indent="-342900" algn="just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ko-KR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endParaRPr lang="en-US" altLang="ko-KR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55650" y="2060575"/>
            <a:ext cx="7416800" cy="281615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2300" dirty="0" smtClean="0">
                <a:solidFill>
                  <a:prstClr val="black"/>
                </a:solidFill>
              </a:rPr>
              <a:t>이 </a:t>
            </a:r>
            <a:r>
              <a:rPr lang="ko-KR" altLang="en-US" sz="2300" dirty="0" smtClean="0">
                <a:solidFill>
                  <a:prstClr val="black"/>
                </a:solidFill>
              </a:rPr>
              <a:t>어플리케이션은 단순해 보이지만 자그마치 </a:t>
            </a:r>
            <a:r>
              <a:rPr lang="en-US" altLang="ko-KR" sz="2300" dirty="0" smtClean="0">
                <a:solidFill>
                  <a:prstClr val="black"/>
                </a:solidFill>
              </a:rPr>
              <a:t>3</a:t>
            </a:r>
            <a:r>
              <a:rPr lang="ko-KR" altLang="en-US" sz="2300" dirty="0" smtClean="0">
                <a:solidFill>
                  <a:prstClr val="black"/>
                </a:solidFill>
              </a:rPr>
              <a:t>개의 기능이 합쳐진 것으로</a:t>
            </a:r>
            <a:r>
              <a:rPr lang="en-US" altLang="ko-KR" sz="2300" dirty="0" smtClean="0">
                <a:solidFill>
                  <a:prstClr val="black"/>
                </a:solidFill>
              </a:rPr>
              <a:t>, </a:t>
            </a:r>
            <a:r>
              <a:rPr lang="ko-KR" altLang="en-US" sz="2300" dirty="0" smtClean="0">
                <a:solidFill>
                  <a:prstClr val="black"/>
                </a:solidFill>
              </a:rPr>
              <a:t>할 일 관리</a:t>
            </a:r>
            <a:r>
              <a:rPr lang="en-US" altLang="ko-KR" sz="2300" dirty="0" smtClean="0">
                <a:solidFill>
                  <a:prstClr val="black"/>
                </a:solidFill>
              </a:rPr>
              <a:t>, </a:t>
            </a:r>
            <a:r>
              <a:rPr lang="ko-KR" altLang="en-US" sz="2300" dirty="0" smtClean="0">
                <a:solidFill>
                  <a:prstClr val="black"/>
                </a:solidFill>
              </a:rPr>
              <a:t>뉴스보기</a:t>
            </a:r>
            <a:r>
              <a:rPr lang="en-US" altLang="ko-KR" sz="2300" dirty="0" smtClean="0">
                <a:solidFill>
                  <a:prstClr val="black"/>
                </a:solidFill>
              </a:rPr>
              <a:t>, </a:t>
            </a:r>
            <a:r>
              <a:rPr lang="ko-KR" altLang="en-US" sz="2300" dirty="0" smtClean="0">
                <a:solidFill>
                  <a:prstClr val="black"/>
                </a:solidFill>
              </a:rPr>
              <a:t>게임이 가능합니다</a:t>
            </a: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 txBox="1">
            <a:spLocks/>
          </p:cNvSpPr>
          <p:nvPr/>
        </p:nvSpPr>
        <p:spPr bwMode="auto">
          <a:xfrm>
            <a:off x="107504" y="44624"/>
            <a:ext cx="730091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3200" dirty="0" smtClean="0">
                <a:solidFill>
                  <a:prstClr val="black"/>
                </a:solidFill>
              </a:rPr>
              <a:t>2. </a:t>
            </a:r>
            <a:r>
              <a:rPr lang="ko-KR" altLang="en-US" sz="3200" dirty="0" smtClean="0">
                <a:solidFill>
                  <a:prstClr val="black"/>
                </a:solidFill>
              </a:rPr>
              <a:t>시스템 설계</a:t>
            </a:r>
            <a:endParaRPr lang="en-US" altLang="ko-KR" sz="3200" dirty="0" smtClean="0">
              <a:solidFill>
                <a:prstClr val="white"/>
              </a:solidFill>
            </a:endParaRPr>
          </a:p>
          <a:p>
            <a:pPr marL="342900" indent="-342900" algn="just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ko-KR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endParaRPr lang="en-US" altLang="ko-KR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751469" y="1340768"/>
            <a:ext cx="1822152" cy="936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메인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948264" y="2996952"/>
            <a:ext cx="1822152" cy="936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Info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690382" y="2996952"/>
            <a:ext cx="1822152" cy="936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News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814945" y="2996952"/>
            <a:ext cx="1822152" cy="936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Game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39552" y="2996952"/>
            <a:ext cx="1822152" cy="936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ToDo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690382" y="4869160"/>
            <a:ext cx="1822152" cy="936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News Page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39552" y="4869160"/>
            <a:ext cx="1822152" cy="936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ToDo</a:t>
            </a:r>
            <a:r>
              <a:rPr lang="en-US" altLang="ko-KR" dirty="0" smtClean="0">
                <a:solidFill>
                  <a:schemeClr val="tx1"/>
                </a:solidFill>
              </a:rPr>
              <a:t> Edit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1450628" y="2564904"/>
            <a:ext cx="640871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3" idx="2"/>
          </p:cNvCxnSpPr>
          <p:nvPr/>
        </p:nvCxnSpPr>
        <p:spPr>
          <a:xfrm>
            <a:off x="4662545" y="2276872"/>
            <a:ext cx="0" cy="2880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3" idx="0"/>
          </p:cNvCxnSpPr>
          <p:nvPr/>
        </p:nvCxnSpPr>
        <p:spPr>
          <a:xfrm flipV="1">
            <a:off x="1450628" y="2564904"/>
            <a:ext cx="0" cy="4320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endCxn id="10" idx="0"/>
          </p:cNvCxnSpPr>
          <p:nvPr/>
        </p:nvCxnSpPr>
        <p:spPr>
          <a:xfrm>
            <a:off x="7859340" y="2564904"/>
            <a:ext cx="0" cy="4320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V="1">
            <a:off x="3601458" y="2564904"/>
            <a:ext cx="0" cy="4320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V="1">
            <a:off x="5726021" y="2564904"/>
            <a:ext cx="0" cy="4320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18" idx="0"/>
            <a:endCxn id="13" idx="2"/>
          </p:cNvCxnSpPr>
          <p:nvPr/>
        </p:nvCxnSpPr>
        <p:spPr>
          <a:xfrm flipV="1">
            <a:off x="1450628" y="3933056"/>
            <a:ext cx="0" cy="9361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6" idx="0"/>
            <a:endCxn id="11" idx="2"/>
          </p:cNvCxnSpPr>
          <p:nvPr/>
        </p:nvCxnSpPr>
        <p:spPr>
          <a:xfrm flipV="1">
            <a:off x="3601458" y="3933056"/>
            <a:ext cx="0" cy="9361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5586873" y="5661248"/>
            <a:ext cx="1822152" cy="936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</a:t>
            </a:r>
            <a:r>
              <a:rPr lang="en-US" altLang="ko-KR" dirty="0" smtClean="0">
                <a:solidFill>
                  <a:schemeClr val="tx1"/>
                </a:solidFill>
              </a:rPr>
              <a:t>oom (DB)</a:t>
            </a:r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1448791" y="5805264"/>
            <a:ext cx="0" cy="3240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endCxn id="40" idx="1"/>
          </p:cNvCxnSpPr>
          <p:nvPr/>
        </p:nvCxnSpPr>
        <p:spPr>
          <a:xfrm>
            <a:off x="1448791" y="6129300"/>
            <a:ext cx="413808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5586873" y="4509120"/>
            <a:ext cx="1822152" cy="936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Parser</a:t>
            </a:r>
          </a:p>
        </p:txBody>
      </p:sp>
      <p:cxnSp>
        <p:nvCxnSpPr>
          <p:cNvPr id="48" name="직선 연결선 47"/>
          <p:cNvCxnSpPr>
            <a:endCxn id="47" idx="1"/>
          </p:cNvCxnSpPr>
          <p:nvPr/>
        </p:nvCxnSpPr>
        <p:spPr>
          <a:xfrm>
            <a:off x="5076056" y="4977172"/>
            <a:ext cx="51081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V="1">
            <a:off x="5076056" y="4977172"/>
            <a:ext cx="0" cy="3600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endCxn id="16" idx="3"/>
          </p:cNvCxnSpPr>
          <p:nvPr/>
        </p:nvCxnSpPr>
        <p:spPr>
          <a:xfrm flipH="1">
            <a:off x="4512534" y="5337212"/>
            <a:ext cx="56352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 txBox="1">
            <a:spLocks/>
          </p:cNvSpPr>
          <p:nvPr/>
        </p:nvSpPr>
        <p:spPr bwMode="auto">
          <a:xfrm>
            <a:off x="468313" y="333375"/>
            <a:ext cx="7300912" cy="719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3200" dirty="0" smtClean="0">
                <a:solidFill>
                  <a:prstClr val="black"/>
                </a:solidFill>
              </a:rPr>
              <a:t>3. </a:t>
            </a:r>
            <a:r>
              <a:rPr lang="ko-KR" altLang="en-US" sz="3200" dirty="0" smtClean="0">
                <a:solidFill>
                  <a:prstClr val="black"/>
                </a:solidFill>
              </a:rPr>
              <a:t>주요기능 </a:t>
            </a:r>
            <a:r>
              <a:rPr lang="en-US" altLang="ko-KR" sz="3200" dirty="0" smtClean="0">
                <a:solidFill>
                  <a:prstClr val="black"/>
                </a:solidFill>
              </a:rPr>
              <a:t>: </a:t>
            </a:r>
            <a:r>
              <a:rPr lang="ko-KR" altLang="en-US" sz="3200" dirty="0" smtClean="0">
                <a:solidFill>
                  <a:prstClr val="black"/>
                </a:solidFill>
              </a:rPr>
              <a:t>주요구현 코드와 설명</a:t>
            </a:r>
            <a:endParaRPr lang="en-US" altLang="ko-KR" sz="3200" dirty="0" smtClean="0">
              <a:solidFill>
                <a:prstClr val="white"/>
              </a:solidFill>
            </a:endParaRPr>
          </a:p>
          <a:p>
            <a:pPr marL="342900" indent="-342900" algn="just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ko-KR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endParaRPr lang="en-US" altLang="ko-KR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11560" y="1772816"/>
            <a:ext cx="7416800" cy="7848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dirty="0" err="1" smtClean="0">
                <a:solidFill>
                  <a:prstClr val="black"/>
                </a:solidFill>
              </a:rPr>
              <a:t>ToDo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기능 </a:t>
            </a:r>
            <a:r>
              <a:rPr lang="en-US" altLang="ko-KR" dirty="0" smtClean="0">
                <a:solidFill>
                  <a:prstClr val="black"/>
                </a:solidFill>
              </a:rPr>
              <a:t>(</a:t>
            </a:r>
            <a:r>
              <a:rPr lang="ko-KR" altLang="en-US" dirty="0" smtClean="0">
                <a:solidFill>
                  <a:prstClr val="black"/>
                </a:solidFill>
              </a:rPr>
              <a:t>필수구현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할 일의 등록</a:t>
            </a: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수정</a:t>
            </a: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조회 및 삭제 구현</a:t>
            </a: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0" y="2564904"/>
            <a:ext cx="74168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dirty="0" err="1" smtClean="0">
                <a:solidFill>
                  <a:prstClr val="black"/>
                </a:solidFill>
              </a:rPr>
              <a:t>ToDo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기능 </a:t>
            </a:r>
            <a:r>
              <a:rPr lang="en-US" altLang="ko-KR" dirty="0" smtClean="0">
                <a:solidFill>
                  <a:prstClr val="black"/>
                </a:solidFill>
              </a:rPr>
              <a:t>(</a:t>
            </a:r>
            <a:r>
              <a:rPr lang="ko-KR" altLang="en-US" dirty="0" smtClean="0">
                <a:solidFill>
                  <a:prstClr val="black"/>
                </a:solidFill>
              </a:rPr>
              <a:t>추가구현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  <a:endParaRPr lang="en-US" altLang="ko-KR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Room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을 통해 </a:t>
            </a:r>
            <a:r>
              <a:rPr lang="en-US" altLang="ko-KR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sqlite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를 이용해서 </a:t>
            </a: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DB 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구현</a:t>
            </a: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상태 별 구분 및 날짜에 따라 효과 변화</a:t>
            </a: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683568" y="1052737"/>
            <a:ext cx="158417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2800" dirty="0" smtClean="0">
                <a:solidFill>
                  <a:prstClr val="black"/>
                </a:solidFill>
              </a:rPr>
              <a:t>1) </a:t>
            </a:r>
            <a:r>
              <a:rPr lang="en-US" altLang="ko-KR" sz="2800" dirty="0" err="1" smtClean="0">
                <a:solidFill>
                  <a:prstClr val="black"/>
                </a:solidFill>
              </a:rPr>
              <a:t>ToDo</a:t>
            </a:r>
            <a:endParaRPr lang="en-US" altLang="ko-KR" sz="2800" dirty="0" smtClean="0">
              <a:solidFill>
                <a:prstClr val="white"/>
              </a:solidFill>
            </a:endParaRPr>
          </a:p>
          <a:p>
            <a:pPr marL="342900" indent="-342900" algn="just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ko-KR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endParaRPr lang="en-US" altLang="ko-KR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765234"/>
            <a:ext cx="6921912" cy="3065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 txBox="1">
            <a:spLocks/>
          </p:cNvSpPr>
          <p:nvPr/>
        </p:nvSpPr>
        <p:spPr bwMode="auto">
          <a:xfrm>
            <a:off x="468313" y="333375"/>
            <a:ext cx="7300912" cy="719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3200" dirty="0" smtClean="0">
                <a:solidFill>
                  <a:prstClr val="black"/>
                </a:solidFill>
              </a:rPr>
              <a:t>3. </a:t>
            </a:r>
            <a:r>
              <a:rPr lang="ko-KR" altLang="en-US" sz="3200" dirty="0" smtClean="0">
                <a:solidFill>
                  <a:prstClr val="black"/>
                </a:solidFill>
              </a:rPr>
              <a:t>주요기능 </a:t>
            </a:r>
            <a:r>
              <a:rPr lang="en-US" altLang="ko-KR" sz="3200" dirty="0" smtClean="0">
                <a:solidFill>
                  <a:prstClr val="black"/>
                </a:solidFill>
              </a:rPr>
              <a:t>: </a:t>
            </a:r>
            <a:r>
              <a:rPr lang="ko-KR" altLang="en-US" sz="3200" dirty="0" smtClean="0">
                <a:solidFill>
                  <a:prstClr val="black"/>
                </a:solidFill>
              </a:rPr>
              <a:t>주요구현 코드와 설명</a:t>
            </a:r>
            <a:endParaRPr lang="en-US" altLang="ko-KR" sz="3200" dirty="0" smtClean="0">
              <a:solidFill>
                <a:prstClr val="white"/>
              </a:solidFill>
            </a:endParaRPr>
          </a:p>
          <a:p>
            <a:pPr marL="342900" indent="-342900" algn="just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ko-KR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endParaRPr lang="en-US" altLang="ko-KR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683568" y="1052737"/>
            <a:ext cx="468052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2800" dirty="0" smtClean="0">
                <a:solidFill>
                  <a:prstClr val="black"/>
                </a:solidFill>
              </a:rPr>
              <a:t>1) </a:t>
            </a:r>
            <a:r>
              <a:rPr lang="en-US" altLang="ko-KR" sz="2800" dirty="0" err="1" smtClean="0">
                <a:solidFill>
                  <a:prstClr val="black"/>
                </a:solidFill>
              </a:rPr>
              <a:t>ToDo</a:t>
            </a:r>
            <a:r>
              <a:rPr lang="en-US" altLang="ko-KR" sz="2800" dirty="0" smtClean="0">
                <a:solidFill>
                  <a:prstClr val="black"/>
                </a:solidFill>
              </a:rPr>
              <a:t> - Room</a:t>
            </a:r>
            <a:endParaRPr lang="en-US" altLang="ko-KR" sz="2800" dirty="0" smtClean="0">
              <a:solidFill>
                <a:prstClr val="white"/>
              </a:solidFill>
            </a:endParaRPr>
          </a:p>
          <a:p>
            <a:pPr marL="342900" indent="-342900" algn="just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ko-KR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endParaRPr lang="en-US" altLang="ko-KR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6" y="2988533"/>
            <a:ext cx="8937674" cy="3752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611560" y="1772816"/>
            <a:ext cx="74168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dirty="0" err="1" smtClean="0">
                <a:solidFill>
                  <a:prstClr val="black"/>
                </a:solidFill>
              </a:rPr>
              <a:t>androidx.room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컴파일 시간 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쿼리 검증</a:t>
            </a: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추상화 계층을 통해 </a:t>
            </a: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DB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에 접근</a:t>
            </a: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60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 txBox="1">
            <a:spLocks/>
          </p:cNvSpPr>
          <p:nvPr/>
        </p:nvSpPr>
        <p:spPr bwMode="auto">
          <a:xfrm>
            <a:off x="468313" y="333375"/>
            <a:ext cx="7300912" cy="719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ko-KR" altLang="en-US" sz="3200" dirty="0" smtClean="0">
                <a:solidFill>
                  <a:prstClr val="black"/>
                </a:solidFill>
              </a:rPr>
              <a:t>주요기능 </a:t>
            </a:r>
            <a:r>
              <a:rPr lang="en-US" altLang="ko-KR" sz="3200" dirty="0" smtClean="0">
                <a:solidFill>
                  <a:prstClr val="black"/>
                </a:solidFill>
              </a:rPr>
              <a:t>: </a:t>
            </a:r>
            <a:r>
              <a:rPr lang="ko-KR" altLang="en-US" sz="3200" dirty="0" smtClean="0">
                <a:solidFill>
                  <a:prstClr val="black"/>
                </a:solidFill>
              </a:rPr>
              <a:t>주요구현 코드와 설명</a:t>
            </a:r>
            <a:endParaRPr lang="en-US" altLang="ko-KR" sz="3200" dirty="0" smtClean="0">
              <a:solidFill>
                <a:prstClr val="white"/>
              </a:solidFill>
            </a:endParaRPr>
          </a:p>
          <a:p>
            <a:pPr marL="342900" indent="-342900" algn="just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ko-KR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endParaRPr lang="en-US" altLang="ko-KR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11560" y="1772816"/>
            <a:ext cx="74168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dirty="0" smtClean="0">
                <a:solidFill>
                  <a:prstClr val="black"/>
                </a:solidFill>
              </a:rPr>
              <a:t>뉴스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기능 </a:t>
            </a:r>
            <a:r>
              <a:rPr lang="en-US" altLang="ko-KR" dirty="0" smtClean="0">
                <a:solidFill>
                  <a:prstClr val="black"/>
                </a:solidFill>
              </a:rPr>
              <a:t>(</a:t>
            </a:r>
            <a:r>
              <a:rPr lang="ko-KR" altLang="en-US" dirty="0" smtClean="0">
                <a:solidFill>
                  <a:prstClr val="black"/>
                </a:solidFill>
              </a:rPr>
              <a:t>필수구현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  <a:endParaRPr lang="en-US" altLang="ko-KR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신문사의 </a:t>
            </a: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RSS 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기사 목록 출력</a:t>
            </a: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목록 </a:t>
            </a:r>
            <a:r>
              <a:rPr lang="ko-KR" altLang="en-US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선택시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해당 기사의 </a:t>
            </a: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description 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제공</a:t>
            </a: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0" y="3668831"/>
            <a:ext cx="74168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dirty="0" smtClean="0">
                <a:solidFill>
                  <a:prstClr val="black"/>
                </a:solidFill>
              </a:rPr>
              <a:t>뉴스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기능 </a:t>
            </a:r>
            <a:r>
              <a:rPr lang="en-US" altLang="ko-KR" dirty="0" smtClean="0">
                <a:solidFill>
                  <a:prstClr val="black"/>
                </a:solidFill>
              </a:rPr>
              <a:t>(</a:t>
            </a:r>
            <a:r>
              <a:rPr lang="ko-KR" altLang="en-US" dirty="0" smtClean="0">
                <a:solidFill>
                  <a:prstClr val="black"/>
                </a:solidFill>
              </a:rPr>
              <a:t>추가구현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  <a:endParaRPr lang="en-US" altLang="ko-KR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날씨 정보 제공</a:t>
            </a: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description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을 읽어주는 기능</a:t>
            </a: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TTS) 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구현</a:t>
            </a: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683568" y="1052737"/>
            <a:ext cx="158417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2800" dirty="0" smtClean="0">
                <a:solidFill>
                  <a:prstClr val="black"/>
                </a:solidFill>
              </a:rPr>
              <a:t>2) </a:t>
            </a:r>
            <a:r>
              <a:rPr lang="ko-KR" altLang="en-US" sz="2800" dirty="0" smtClean="0">
                <a:solidFill>
                  <a:prstClr val="black"/>
                </a:solidFill>
              </a:rPr>
              <a:t>뉴스</a:t>
            </a:r>
            <a:endParaRPr lang="en-US" altLang="ko-KR" sz="2800" dirty="0" smtClean="0">
              <a:solidFill>
                <a:prstClr val="white"/>
              </a:solidFill>
            </a:endParaRPr>
          </a:p>
          <a:p>
            <a:pPr marL="342900" indent="-342900" algn="just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ko-KR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endParaRPr lang="en-US" altLang="ko-KR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085" y="2973145"/>
            <a:ext cx="5147777" cy="1391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395" y="4907837"/>
            <a:ext cx="5141467" cy="1530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 txBox="1">
            <a:spLocks/>
          </p:cNvSpPr>
          <p:nvPr/>
        </p:nvSpPr>
        <p:spPr bwMode="auto">
          <a:xfrm>
            <a:off x="468313" y="333375"/>
            <a:ext cx="7300912" cy="719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ko-KR" altLang="en-US" sz="3200" dirty="0" smtClean="0">
                <a:solidFill>
                  <a:prstClr val="black"/>
                </a:solidFill>
              </a:rPr>
              <a:t>주요기능 </a:t>
            </a:r>
            <a:r>
              <a:rPr lang="en-US" altLang="ko-KR" sz="3200" dirty="0" smtClean="0">
                <a:solidFill>
                  <a:prstClr val="black"/>
                </a:solidFill>
              </a:rPr>
              <a:t>: </a:t>
            </a:r>
            <a:r>
              <a:rPr lang="ko-KR" altLang="en-US" sz="3200" dirty="0" smtClean="0">
                <a:solidFill>
                  <a:prstClr val="black"/>
                </a:solidFill>
              </a:rPr>
              <a:t>주요구현 코드와 설명</a:t>
            </a:r>
            <a:endParaRPr lang="en-US" altLang="ko-KR" sz="3200" dirty="0" smtClean="0">
              <a:solidFill>
                <a:prstClr val="white"/>
              </a:solidFill>
            </a:endParaRPr>
          </a:p>
          <a:p>
            <a:pPr marL="342900" indent="-342900" algn="just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ko-KR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endParaRPr lang="en-US" altLang="ko-KR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11560" y="1772816"/>
            <a:ext cx="30963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dirty="0" smtClean="0">
                <a:solidFill>
                  <a:prstClr val="black"/>
                </a:solidFill>
              </a:rPr>
              <a:t>게임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기능 </a:t>
            </a:r>
            <a:r>
              <a:rPr lang="en-US" altLang="ko-KR" dirty="0" smtClean="0">
                <a:solidFill>
                  <a:prstClr val="black"/>
                </a:solidFill>
              </a:rPr>
              <a:t>(</a:t>
            </a:r>
            <a:r>
              <a:rPr lang="ko-KR" altLang="en-US" dirty="0" smtClean="0">
                <a:solidFill>
                  <a:prstClr val="black"/>
                </a:solidFill>
              </a:rPr>
              <a:t>필수구현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  <a:endParaRPr lang="en-US" altLang="ko-KR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랜덤 위치에 숫자 출현</a:t>
            </a: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번호 순서대로 눌러야 함</a:t>
            </a: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0" y="4149080"/>
            <a:ext cx="2814964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dirty="0" smtClean="0">
                <a:solidFill>
                  <a:prstClr val="black"/>
                </a:solidFill>
              </a:rPr>
              <a:t>게임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기능 </a:t>
            </a:r>
            <a:r>
              <a:rPr lang="en-US" altLang="ko-KR" dirty="0" smtClean="0">
                <a:solidFill>
                  <a:prstClr val="black"/>
                </a:solidFill>
              </a:rPr>
              <a:t>(</a:t>
            </a:r>
            <a:r>
              <a:rPr lang="ko-KR" altLang="en-US" dirty="0" smtClean="0">
                <a:solidFill>
                  <a:prstClr val="black"/>
                </a:solidFill>
              </a:rPr>
              <a:t>추가구현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  <a:endParaRPr lang="en-US" altLang="ko-KR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총 </a:t>
            </a: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4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단계 존재</a:t>
            </a: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치트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존재</a:t>
            </a: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실패 시 등급 안내</a:t>
            </a: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683568" y="1052737"/>
            <a:ext cx="158417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2800" dirty="0">
                <a:solidFill>
                  <a:prstClr val="black"/>
                </a:solidFill>
              </a:rPr>
              <a:t>3</a:t>
            </a:r>
            <a:r>
              <a:rPr lang="en-US" altLang="ko-KR" sz="2800" dirty="0" smtClean="0">
                <a:solidFill>
                  <a:prstClr val="black"/>
                </a:solidFill>
              </a:rPr>
              <a:t>) </a:t>
            </a:r>
            <a:r>
              <a:rPr lang="ko-KR" altLang="en-US" sz="2800" dirty="0" smtClean="0">
                <a:solidFill>
                  <a:prstClr val="black"/>
                </a:solidFill>
              </a:rPr>
              <a:t>게임</a:t>
            </a:r>
            <a:endParaRPr lang="en-US" altLang="ko-KR" sz="2800" dirty="0" smtClean="0">
              <a:solidFill>
                <a:prstClr val="white"/>
              </a:solidFill>
            </a:endParaRPr>
          </a:p>
          <a:p>
            <a:pPr marL="342900" indent="-342900" algn="just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ko-KR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endParaRPr lang="en-US" altLang="ko-KR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911" y="1772816"/>
            <a:ext cx="5717476" cy="1979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983" y="4149080"/>
            <a:ext cx="5717475" cy="216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student\Desktop\andProject 배포용\화면캡쳐\12_informat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389" y="1600403"/>
            <a:ext cx="2632500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68313" y="333375"/>
            <a:ext cx="730091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3200" dirty="0" smtClean="0">
                <a:latin typeface="맑은 고딕" pitchFamily="50" charset="-127"/>
                <a:ea typeface="맑은 고딕" pitchFamily="50" charset="-127"/>
              </a:rPr>
              <a:t>실행 화면 </a:t>
            </a:r>
            <a:endParaRPr lang="en-US" altLang="ko-KR" sz="320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  <a:t>0) Main Page, Info Page</a:t>
            </a:r>
            <a:endParaRPr kumimoji="0" lang="en-US" altLang="ko-KR" sz="32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algn="just" fontAlgn="auto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endParaRPr kumimoji="0" lang="en-US" altLang="ko-KR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 descr="C:\Users\student\Desktop\andProject 배포용\화면캡쳐\1_메인화면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1628800"/>
            <a:ext cx="2632500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3707904" y="4077072"/>
            <a:ext cx="48965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dirty="0" smtClean="0">
                <a:solidFill>
                  <a:prstClr val="black"/>
                </a:solidFill>
              </a:rPr>
              <a:t>메인 화면</a:t>
            </a:r>
            <a:endParaRPr lang="en-US" altLang="ko-KR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다른 기능으로 넘어가는 대문</a:t>
            </a: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직관적인 인터페이스로 구현</a:t>
            </a: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15004" y="5524490"/>
            <a:ext cx="489654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dirty="0" smtClean="0">
                <a:solidFill>
                  <a:prstClr val="black"/>
                </a:solidFill>
              </a:rPr>
              <a:t>정보 화면</a:t>
            </a:r>
            <a:endParaRPr lang="en-US" altLang="ko-KR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어플에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관한 간단한 설명 기재</a:t>
            </a: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</TotalTime>
  <Words>433</Words>
  <Application>Microsoft Office PowerPoint</Application>
  <PresentationFormat>화면 슬라이드 쇼(4:3)</PresentationFormat>
  <Paragraphs>107</Paragraphs>
  <Slides>16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samsung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Customer</dc:creator>
  <cp:lastModifiedBy>student</cp:lastModifiedBy>
  <cp:revision>38</cp:revision>
  <dcterms:created xsi:type="dcterms:W3CDTF">2014-02-21T02:31:26Z</dcterms:created>
  <dcterms:modified xsi:type="dcterms:W3CDTF">2019-11-22T05:24:07Z</dcterms:modified>
</cp:coreProperties>
</file>