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5143500" type="screen16x9"/>
  <p:notesSz cx="6858000" cy="9144000"/>
  <p:embeddedFontLst>
    <p:embeddedFont>
      <p:font typeface="나눔고딕 ExtraBold" pitchFamily="50" charset="-127"/>
      <p:bold r:id="rId12"/>
    </p:embeddedFont>
    <p:embeddedFont>
      <p:font typeface="Lato Light" pitchFamily="34" charset="0"/>
      <p:regular r:id="rId13"/>
      <p:italic r:id="rId14"/>
    </p:embeddedFont>
    <p:embeddedFont>
      <p:font typeface="Lato Black" pitchFamily="34" charset="0"/>
      <p:bold r:id="rId15"/>
      <p:boldItalic r:id="rId16"/>
    </p:embeddedFont>
    <p:embeddedFont>
      <p:font typeface="Lato" pitchFamily="34" charset="0"/>
      <p:regular r:id="rId17"/>
      <p:bold r:id="rId18"/>
      <p:italic r:id="rId19"/>
      <p:boldItalic r:id="rId20"/>
    </p:embeddedFont>
    <p:embeddedFont>
      <p:font typeface="맑은 고딕" pitchFamily="50" charset="-127"/>
      <p:regular r:id="rId21"/>
      <p:bold r:id="rId22"/>
    </p:embeddedFont>
    <p:embeddedFont>
      <p:font typeface="나눔손글씨 붓" pitchFamily="66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325A"/>
    <a:srgbClr val="7DAF93"/>
    <a:srgbClr val="696E73"/>
    <a:srgbClr val="FFC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648" y="-8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C82EA-F3E8-4E86-96FC-3E7E1860F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77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8D9A-138C-412A-A69D-ECF6A7EB7CBF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EA865-B51C-4A90-B14D-B5500107083C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8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E3D1-F552-4402-8CAF-113DEA755F6A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A06C-4787-4126-96E3-2DDAE7D81468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24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7015-C8B2-4EC5-B9A9-BF365B088A22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1867-6D32-43A0-A58C-6693844B4A13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45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5E2E-0657-45E5-87BC-14230AE6187E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2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774F-CD39-4A04-A344-9E1950F20AF8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2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EF62-4D3A-4FEF-806C-7E663E310170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8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A595-2BF0-4DC3-922C-3F96343EA9A2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8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B7B41-B901-48E0-BF44-08A8E2358428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1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C503C-B351-4329-9136-7189E27AD827}" type="datetime1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71F1-4A5F-4B80-89EB-0B66FBED9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5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23828" y="1491630"/>
            <a:ext cx="3096344" cy="734257"/>
            <a:chOff x="3491880" y="1823899"/>
            <a:chExt cx="3096344" cy="734257"/>
          </a:xfrm>
        </p:grpSpPr>
        <p:pic>
          <p:nvPicPr>
            <p:cNvPr id="1026" name="Picture 2" descr="C:\Users\student\Downloads\solack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823899"/>
              <a:ext cx="734257" cy="734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923928" y="1830988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err="1" smtClean="0">
                  <a:solidFill>
                    <a:schemeClr val="tx1"/>
                  </a:solidFill>
                  <a:latin typeface="Lato Black" pitchFamily="34" charset="0"/>
                  <a:ea typeface="나눔고딕 ExtraBold" pitchFamily="50" charset="-127"/>
                </a:rPr>
                <a:t>solack</a:t>
              </a:r>
              <a:endParaRPr lang="ko-KR" altLang="en-US" sz="4400" b="1" dirty="0">
                <a:solidFill>
                  <a:schemeClr val="tx1"/>
                </a:solidFill>
                <a:latin typeface="Lato Black" pitchFamily="34" charset="0"/>
                <a:ea typeface="나눔고딕 ExtraBold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10086" y="2290163"/>
            <a:ext cx="3523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Lato Light" pitchFamily="34" charset="0"/>
                <a:ea typeface="나눔손글씨 붓" pitchFamily="66" charset="-127"/>
              </a:rPr>
              <a:t>슬랙이랑</a:t>
            </a:r>
            <a:r>
              <a:rPr lang="ko-KR" altLang="en-US" sz="1600" dirty="0" smtClean="0">
                <a:latin typeface="Lato Light" pitchFamily="34" charset="0"/>
                <a:ea typeface="나눔손글씨 붓" pitchFamily="66" charset="-127"/>
              </a:rPr>
              <a:t> 달라요</a:t>
            </a:r>
            <a:r>
              <a:rPr lang="en-US" altLang="ko-KR" sz="1600" dirty="0" smtClean="0">
                <a:latin typeface="Lato Light" pitchFamily="34" charset="0"/>
                <a:ea typeface="나눔손글씨 붓" pitchFamily="66" charset="-127"/>
              </a:rPr>
              <a:t>,, </a:t>
            </a:r>
            <a:r>
              <a:rPr lang="ko-KR" altLang="en-US" sz="1600" dirty="0" err="1" smtClean="0">
                <a:latin typeface="Lato Light" pitchFamily="34" charset="0"/>
                <a:ea typeface="나눔손글씨 붓" pitchFamily="66" charset="-127"/>
              </a:rPr>
              <a:t>솔랙입니다</a:t>
            </a:r>
            <a:endParaRPr lang="ko-KR" altLang="en-US" sz="1600" dirty="0">
              <a:latin typeface="Lato Light" pitchFamily="34" charset="0"/>
              <a:ea typeface="나눔손글씨 붓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0086" y="3291830"/>
            <a:ext cx="352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696E73"/>
                </a:solidFill>
                <a:latin typeface="Noto Sans CJK KR Thin" pitchFamily="34" charset="-127"/>
                <a:ea typeface="Noto Sans CJK KR Thin" pitchFamily="34" charset="-127"/>
              </a:rPr>
              <a:t>SDS </a:t>
            </a:r>
            <a:r>
              <a:rPr lang="ko-KR" altLang="en-US" sz="1400" dirty="0" smtClean="0">
                <a:solidFill>
                  <a:srgbClr val="696E73"/>
                </a:solidFill>
                <a:latin typeface="Noto Sans CJK KR Thin" pitchFamily="34" charset="-127"/>
                <a:ea typeface="Noto Sans CJK KR Thin" pitchFamily="34" charset="-127"/>
              </a:rPr>
              <a:t>임소연</a:t>
            </a:r>
            <a:endParaRPr lang="ko-KR" altLang="en-US" sz="1400" dirty="0">
              <a:solidFill>
                <a:srgbClr val="696E73"/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203598"/>
            <a:ext cx="7776864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solack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 소개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solack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시연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3. 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solack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세부 기능 및 구현 알고리즘  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lnSpc>
                <a:spcPct val="14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2.1. To-do List</a:t>
            </a:r>
          </a:p>
          <a:p>
            <a:pPr>
              <a:lnSpc>
                <a:spcPct val="14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    2.2. News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   2.3. Game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lnSpc>
                <a:spcPct val="14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4.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solack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개선 방향성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97142" y="18034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Black" pitchFamily="34" charset="0"/>
              </a:rPr>
              <a:t>Index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Lato Black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134" y="195486"/>
            <a:ext cx="72008" cy="567247"/>
          </a:xfrm>
          <a:prstGeom prst="rect">
            <a:avLst/>
          </a:prstGeom>
          <a:solidFill>
            <a:srgbClr val="69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97142" y="18034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Black" pitchFamily="34" charset="0"/>
              </a:rPr>
              <a:t>Introduction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Lato Black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134" y="195486"/>
            <a:ext cx="72008" cy="567247"/>
          </a:xfrm>
          <a:prstGeom prst="rect">
            <a:avLst/>
          </a:prstGeom>
          <a:solidFill>
            <a:srgbClr val="69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r="20697"/>
          <a:stretch/>
        </p:blipFill>
        <p:spPr bwMode="auto">
          <a:xfrm>
            <a:off x="4932040" y="170119"/>
            <a:ext cx="3744416" cy="468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tudent\Downloads\Screenshot_20191122-1233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88371"/>
            <a:ext cx="1872207" cy="332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2771800" y="2893245"/>
            <a:ext cx="3240360" cy="1296144"/>
            <a:chOff x="2771800" y="2893245"/>
            <a:chExt cx="3240360" cy="1296144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252193" y="3795886"/>
              <a:ext cx="759967" cy="368424"/>
            </a:xfrm>
            <a:prstGeom prst="roundRect">
              <a:avLst>
                <a:gd name="adj" fmla="val 8201"/>
              </a:avLst>
            </a:prstGeom>
            <a:noFill/>
            <a:ln>
              <a:solidFill>
                <a:srgbClr val="FFC30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71800" y="2893245"/>
              <a:ext cx="2160240" cy="12961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itchFamily="34" charset="0"/>
                  <a:ea typeface="Noto Sans CJK KR Regular" pitchFamily="34" charset="-127"/>
                </a:rPr>
                <a:t>NEWS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itchFamily="34" charset="0"/>
                  <a:ea typeface="Noto Sans CJK KR Regular" pitchFamily="34" charset="-127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itchFamily="34" charset="-127"/>
                  <a:ea typeface="Noto Sans CJK KR Regular" pitchFamily="34" charset="-127"/>
                </a:rPr>
                <a:t>실시간 기사 조회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itchFamily="34" charset="-127"/>
                  <a:ea typeface="Noto Sans CJK KR Regular" pitchFamily="34" charset="-127"/>
                </a:rPr>
                <a:t>신문사 </a:t>
              </a:r>
              <a:r>
                <a:rPr lang="ko-KR" altLang="en-US" sz="16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itchFamily="34" charset="-127"/>
                  <a:ea typeface="Noto Sans CJK KR Regular" pitchFamily="34" charset="-127"/>
                </a:rPr>
                <a:t>필터링</a:t>
              </a: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itchFamily="34" charset="-127"/>
                  <a:ea typeface="Noto Sans CJK KR Regular" pitchFamily="34" charset="-127"/>
                </a:rPr>
                <a:t> 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778780" y="3147814"/>
            <a:ext cx="4157189" cy="1296144"/>
            <a:chOff x="2778780" y="3147814"/>
            <a:chExt cx="4157189" cy="1296144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176002" y="3795886"/>
              <a:ext cx="759967" cy="368424"/>
            </a:xfrm>
            <a:prstGeom prst="roundRect">
              <a:avLst>
                <a:gd name="adj" fmla="val 8201"/>
              </a:avLst>
            </a:prstGeom>
            <a:noFill/>
            <a:ln>
              <a:solidFill>
                <a:srgbClr val="FFC30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78780" y="3147814"/>
              <a:ext cx="2160240" cy="12961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itchFamily="34" charset="0"/>
                  <a:ea typeface="Noto Sans CJK KR Regular" pitchFamily="34" charset="-127"/>
                </a:rPr>
                <a:t>GAME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itchFamily="34" charset="0"/>
                  <a:ea typeface="Noto Sans CJK KR Regular" pitchFamily="34" charset="-127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itchFamily="34" charset="-127"/>
                  <a:ea typeface="Noto Sans CJK KR Regular" pitchFamily="34" charset="-127"/>
                </a:rPr>
                <a:t>현실 반영 미니게임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771800" y="1419622"/>
            <a:ext cx="4164169" cy="2304256"/>
            <a:chOff x="2771800" y="1419622"/>
            <a:chExt cx="4164169" cy="2304256"/>
          </a:xfrm>
        </p:grpSpPr>
        <p:sp>
          <p:nvSpPr>
            <p:cNvPr id="11" name="직사각형 10"/>
            <p:cNvSpPr/>
            <p:nvPr/>
          </p:nvSpPr>
          <p:spPr>
            <a:xfrm>
              <a:off x="2771800" y="1419622"/>
              <a:ext cx="2160240" cy="12961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itchFamily="34" charset="0"/>
                  <a:ea typeface="Noto Sans CJK KR Regular" pitchFamily="34" charset="-127"/>
                </a:rPr>
                <a:t>TO-DO LIST</a:t>
              </a:r>
            </a:p>
            <a:p>
              <a:pPr algn="ctr"/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itchFamily="34" charset="0"/>
                  <a:ea typeface="Noto Sans CJK KR Regular" pitchFamily="34" charset="-127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itchFamily="34" charset="-127"/>
                  <a:ea typeface="Noto Sans CJK KR Regular" pitchFamily="34" charset="-127"/>
                </a:rPr>
                <a:t>일정 관리 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Regular" pitchFamily="34" charset="-127"/>
                  <a:ea typeface="Noto Sans CJK KR Regular" pitchFamily="34" charset="-127"/>
                </a:rPr>
                <a:t>그룹 내 일정 공유</a:t>
              </a:r>
              <a:endPara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249666" y="1491630"/>
              <a:ext cx="1686303" cy="2232248"/>
            </a:xfrm>
            <a:prstGeom prst="roundRect">
              <a:avLst>
                <a:gd name="adj" fmla="val 6545"/>
              </a:avLst>
            </a:prstGeom>
            <a:noFill/>
            <a:ln>
              <a:solidFill>
                <a:srgbClr val="FFC30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97142" y="18034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Black" pitchFamily="34" charset="0"/>
              </a:rPr>
              <a:t>Testing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Lato Black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134" y="195486"/>
            <a:ext cx="72008" cy="567247"/>
          </a:xfrm>
          <a:prstGeom prst="rect">
            <a:avLst/>
          </a:prstGeom>
          <a:solidFill>
            <a:srgbClr val="69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4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r="20697"/>
          <a:stretch/>
        </p:blipFill>
        <p:spPr bwMode="auto">
          <a:xfrm>
            <a:off x="4932040" y="170119"/>
            <a:ext cx="3744416" cy="468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student\Downloads\Screenshot_20191122-1233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88371"/>
            <a:ext cx="1872207" cy="332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97142" y="18034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Black" pitchFamily="34" charset="0"/>
              </a:rPr>
              <a:t>TO-DO LIST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Lato Black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5134" y="195486"/>
            <a:ext cx="72008" cy="567247"/>
          </a:xfrm>
          <a:prstGeom prst="rect">
            <a:avLst/>
          </a:prstGeom>
          <a:solidFill>
            <a:srgbClr val="69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student\Downloads\drive-download-20191122T043136Z-001\Screenshot_20191122-1233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37597"/>
            <a:ext cx="2140146" cy="38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331822" y="1052962"/>
            <a:ext cx="4696562" cy="16628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>
                <a:solidFill>
                  <a:srgbClr val="E1325A"/>
                </a:solidFill>
                <a:latin typeface="Noto Sans CJK KR Bold" pitchFamily="34" charset="-127"/>
                <a:ea typeface="Noto Sans CJK KR Bold" pitchFamily="34" charset="-127"/>
              </a:rPr>
              <a:t>Sql</a:t>
            </a:r>
            <a:r>
              <a:rPr lang="en-US" altLang="ko-KR" sz="1600" dirty="0" smtClean="0">
                <a:solidFill>
                  <a:srgbClr val="E1325A"/>
                </a:solidFill>
                <a:latin typeface="Noto Sans CJK KR Bold" pitchFamily="34" charset="-127"/>
                <a:ea typeface="Noto Sans CJK KR Bold" pitchFamily="34" charset="-127"/>
              </a:rPr>
              <a:t> DB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를 이용해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CRUD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구현 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실행 여부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날짜에 따른 정렬 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E1325A"/>
                </a:solidFill>
                <a:latin typeface="Noto Sans CJK KR Bold" pitchFamily="34" charset="-127"/>
                <a:ea typeface="Noto Sans CJK KR Bold" pitchFamily="34" charset="-127"/>
              </a:rPr>
              <a:t>실행 여부에 따라 동적으로 리스트 </a:t>
            </a:r>
            <a:r>
              <a:rPr lang="ko-KR" altLang="en-US" sz="1600" dirty="0" err="1" smtClean="0">
                <a:solidFill>
                  <a:srgbClr val="E1325A"/>
                </a:solidFill>
                <a:latin typeface="Noto Sans CJK KR Bold" pitchFamily="34" charset="-127"/>
                <a:ea typeface="Noto Sans CJK KR Bold" pitchFamily="34" charset="-127"/>
              </a:rPr>
              <a:t>뷰</a:t>
            </a:r>
            <a:r>
              <a:rPr lang="ko-KR" altLang="en-US" sz="1600" dirty="0" smtClean="0">
                <a:solidFill>
                  <a:srgbClr val="E1325A"/>
                </a:solidFill>
                <a:latin typeface="Noto Sans CJK KR Bold" pitchFamily="34" charset="-127"/>
                <a:ea typeface="Noto Sans CJK KR Bold" pitchFamily="34" charset="-127"/>
              </a:rPr>
              <a:t> 변환 </a:t>
            </a:r>
            <a:endParaRPr lang="en-US" altLang="ko-KR" sz="1600" dirty="0" smtClean="0">
              <a:solidFill>
                <a:srgbClr val="E1325A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tudent\Downloads\drive-download-20191122T043136Z-001\Screenshot_20191122-1233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37597"/>
            <a:ext cx="2140146" cy="38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97142" y="18034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Black" pitchFamily="34" charset="0"/>
              </a:rPr>
              <a:t>TO-DO LIST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Lato Black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5134" y="195486"/>
            <a:ext cx="72008" cy="567247"/>
          </a:xfrm>
          <a:prstGeom prst="rect">
            <a:avLst/>
          </a:prstGeom>
          <a:solidFill>
            <a:srgbClr val="69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20072" y="1131590"/>
            <a:ext cx="4696562" cy="16628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rgbClr val="E1325A"/>
                </a:solidFill>
                <a:latin typeface="Noto Sans CJK KR Bold" pitchFamily="34" charset="-127"/>
                <a:ea typeface="Noto Sans CJK KR Bold" pitchFamily="34" charset="-127"/>
              </a:rPr>
              <a:t>NFC </a:t>
            </a:r>
            <a:r>
              <a:rPr lang="ko-KR" altLang="en-US" sz="1600" dirty="0" smtClean="0">
                <a:solidFill>
                  <a:srgbClr val="E1325A"/>
                </a:solidFill>
                <a:latin typeface="Noto Sans CJK KR Bold" pitchFamily="34" charset="-127"/>
                <a:ea typeface="Noto Sans CJK KR Bold" pitchFamily="34" charset="-127"/>
              </a:rPr>
              <a:t>태그를 이용한 일정 공유 기능 </a:t>
            </a:r>
            <a:endParaRPr lang="en-US" altLang="ko-KR" sz="1600" dirty="0">
              <a:solidFill>
                <a:srgbClr val="E1325A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태그 읽고 쓰기 가능 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자동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DB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업데이트 기능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pic>
        <p:nvPicPr>
          <p:cNvPr id="4098" name="Picture 2" descr="C:\Users\student\Downloads\drive-download-20191122T043136Z-001\Screenshot_20191122-1235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37597"/>
            <a:ext cx="2140425" cy="38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tudent\Downloads\drive-download-20191122T043136Z-001\Screenshot_20191122-1234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37100"/>
            <a:ext cx="2140425" cy="38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tudent\Downloads\drive-download-20191122T043136Z-001\Screenshot_20191122-12351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37597"/>
            <a:ext cx="2140425" cy="38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tudent\Downloads\drive-download-20191122T043136Z-001\Screenshot_20191122-1234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37100"/>
            <a:ext cx="2140425" cy="38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97142" y="18034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Black" pitchFamily="34" charset="0"/>
              </a:rPr>
              <a:t>NEWS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Lato Black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5134" y="195486"/>
            <a:ext cx="72008" cy="567247"/>
          </a:xfrm>
          <a:prstGeom prst="rect">
            <a:avLst/>
          </a:prstGeom>
          <a:solidFill>
            <a:srgbClr val="69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student\Downloads\drive-download-20191122T043136Z-001\Screenshot_20191122-12353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37100"/>
            <a:ext cx="2140705" cy="380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tudent\Downloads\drive-download-20191122T043136Z-001\Screenshot_20191122-12354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1037597"/>
            <a:ext cx="2140146" cy="38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220072" y="1131590"/>
            <a:ext cx="4696562" cy="16628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XML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파싱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(DOM Parser)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E1325A"/>
                </a:solidFill>
                <a:latin typeface="Noto Sans CJK KR Bold" pitchFamily="34" charset="-127"/>
                <a:ea typeface="Noto Sans CJK KR Bold" pitchFamily="34" charset="-127"/>
              </a:rPr>
              <a:t>관심 신문사 중복 선택 가능 </a:t>
            </a:r>
            <a:endParaRPr lang="en-US" altLang="ko-KR" sz="1600" dirty="0" smtClean="0">
              <a:solidFill>
                <a:srgbClr val="E1325A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클릭 시 기사 링크로 이동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tudent\Downloads\drive-download-20191122T043136Z-001\Screenshot_20191122-12354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1037597"/>
            <a:ext cx="2140146" cy="38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97142" y="18034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Black" pitchFamily="34" charset="0"/>
              </a:rPr>
              <a:t>GAME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Lato Black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5134" y="195486"/>
            <a:ext cx="72008" cy="567247"/>
          </a:xfrm>
          <a:prstGeom prst="rect">
            <a:avLst/>
          </a:prstGeom>
          <a:solidFill>
            <a:srgbClr val="69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C:\Users\student\Downloads\drive-download-20191122T043136Z-001\Screenshot_20191122-12335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37597"/>
            <a:ext cx="2140146" cy="38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student\Downloads\drive-download-20191122T043136Z-001\Screenshot_20191122-1236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037597"/>
            <a:ext cx="2140146" cy="38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38" y="1037100"/>
            <a:ext cx="2140425" cy="38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220072" y="1131590"/>
            <a:ext cx="4696562" cy="16628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E1325A"/>
                </a:solidFill>
                <a:latin typeface="Noto Sans CJK KR Bold" pitchFamily="34" charset="-127"/>
                <a:ea typeface="Noto Sans CJK KR Bold" pitchFamily="34" charset="-127"/>
              </a:rPr>
              <a:t>점수가 다른 아이템 랜덤 생성</a:t>
            </a:r>
            <a:endParaRPr lang="en-US" altLang="ko-KR" sz="1600" dirty="0" smtClean="0">
              <a:solidFill>
                <a:srgbClr val="E1325A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더 이상 점수를 얻을 수 없는 경우 확인 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레벨 업 시 음악 재생 속도 증가 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37" y="1037597"/>
            <a:ext cx="2140425" cy="38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0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97142" y="180347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ato Black" pitchFamily="34" charset="0"/>
              </a:rPr>
              <a:t>For Further Improvement 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Lato Black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134" y="195486"/>
            <a:ext cx="72008" cy="567247"/>
          </a:xfrm>
          <a:prstGeom prst="rect">
            <a:avLst/>
          </a:prstGeom>
          <a:solidFill>
            <a:srgbClr val="69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4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r="20697"/>
          <a:stretch/>
        </p:blipFill>
        <p:spPr bwMode="auto">
          <a:xfrm>
            <a:off x="4932040" y="170119"/>
            <a:ext cx="3744416" cy="468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student\Downloads\Screenshot_20191122-1233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88371"/>
            <a:ext cx="1872207" cy="332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71F1-4A5F-4B80-89EB-0B66FBED9C0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1995686"/>
            <a:ext cx="3960440" cy="16628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TO-DO LIST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일정 공유 시 그룹 필터 적용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NFC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태그 기능 확대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출결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등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NEWS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기사 주제별 필터 추가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TTS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추가 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Regular" pitchFamily="34" charset="-127"/>
              <a:ea typeface="Noto Sans CJK KR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GAME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itchFamily="34" charset="-127"/>
                <a:ea typeface="Noto Sans CJK KR Regular" pitchFamily="34" charset="-127"/>
              </a:rPr>
              <a:t>-   ?</a:t>
            </a:r>
          </a:p>
        </p:txBody>
      </p:sp>
    </p:spTree>
    <p:extLst>
      <p:ext uri="{BB962C8B-B14F-4D97-AF65-F5344CB8AC3E}">
        <p14:creationId xmlns:p14="http://schemas.microsoft.com/office/powerpoint/2010/main" val="32419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172</Words>
  <Application>Microsoft Office PowerPoint</Application>
  <PresentationFormat>화면 슬라이드 쇼(16:9)</PresentationFormat>
  <Paragraphs>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굴림</vt:lpstr>
      <vt:lpstr>Arial</vt:lpstr>
      <vt:lpstr>Noto Sans CJK KR Light</vt:lpstr>
      <vt:lpstr>나눔고딕 ExtraBold</vt:lpstr>
      <vt:lpstr>Noto Sans CJK KR Bold</vt:lpstr>
      <vt:lpstr>Lato Light</vt:lpstr>
      <vt:lpstr>Noto Sans CJK KR Regular</vt:lpstr>
      <vt:lpstr>Lato Black</vt:lpstr>
      <vt:lpstr>Lato</vt:lpstr>
      <vt:lpstr>맑은 고딕</vt:lpstr>
      <vt:lpstr>Noto Sans CJK KR Thin</vt:lpstr>
      <vt:lpstr>나눔손글씨 붓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12</cp:revision>
  <dcterms:created xsi:type="dcterms:W3CDTF">2019-11-22T03:31:36Z</dcterms:created>
  <dcterms:modified xsi:type="dcterms:W3CDTF">2019-11-22T05:28:12Z</dcterms:modified>
</cp:coreProperties>
</file>