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나눔바른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8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7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C4D3-2DF4-48FF-AD47-BC90EFBF594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E99E-A065-400F-B3F5-4F7CD605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4581128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144761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오늘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It’s my </a:t>
            </a:r>
          </a:p>
          <a:p>
            <a:r>
              <a:rPr lang="en-US" altLang="ko-KR" sz="6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DayDay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7684" y="5157192"/>
            <a:ext cx="5688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SCSA 13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SDS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전주영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0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1806" y="2071670"/>
            <a:ext cx="27003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 설계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주요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향후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개선점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3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프로젝트 개요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DayDay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’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래퍼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비와이의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노래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day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day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중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오늘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it’s my day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day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라는 가사에 착안해 만든 이름의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어플입니다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어플을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통해 조금 더 즐거운 하루를 보내길 바라는 마음을 담아 만들었습니다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308791"/>
            <a:ext cx="748883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기본적으로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50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할일을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관리해주는 오늘의 할일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(To-do list)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최신 소식을 접할 수 있는 뉴스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스트레스를 날려버릴 수 있는 게임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이렇게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가지 기능을 탑재하고 있습니다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시스템 설계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87" y="1602138"/>
            <a:ext cx="2673675" cy="4753200"/>
          </a:xfrm>
          <a:prstGeom prst="rect">
            <a:avLst/>
          </a:prstGeom>
          <a:noFill/>
          <a:ln w="9525">
            <a:solidFill>
              <a:srgbClr val="77AF9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58052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Main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화면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41280" y="2101326"/>
            <a:ext cx="914896" cy="360040"/>
          </a:xfrm>
          <a:prstGeom prst="rightArrow">
            <a:avLst>
              <a:gd name="adj1" fmla="val 2883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21013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현재 시간 표시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567851" y="2529497"/>
            <a:ext cx="914896" cy="360040"/>
          </a:xfrm>
          <a:prstGeom prst="rightArrow">
            <a:avLst>
              <a:gd name="adj1" fmla="val 2883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60232" y="252949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To-do list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이동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2276195" y="3183384"/>
            <a:ext cx="914896" cy="360040"/>
          </a:xfrm>
          <a:prstGeom prst="rightArrow">
            <a:avLst>
              <a:gd name="adj1" fmla="val 2883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1062" y="2780928"/>
            <a:ext cx="202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To-do list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데이터베이스에서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오늘 날짜의 할일 목록을 불러오는 부분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948502">
            <a:off x="2578485" y="4458827"/>
            <a:ext cx="1103099" cy="360040"/>
          </a:xfrm>
          <a:prstGeom prst="rightArrow">
            <a:avLst>
              <a:gd name="adj1" fmla="val 2883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3110" y="4643844"/>
            <a:ext cx="2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News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이동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241280" y="4149080"/>
            <a:ext cx="914896" cy="360040"/>
          </a:xfrm>
          <a:prstGeom prst="rightArrow">
            <a:avLst>
              <a:gd name="adj1" fmla="val 2883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82747" y="41490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Game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으로 이동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주요 기능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267" y="1248195"/>
            <a:ext cx="192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1) To-do list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9344"/>
            <a:ext cx="2652750" cy="47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71764" y="2104400"/>
            <a:ext cx="4608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필수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할일 추가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삭제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조회</a:t>
            </a:r>
            <a:r>
              <a:rPr lang="en-US" altLang="ko-KR" sz="2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4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3557915"/>
            <a:ext cx="46085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추가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ExpandableView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활용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데이터 정렬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데이터베이스에 데이터 저장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DatePicker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클릭 시 취소선 기능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주요 기능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267" y="1248195"/>
            <a:ext cx="13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) News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1764" y="2455148"/>
            <a:ext cx="4608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필수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신문사의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RSS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기사 목록 출력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뉴스 선택 시 해당 뉴스로 이동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4048616"/>
            <a:ext cx="4608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추가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TabLayout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활용 및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커스텀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8913"/>
            <a:ext cx="2673000" cy="47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주요 기능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267" y="1248195"/>
            <a:ext cx="1394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) Game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1764" y="2013808"/>
            <a:ext cx="4692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필수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모기 잡기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컨셉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모기를 잡을 시 득점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모기 소리 </a:t>
            </a:r>
            <a:r>
              <a:rPr lang="en-US" altLang="ko-KR" sz="2400" dirty="0" err="1" smtClean="0">
                <a:latin typeface="나눔바른고딕" pitchFamily="50" charset="-127"/>
                <a:ea typeface="나눔바른고딕" pitchFamily="50" charset="-127"/>
              </a:rPr>
              <a:t>bgm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잡는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sound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추가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4048616"/>
            <a:ext cx="460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추가 구현 항목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제한 시간 추가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(Thread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활용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스코어와 시간 보여주는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UI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추가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NFC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이용하여 랭킹 등록 가능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4" y="1772816"/>
            <a:ext cx="2673000" cy="47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시연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8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79025"/>
            <a:ext cx="9144000" cy="45719"/>
          </a:xfrm>
          <a:prstGeom prst="rect">
            <a:avLst/>
          </a:prstGeom>
          <a:solidFill>
            <a:srgbClr val="77AF9C"/>
          </a:solidFill>
          <a:ln>
            <a:solidFill>
              <a:srgbClr val="77A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향후 개선점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574" y="658100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2019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하반기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프로젝트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스크롤뷰를</a:t>
            </a:r>
            <a:r>
              <a:rPr lang="ko-KR" altLang="en-US" dirty="0" smtClean="0"/>
              <a:t> 활용하여 할일 리스트가 많아져도 스크롤 가능하도록 개선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날짜와 시간을 </a:t>
            </a:r>
            <a:r>
              <a:rPr lang="en-US" altLang="ko-KR" dirty="0" err="1" smtClean="0"/>
              <a:t>DatePicker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TimePicker</a:t>
            </a:r>
            <a:r>
              <a:rPr lang="ko-KR" altLang="en-US" dirty="0" smtClean="0"/>
              <a:t>를 이용하여 보기 좋게 개선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3015" y="2710661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To-do list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조회 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구성 및 기능 구현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3015" y="371703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신문사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신문사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시간 순 정렬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3568" y="515719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모기 외 다른 요소 등장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손바닥 혹은 파리채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시간 순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33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321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7</cp:revision>
  <dcterms:created xsi:type="dcterms:W3CDTF">2019-11-22T04:21:56Z</dcterms:created>
  <dcterms:modified xsi:type="dcterms:W3CDTF">2019-11-22T05:20:25Z</dcterms:modified>
</cp:coreProperties>
</file>