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0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2080-ACB5-4CF7-8354-10D38DCFF68E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139BA-CBFE-4A9A-AC72-2438BE3F0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SmartManagementApp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126976"/>
          </a:xfrm>
        </p:spPr>
        <p:txBody>
          <a:bodyPr/>
          <a:lstStyle/>
          <a:p>
            <a:r>
              <a:rPr lang="en-US" altLang="ko-KR" b="1" dirty="0" smtClean="0"/>
              <a:t>SCSA SDS </a:t>
            </a:r>
            <a:r>
              <a:rPr lang="ko-KR" altLang="en-US" b="1" dirty="0" smtClean="0"/>
              <a:t>조유정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10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4000" b="1" dirty="0">
                <a:latin typeface="맑은 고딕" pitchFamily="50" charset="-127"/>
                <a:ea typeface="맑은 고딕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시스템 설계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주요 기능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향후 개선점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Time </a:t>
            </a:r>
          </a:p>
          <a:p>
            <a:pPr marL="0" indent="0">
              <a:buNone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통한 시간 관리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b="1" dirty="0" err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Knoweldge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News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통한 지식 관리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Health </a:t>
            </a:r>
          </a:p>
          <a:p>
            <a:pPr marL="0" indent="0">
              <a:buNone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게임을 통한 건강 관리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4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시스템 구성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1480664" cy="263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6"/>
            <a:ext cx="1440160" cy="256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41" y="1034661"/>
            <a:ext cx="1440160" cy="256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84" y="3933056"/>
            <a:ext cx="1440160" cy="256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21" y="3933056"/>
            <a:ext cx="1440160" cy="256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836712"/>
            <a:ext cx="4464496" cy="59046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99792" y="2852936"/>
            <a:ext cx="648072" cy="108012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4000" b="1" dirty="0" err="1" smtClean="0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525658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필요 기술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Sqlite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preference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필수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/>
              <a:t>등록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조회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삭제 기능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추가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중요도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시간 순으로 정렬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기본 정렬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이미 한 일 표시 여부에 따른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조회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정렬 기준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표시 여부를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preference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에 저장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7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032" y="297849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4000" b="1" dirty="0" err="1" smtClean="0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15209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57" y="1880997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26" y="1880997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05" y="2079374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0997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92" y="1880997"/>
            <a:ext cx="1880236" cy="33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9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- News</a:t>
            </a:r>
            <a:endParaRPr lang="ko-KR" altLang="en-US" sz="4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5256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필요 기술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Jsoup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Custom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SimpleCursorAdapter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tabLayout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필수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/>
              <a:t>특정 분야의 뉴스기사 목록 출력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Naver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뉴스 기사 </a:t>
            </a:r>
            <a:r>
              <a:rPr lang="ko-KR" altLang="en-US" sz="2400" dirty="0" err="1" smtClean="0"/>
              <a:t>크롤링</a:t>
            </a:r>
            <a:endParaRPr lang="ko-KR" altLang="en-US" sz="2400" dirty="0"/>
          </a:p>
          <a:p>
            <a:r>
              <a:rPr lang="ko-KR" altLang="en-US" sz="2800" dirty="0" smtClean="0"/>
              <a:t>뉴스 선택 시 해당 </a:t>
            </a:r>
            <a:r>
              <a:rPr lang="ko-KR" altLang="en-US" sz="2800" dirty="0" smtClean="0"/>
              <a:t>뉴스 사이트로 </a:t>
            </a:r>
            <a:r>
              <a:rPr lang="ko-KR" altLang="en-US" sz="2800" dirty="0" smtClean="0"/>
              <a:t>이동</a:t>
            </a:r>
            <a:endParaRPr lang="ko-KR" altLang="en-US" sz="2800" dirty="0"/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추가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/>
              <a:t>탭 형식으로 여러 분야 구독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159289" cy="383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– Game</a:t>
            </a:r>
            <a:b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제철 음식을 선택해서 맞추는 게임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스테이지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겨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91611"/>
            <a:ext cx="8424936" cy="50405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필요 기술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/>
              <a:t>AsyncTask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필수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err="1" smtClean="0"/>
              <a:t>식재료가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랜덤한</a:t>
            </a:r>
            <a:r>
              <a:rPr lang="ko-KR" altLang="en-US" sz="2800" dirty="0" smtClean="0"/>
              <a:t> 위치에 나타남</a:t>
            </a:r>
            <a:endParaRPr lang="ko-KR" altLang="en-US" sz="2800" dirty="0"/>
          </a:p>
          <a:p>
            <a:r>
              <a:rPr lang="ko-KR" altLang="en-US" sz="2800" dirty="0" err="1" smtClean="0"/>
              <a:t>식재료를</a:t>
            </a:r>
            <a:r>
              <a:rPr lang="ko-KR" altLang="en-US" sz="2800" dirty="0" smtClean="0"/>
              <a:t> 선택하여 스테이지 업데이트</a:t>
            </a:r>
            <a:endParaRPr lang="en-US" altLang="ko-KR" sz="2800" dirty="0" smtClean="0"/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개별적인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식재료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추가 구현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Level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Up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에 따른 속도 증가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Level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마다 정답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식재료가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다름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889702" cy="335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3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86409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– NFC</a:t>
            </a:r>
            <a:b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* NFC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 도서 정보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(ISBN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고유 코드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태깅하면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에 자동 추가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424936" cy="525658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필요 기술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/>
              <a:t>AsyncTask</a:t>
            </a:r>
            <a:endParaRPr lang="en-US" altLang="ko-KR" sz="2800" dirty="0"/>
          </a:p>
          <a:p>
            <a:r>
              <a:rPr lang="en-US" altLang="ko-KR" sz="2800" dirty="0" smtClean="0"/>
              <a:t>NFC</a:t>
            </a:r>
          </a:p>
          <a:p>
            <a:r>
              <a:rPr lang="en-US" altLang="ko-KR" sz="2800" dirty="0" err="1" smtClean="0"/>
              <a:t>JSoup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구현 내용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Naver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책 사이트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책 제목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NFC(ISBN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기록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태깅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Edit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화면 나옴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자동으로 책 제목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저자가 기록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760"/>
            <a:ext cx="1728192" cy="307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3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187</Words>
  <Application>Microsoft Office PowerPoint</Application>
  <PresentationFormat>화면 슬라이드 쇼(4:3)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SmartManagementApp</vt:lpstr>
      <vt:lpstr>목차</vt:lpstr>
      <vt:lpstr>프로젝트 개요</vt:lpstr>
      <vt:lpstr>시스템 구성</vt:lpstr>
      <vt:lpstr>주요 기능 - ToDoList </vt:lpstr>
      <vt:lpstr>주요 기능 - ToDoList </vt:lpstr>
      <vt:lpstr>주요 기능 - News</vt:lpstr>
      <vt:lpstr>주요 기능 – Game * 제철 음식을 선택해서 맞추는 게임 * 스테이지 : 봄-여름-가을-겨울</vt:lpstr>
      <vt:lpstr>주요 기능 – NFC * NFC의 도서 정보(ISBN 고유 코드)를 태깅하면 TodoList에 자동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SmartManagementApp</dc:title>
  <dc:creator>student</dc:creator>
  <cp:lastModifiedBy>student</cp:lastModifiedBy>
  <cp:revision>9</cp:revision>
  <dcterms:created xsi:type="dcterms:W3CDTF">2019-11-22T04:51:10Z</dcterms:created>
  <dcterms:modified xsi:type="dcterms:W3CDTF">2019-11-22T07:36:56Z</dcterms:modified>
</cp:coreProperties>
</file>