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B2C-747E-4D83-B0CE-DB442AF09EF1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1D99-8ACE-4C9E-AD60-F4D1BF138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76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B2C-747E-4D83-B0CE-DB442AF09EF1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1D99-8ACE-4C9E-AD60-F4D1BF138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93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B2C-747E-4D83-B0CE-DB442AF09EF1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1D99-8ACE-4C9E-AD60-F4D1BF138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64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B2C-747E-4D83-B0CE-DB442AF09EF1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1D99-8ACE-4C9E-AD60-F4D1BF138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65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B2C-747E-4D83-B0CE-DB442AF09EF1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1D99-8ACE-4C9E-AD60-F4D1BF138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45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B2C-747E-4D83-B0CE-DB442AF09EF1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1D99-8ACE-4C9E-AD60-F4D1BF138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11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B2C-747E-4D83-B0CE-DB442AF09EF1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1D99-8ACE-4C9E-AD60-F4D1BF138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60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B2C-747E-4D83-B0CE-DB442AF09EF1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1D99-8ACE-4C9E-AD60-F4D1BF138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21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B2C-747E-4D83-B0CE-DB442AF09EF1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1D99-8ACE-4C9E-AD60-F4D1BF138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2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B2C-747E-4D83-B0CE-DB442AF09EF1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1D99-8ACE-4C9E-AD60-F4D1BF138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40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B2C-747E-4D83-B0CE-DB442AF09EF1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1D99-8ACE-4C9E-AD60-F4D1BF138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25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9AB2C-747E-4D83-B0CE-DB442AF09EF1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81D99-8ACE-4C9E-AD60-F4D1BF138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6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86409"/>
            <a:ext cx="7772400" cy="1470025"/>
          </a:xfrm>
        </p:spPr>
        <p:txBody>
          <a:bodyPr/>
          <a:lstStyle/>
          <a:p>
            <a:pPr algn="l"/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Application ‘Daily Use’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1520" y="3356992"/>
            <a:ext cx="4722488" cy="1392560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SCSA CE/IM </a:t>
            </a:r>
            <a:r>
              <a:rPr lang="ko-KR" altLang="en-US" b="1" dirty="0" smtClean="0">
                <a:solidFill>
                  <a:schemeClr val="tx1"/>
                </a:solidFill>
              </a:rPr>
              <a:t>조은애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2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7667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프로젝트 개요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052736"/>
            <a:ext cx="7051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‘Daily Use’</a:t>
            </a:r>
            <a:r>
              <a:rPr lang="ko-KR" altLang="en-US" dirty="0" smtClean="0"/>
              <a:t>는 최신 뉴스 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스케줄러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 기능을 갖추고 있는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생활 밀착형 애플리케이션이다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9437" y="2376755"/>
            <a:ext cx="1891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0. </a:t>
            </a:r>
            <a:r>
              <a:rPr lang="ko-KR" altLang="en-US" sz="2400" b="1" dirty="0" smtClean="0"/>
              <a:t>메인 화면</a:t>
            </a:r>
            <a:endParaRPr lang="en-US" altLang="ko-KR" sz="2400" b="1" dirty="0" smtClean="0"/>
          </a:p>
          <a:p>
            <a:pPr marL="285750" indent="-285750">
              <a:buFont typeface="Arial" charset="0"/>
              <a:buChar char="•"/>
            </a:pPr>
            <a:endParaRPr lang="en-US" altLang="ko-KR" sz="2400" b="1" dirty="0"/>
          </a:p>
          <a:p>
            <a:endParaRPr lang="ko-KR" altLang="en-US" sz="2400" b="1" dirty="0"/>
          </a:p>
        </p:txBody>
      </p:sp>
      <p:pic>
        <p:nvPicPr>
          <p:cNvPr id="1026" name="Picture 2" descr="C:\Users\student\Desktop\새 폴더\Screenshot_20191122-1340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396" y="2594257"/>
            <a:ext cx="2281684" cy="405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>
            <a:off x="2257679" y="3746873"/>
            <a:ext cx="1008112" cy="1080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7797" y="3384810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시간과 </a:t>
            </a:r>
            <a:endParaRPr lang="en-US" altLang="ko-KR" dirty="0" smtClean="0"/>
          </a:p>
          <a:p>
            <a:r>
              <a:rPr lang="ko-KR" altLang="en-US" dirty="0" smtClean="0"/>
              <a:t>날짜가 표시 됨</a:t>
            </a:r>
            <a:endParaRPr lang="en-US" altLang="ko-KR" dirty="0" smtClean="0"/>
          </a:p>
        </p:txBody>
      </p:sp>
      <p:cxnSp>
        <p:nvCxnSpPr>
          <p:cNvPr id="18" name="직선 화살표 연결선 17"/>
          <p:cNvCxnSpPr>
            <a:stCxn id="25" idx="1"/>
          </p:cNvCxnSpPr>
          <p:nvPr/>
        </p:nvCxnSpPr>
        <p:spPr>
          <a:xfrm flipH="1">
            <a:off x="5004049" y="4614226"/>
            <a:ext cx="934126" cy="2557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5004049" y="5197938"/>
            <a:ext cx="934127" cy="2681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5002071" y="5749671"/>
            <a:ext cx="936104" cy="2933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38175" y="442956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뉴스 보기 화면으로 이동</a:t>
            </a:r>
            <a:endParaRPr lang="en-US" altLang="ko-KR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5955937" y="5565005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화면으로 이동</a:t>
            </a:r>
            <a:endParaRPr lang="en-US" altLang="ko-KR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5990344" y="5013272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스케줄러 화면으로 이동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0294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76672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1. </a:t>
            </a:r>
            <a:r>
              <a:rPr lang="ko-KR" altLang="en-US" sz="2400" b="1" dirty="0" smtClean="0"/>
              <a:t>뉴스 보기</a:t>
            </a:r>
            <a:endParaRPr lang="ko-KR" altLang="en-US" sz="2400" b="1" dirty="0"/>
          </a:p>
        </p:txBody>
      </p:sp>
      <p:pic>
        <p:nvPicPr>
          <p:cNvPr id="2050" name="Picture 2" descr="C:\Users\student\Desktop\새 폴더\Screenshot_20191122-13193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2448272" cy="435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tudent\Desktop\새 폴더\Screenshot_20191122-13194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124744"/>
            <a:ext cx="2448272" cy="435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H="1" flipV="1">
            <a:off x="5473970" y="2423190"/>
            <a:ext cx="538190" cy="4274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12160" y="4807812"/>
            <a:ext cx="280657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리스트의 기사 제목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클릭하면 해당 기사의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링크로 이동</a:t>
            </a:r>
            <a:endParaRPr lang="en-US" altLang="ko-KR" dirty="0" smtClean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5084004" y="5373216"/>
            <a:ext cx="8561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28937" y="2453270"/>
            <a:ext cx="280657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보고 싶은</a:t>
            </a:r>
            <a:r>
              <a:rPr lang="en-US" altLang="ko-KR" dirty="0"/>
              <a:t> </a:t>
            </a:r>
            <a:r>
              <a:rPr lang="ko-KR" altLang="en-US" dirty="0" smtClean="0"/>
              <a:t>신문사 탭을 클릭하면 해당 신문사의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RSS </a:t>
            </a:r>
            <a:r>
              <a:rPr lang="ko-KR" altLang="en-US" dirty="0" smtClean="0"/>
              <a:t>기사 목록으로 갱신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1638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76672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2. </a:t>
            </a:r>
            <a:r>
              <a:rPr lang="ko-KR" altLang="en-US" sz="2400" b="1" dirty="0" smtClean="0"/>
              <a:t>선물 잡</a:t>
            </a:r>
            <a:r>
              <a:rPr lang="ko-KR" altLang="en-US" sz="2400" b="1" dirty="0"/>
              <a:t>기</a:t>
            </a:r>
            <a:r>
              <a:rPr lang="ko-KR" altLang="en-US" sz="2400" b="1" dirty="0" smtClean="0"/>
              <a:t> 게임</a:t>
            </a:r>
            <a:endParaRPr lang="ko-KR" altLang="en-US" sz="2400" b="1" dirty="0"/>
          </a:p>
        </p:txBody>
      </p:sp>
      <p:pic>
        <p:nvPicPr>
          <p:cNvPr id="5122" name="Picture 2" descr="C:\Users\student\Desktop\새 폴더\Screenshot_20191122-13233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2713638" cy="482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student\Desktop\새 폴더\Screenshot_20191122-13235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196752"/>
            <a:ext cx="2713638" cy="482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37426" y="5566704"/>
            <a:ext cx="280657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현재 스코어 표시</a:t>
            </a:r>
            <a:endParaRPr lang="en-US" altLang="ko-KR" dirty="0" smtClean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516052" y="5866612"/>
            <a:ext cx="8561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5668452" y="2420888"/>
            <a:ext cx="9917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36069" y="2060848"/>
            <a:ext cx="2136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선물 그림 누르면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점수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점씩 오름</a:t>
            </a:r>
            <a:endParaRPr lang="en-US" altLang="ko-KR" dirty="0" smtClean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5364088" y="4665910"/>
            <a:ext cx="991780" cy="5632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31705" y="4305870"/>
            <a:ext cx="2441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모든 선물을 잡으면 다음 레벨로 이동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2787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76672"/>
            <a:ext cx="1782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3. </a:t>
            </a:r>
            <a:r>
              <a:rPr lang="ko-KR" altLang="en-US" sz="2400" b="1" dirty="0" smtClean="0"/>
              <a:t>스케줄러</a:t>
            </a:r>
            <a:endParaRPr lang="ko-KR" altLang="en-US" sz="2400" b="1" dirty="0"/>
          </a:p>
        </p:txBody>
      </p:sp>
      <p:pic>
        <p:nvPicPr>
          <p:cNvPr id="3074" name="Picture 2" descr="C:\Users\student\Desktop\새 폴더\Screenshot_20191122-13205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2227748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tudent\Desktop\새 폴더\Screenshot_20191122-13221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96752"/>
            <a:ext cx="2227748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student\Desktop\새 폴더\Screenshot_20191122-13222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196752"/>
            <a:ext cx="2227748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화살표 연결선 11"/>
          <p:cNvCxnSpPr/>
          <p:nvPr/>
        </p:nvCxnSpPr>
        <p:spPr>
          <a:xfrm>
            <a:off x="7270050" y="836712"/>
            <a:ext cx="830341" cy="62172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64088" y="480358"/>
            <a:ext cx="213679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스케줄 추가 버튼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01073" y="5301207"/>
            <a:ext cx="227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스케줄 추가 버튼 </a:t>
            </a:r>
            <a:endParaRPr lang="en-US" altLang="ko-KR" dirty="0" smtClean="0"/>
          </a:p>
          <a:p>
            <a:r>
              <a:rPr lang="ko-KR" altLang="en-US" dirty="0" smtClean="0"/>
              <a:t>클릭 시</a:t>
            </a:r>
            <a:r>
              <a:rPr lang="en-US" altLang="ko-KR" dirty="0"/>
              <a:t> </a:t>
            </a:r>
            <a:r>
              <a:rPr lang="ko-KR" altLang="en-US" dirty="0" smtClean="0"/>
              <a:t>나오는 화면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75535" y="5301208"/>
            <a:ext cx="1784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스케줄 이름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 입력</a:t>
            </a:r>
            <a:endParaRPr lang="en-US" altLang="ko-KR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6156176" y="5300139"/>
            <a:ext cx="2507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SAVE</a:t>
            </a:r>
            <a:r>
              <a:rPr lang="ko-KR" altLang="en-US" dirty="0" smtClean="0"/>
              <a:t> 버튼 누르면</a:t>
            </a:r>
            <a:endParaRPr lang="en-US" altLang="ko-KR" dirty="0" smtClean="0"/>
          </a:p>
          <a:p>
            <a:r>
              <a:rPr lang="ko-KR" altLang="en-US" dirty="0" smtClean="0"/>
              <a:t>스케줄 목록에 추가 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7162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76672"/>
            <a:ext cx="4629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4. </a:t>
            </a:r>
            <a:r>
              <a:rPr lang="ko-KR" altLang="en-US" sz="2400" b="1" dirty="0" smtClean="0"/>
              <a:t>날씨 정보로 이동 </a:t>
            </a:r>
            <a:r>
              <a:rPr lang="en-US" altLang="ko-KR" sz="2400" b="1" dirty="0" smtClean="0"/>
              <a:t>– NFC </a:t>
            </a:r>
            <a:r>
              <a:rPr lang="ko-KR" altLang="en-US" sz="2400" b="1" dirty="0" smtClean="0"/>
              <a:t>이용</a:t>
            </a:r>
            <a:endParaRPr lang="ko-KR" altLang="en-US" sz="2400" b="1" dirty="0"/>
          </a:p>
        </p:txBody>
      </p:sp>
      <p:pic>
        <p:nvPicPr>
          <p:cNvPr id="4098" name="Picture 2" descr="C:\Users\student\Desktop\새 폴더\Screenshot_20191122-13244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2466944" cy="438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55975" y="2451452"/>
            <a:ext cx="31999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메인 화면 이외의 화면에서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NFC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태그하면</a:t>
            </a:r>
            <a:r>
              <a:rPr lang="ko-KR" altLang="en-US" dirty="0" smtClean="0"/>
              <a:t> 기상청의 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현재 날씨 사이트로 이동하여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날씨 확인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21383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139</Words>
  <Application>Microsoft Office PowerPoint</Application>
  <PresentationFormat>화면 슬라이드 쇼(4:3)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Application ‘Daily Use’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</dc:title>
  <dc:creator>student</dc:creator>
  <cp:lastModifiedBy>student</cp:lastModifiedBy>
  <cp:revision>6</cp:revision>
  <dcterms:created xsi:type="dcterms:W3CDTF">2019-11-22T04:34:15Z</dcterms:created>
  <dcterms:modified xsi:type="dcterms:W3CDTF">2019-11-22T05:26:29Z</dcterms:modified>
</cp:coreProperties>
</file>