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0" r:id="rId3"/>
  </p:sldMasterIdLst>
  <p:notesMasterIdLst>
    <p:notesMasterId r:id="rId15"/>
  </p:notesMasterIdLst>
  <p:sldIdLst>
    <p:sldId id="256" r:id="rId4"/>
    <p:sldId id="257" r:id="rId5"/>
    <p:sldId id="258" r:id="rId6"/>
    <p:sldId id="276" r:id="rId7"/>
    <p:sldId id="291" r:id="rId8"/>
    <p:sldId id="292" r:id="rId9"/>
    <p:sldId id="293" r:id="rId10"/>
    <p:sldId id="294" r:id="rId11"/>
    <p:sldId id="278" r:id="rId12"/>
    <p:sldId id="290" r:id="rId13"/>
    <p:sldId id="29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01" autoAdjust="0"/>
    <p:restoredTop sz="94660"/>
  </p:normalViewPr>
  <p:slideViewPr>
    <p:cSldViewPr>
      <p:cViewPr varScale="1">
        <p:scale>
          <a:sx n="69" d="100"/>
          <a:sy n="69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3A028-6C09-4B07-B8B4-5389B58C149F}" type="datetimeFigureOut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13FA3-4B64-4FCF-834D-B90F729A58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D5002F9-AEC4-4B14-AE57-617EF59E4DA1}" type="slidenum">
              <a:rPr lang="ko-KR" altLang="en-US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6"/>
          <p:cNvGrpSpPr>
            <a:grpSpLocks/>
          </p:cNvGrpSpPr>
          <p:nvPr userDrawn="1"/>
        </p:nvGrpSpPr>
        <p:grpSpPr bwMode="auto">
          <a:xfrm>
            <a:off x="785813" y="571500"/>
            <a:ext cx="7099300" cy="4297363"/>
            <a:chOff x="785813" y="571500"/>
            <a:chExt cx="7099300" cy="4297363"/>
          </a:xfrm>
        </p:grpSpPr>
        <p:sp>
          <p:nvSpPr>
            <p:cNvPr id="5" name="타원 4"/>
            <p:cNvSpPr/>
            <p:nvPr/>
          </p:nvSpPr>
          <p:spPr>
            <a:xfrm>
              <a:off x="785813" y="571500"/>
              <a:ext cx="500062" cy="500063"/>
            </a:xfrm>
            <a:prstGeom prst="ellipse">
              <a:avLst/>
            </a:prstGeom>
            <a:solidFill>
              <a:srgbClr val="00B0F0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143375" y="1428750"/>
              <a:ext cx="500063" cy="500063"/>
            </a:xfrm>
            <a:prstGeom prst="ellipse">
              <a:avLst/>
            </a:prstGeom>
            <a:solidFill>
              <a:srgbClr val="5EC4E4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4786313" y="1143000"/>
              <a:ext cx="361950" cy="35718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571625" y="2286000"/>
              <a:ext cx="428625" cy="436563"/>
            </a:xfrm>
            <a:prstGeom prst="ellipse">
              <a:avLst/>
            </a:prstGeom>
            <a:solidFill>
              <a:schemeClr val="accent6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588125" y="3716338"/>
              <a:ext cx="214313" cy="21431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940425" y="2349500"/>
              <a:ext cx="357188" cy="357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928938" y="1071563"/>
              <a:ext cx="428625" cy="43656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714875" y="2286000"/>
              <a:ext cx="357188" cy="357188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28938" y="3214688"/>
              <a:ext cx="214312" cy="222250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929313" y="1285875"/>
              <a:ext cx="285750" cy="285750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214938" y="2071688"/>
              <a:ext cx="357187" cy="357187"/>
            </a:xfrm>
            <a:prstGeom prst="ellipse">
              <a:avLst/>
            </a:prstGeom>
            <a:solidFill>
              <a:srgbClr val="00B6F6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356100" y="2997200"/>
              <a:ext cx="214313" cy="219075"/>
            </a:xfrm>
            <a:prstGeom prst="ellipse">
              <a:avLst/>
            </a:prstGeom>
            <a:solidFill>
              <a:srgbClr val="92D05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572125" y="3214688"/>
              <a:ext cx="142875" cy="142875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572375" y="3857625"/>
              <a:ext cx="71438" cy="71438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6786563" y="3214688"/>
              <a:ext cx="142875" cy="150812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7429500" y="4572000"/>
              <a:ext cx="71438" cy="71438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929438" y="4143375"/>
              <a:ext cx="71437" cy="76200"/>
            </a:xfrm>
            <a:prstGeom prst="ellipse">
              <a:avLst/>
            </a:prstGeom>
            <a:solidFill>
              <a:srgbClr val="92D05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7812088" y="4797425"/>
              <a:ext cx="71437" cy="71438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7380288" y="3068638"/>
              <a:ext cx="214312" cy="214312"/>
            </a:xfrm>
            <a:prstGeom prst="ellipse">
              <a:avLst/>
            </a:pr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7572375" y="4214813"/>
              <a:ext cx="142875" cy="142875"/>
            </a:xfrm>
            <a:prstGeom prst="ellipse">
              <a:avLst/>
            </a:prstGeom>
            <a:solidFill>
              <a:srgbClr val="00B05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6357938" y="3286125"/>
              <a:ext cx="71437" cy="71438"/>
            </a:xfrm>
            <a:prstGeom prst="ellipse">
              <a:avLst/>
            </a:prstGeom>
            <a:solidFill>
              <a:srgbClr val="00B05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4071938" y="2357438"/>
              <a:ext cx="214312" cy="214312"/>
            </a:xfrm>
            <a:prstGeom prst="ellipse">
              <a:avLst/>
            </a:pr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2643188" y="2143125"/>
              <a:ext cx="357187" cy="357188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857625" y="642938"/>
              <a:ext cx="285750" cy="285750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2071688" y="571500"/>
              <a:ext cx="500062" cy="500063"/>
            </a:xfrm>
            <a:prstGeom prst="ellipse">
              <a:avLst/>
            </a:prstGeom>
            <a:solidFill>
              <a:srgbClr val="5EC4E4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2428875" y="2428875"/>
              <a:ext cx="433388" cy="4286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1500188" y="1571625"/>
              <a:ext cx="357187" cy="357188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857250" y="1785938"/>
              <a:ext cx="142875" cy="142875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7524750" y="3429000"/>
              <a:ext cx="360363" cy="355600"/>
            </a:xfrm>
            <a:prstGeom prst="ellipse">
              <a:avLst/>
            </a:prstGeom>
            <a:solidFill>
              <a:schemeClr val="bg1">
                <a:lumMod val="75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6084888" y="1196975"/>
              <a:ext cx="358775" cy="355600"/>
            </a:xfrm>
            <a:prstGeom prst="ellipse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1476375" y="2276475"/>
              <a:ext cx="215900" cy="212725"/>
            </a:xfrm>
            <a:prstGeom prst="ellipse">
              <a:avLst/>
            </a:prstGeom>
            <a:solidFill>
              <a:schemeClr val="bg1">
                <a:lumMod val="7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4869160"/>
            <a:ext cx="7772400" cy="749945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91680" y="5589240"/>
            <a:ext cx="6400800" cy="553616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F987F-C041-4B35-A2BC-01F32DC5CB2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2014-08-12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33AD1-DC56-4707-8926-A4738ECD84B0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8"/>
          <p:cNvGrpSpPr>
            <a:grpSpLocks/>
          </p:cNvGrpSpPr>
          <p:nvPr userDrawn="1"/>
        </p:nvGrpSpPr>
        <p:grpSpPr bwMode="auto">
          <a:xfrm>
            <a:off x="179388" y="188913"/>
            <a:ext cx="8577262" cy="4079875"/>
            <a:chOff x="280988" y="142875"/>
            <a:chExt cx="8577262" cy="4079875"/>
          </a:xfrm>
        </p:grpSpPr>
        <p:sp>
          <p:nvSpPr>
            <p:cNvPr id="5" name="타원 4"/>
            <p:cNvSpPr/>
            <p:nvPr/>
          </p:nvSpPr>
          <p:spPr>
            <a:xfrm>
              <a:off x="8286750" y="142875"/>
              <a:ext cx="571500" cy="585787"/>
            </a:xfrm>
            <a:prstGeom prst="ellipse">
              <a:avLst/>
            </a:prstGeom>
            <a:solidFill>
              <a:srgbClr val="5EC4E4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6929438" y="3286125"/>
              <a:ext cx="500062" cy="50482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571625" y="2714625"/>
              <a:ext cx="500063" cy="500062"/>
            </a:xfrm>
            <a:prstGeom prst="ellipse">
              <a:avLst/>
            </a:prstGeom>
            <a:solidFill>
              <a:srgbClr val="00B0F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7215188" y="1928812"/>
              <a:ext cx="571500" cy="587375"/>
            </a:xfrm>
            <a:prstGeom prst="ellipse">
              <a:avLst/>
            </a:prstGeom>
            <a:solidFill>
              <a:schemeClr val="accent3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429625" y="1000125"/>
              <a:ext cx="428625" cy="43656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929313" y="1500187"/>
              <a:ext cx="571500" cy="57785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357563" y="2714625"/>
              <a:ext cx="638175" cy="649287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7500938" y="571500"/>
              <a:ext cx="428625" cy="428625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7143750" y="285750"/>
              <a:ext cx="576263" cy="571500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000500" y="1357312"/>
              <a:ext cx="361950" cy="35718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638300" y="571500"/>
              <a:ext cx="571500" cy="57785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643313" y="1357312"/>
              <a:ext cx="431800" cy="428625"/>
            </a:xfrm>
            <a:prstGeom prst="ellipse">
              <a:avLst/>
            </a:prstGeom>
            <a:solidFill>
              <a:schemeClr val="accent3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2214563" y="1428750"/>
              <a:ext cx="574675" cy="577850"/>
            </a:xfrm>
            <a:prstGeom prst="ellipse">
              <a:avLst/>
            </a:prstGeom>
            <a:solidFill>
              <a:srgbClr val="5EC4E4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09613" y="1571625"/>
              <a:ext cx="500062" cy="500062"/>
            </a:xfrm>
            <a:prstGeom prst="ellipse">
              <a:avLst/>
            </a:prstGeom>
            <a:solidFill>
              <a:srgbClr val="5EC4E4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3071813" y="428625"/>
              <a:ext cx="647700" cy="6207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3929063" y="428625"/>
              <a:ext cx="504825" cy="504825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280988" y="857250"/>
              <a:ext cx="504825" cy="50482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6786563" y="3571875"/>
              <a:ext cx="428625" cy="43656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5929313" y="3286125"/>
              <a:ext cx="428625" cy="428625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358188" y="3000375"/>
              <a:ext cx="285750" cy="285750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2286000" y="142875"/>
              <a:ext cx="357188" cy="357187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000125" y="3214687"/>
              <a:ext cx="357188" cy="35718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7286625" y="1500187"/>
              <a:ext cx="571500" cy="57785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281613" y="1285875"/>
              <a:ext cx="433387" cy="42862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8143875" y="3643312"/>
              <a:ext cx="428625" cy="43656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3714750" y="3714750"/>
              <a:ext cx="433388" cy="428625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5715000" y="2500312"/>
              <a:ext cx="285750" cy="285750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2357438" y="3929062"/>
              <a:ext cx="285750" cy="293688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357188" y="2928937"/>
              <a:ext cx="357187" cy="357188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1428750" y="500062"/>
              <a:ext cx="357188" cy="357188"/>
            </a:xfrm>
            <a:prstGeom prst="ellipse">
              <a:avLst/>
            </a:prstGeom>
            <a:solidFill>
              <a:srgbClr val="00B6F6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4786313" y="357187"/>
              <a:ext cx="285750" cy="285750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1928813" y="3000375"/>
              <a:ext cx="285750" cy="290512"/>
            </a:xfrm>
            <a:prstGeom prst="ellipse">
              <a:avLst/>
            </a:prstGeom>
            <a:solidFill>
              <a:srgbClr val="92D05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5143500" y="1928812"/>
              <a:ext cx="500063" cy="500063"/>
            </a:xfrm>
            <a:prstGeom prst="ellipse">
              <a:avLst/>
            </a:prstGeom>
            <a:solidFill>
              <a:srgbClr val="00B0F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4786313" y="2786062"/>
              <a:ext cx="357187" cy="35718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5572125" y="3143250"/>
              <a:ext cx="214313" cy="214312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3929063" y="2143125"/>
              <a:ext cx="357187" cy="357187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6715125" y="285750"/>
              <a:ext cx="285750" cy="290512"/>
            </a:xfrm>
            <a:prstGeom prst="ellipse">
              <a:avLst/>
            </a:prstGeom>
            <a:solidFill>
              <a:srgbClr val="92D05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437112"/>
            <a:ext cx="7772400" cy="74994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5301208"/>
            <a:ext cx="6400800" cy="4816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B0F30-B73F-43ED-8199-7FFB86C6307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2014-08-12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DF762-92A5-4B89-9C79-22EAC9E892E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5"/>
          <p:cNvGrpSpPr>
            <a:grpSpLocks/>
          </p:cNvGrpSpPr>
          <p:nvPr userDrawn="1"/>
        </p:nvGrpSpPr>
        <p:grpSpPr bwMode="auto">
          <a:xfrm>
            <a:off x="0" y="0"/>
            <a:ext cx="9255125" cy="1331913"/>
            <a:chOff x="0" y="0"/>
            <a:chExt cx="9255125" cy="1331913"/>
          </a:xfrm>
        </p:grpSpPr>
        <p:sp>
          <p:nvSpPr>
            <p:cNvPr id="5" name="타원 4"/>
            <p:cNvSpPr/>
            <p:nvPr/>
          </p:nvSpPr>
          <p:spPr>
            <a:xfrm>
              <a:off x="6929438" y="714375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929563" y="785813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715125" y="0"/>
              <a:ext cx="246063" cy="242888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643938" y="1143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500938" y="214313"/>
              <a:ext cx="279400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357938" y="50006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643563" y="642938"/>
              <a:ext cx="142875" cy="142875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429250" y="1000125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3786188" y="214313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142875" y="214313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4929188" y="642938"/>
              <a:ext cx="71437" cy="71437"/>
            </a:xfrm>
            <a:prstGeom prst="ellipse">
              <a:avLst/>
            </a:prstGeom>
            <a:solidFill>
              <a:schemeClr val="accent3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2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9D414-BE92-4495-806C-375660578DA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2014-08-12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706E0-D1D6-4929-AA7A-6A3E748DF17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6"/>
          <p:cNvGrpSpPr>
            <a:grpSpLocks/>
          </p:cNvGrpSpPr>
          <p:nvPr userDrawn="1"/>
        </p:nvGrpSpPr>
        <p:grpSpPr bwMode="auto">
          <a:xfrm>
            <a:off x="-125413" y="0"/>
            <a:ext cx="9380538" cy="6953250"/>
            <a:chOff x="-125413" y="0"/>
            <a:chExt cx="9380538" cy="6953250"/>
          </a:xfrm>
        </p:grpSpPr>
        <p:sp>
          <p:nvSpPr>
            <p:cNvPr id="5" name="타원 4"/>
            <p:cNvSpPr/>
            <p:nvPr/>
          </p:nvSpPr>
          <p:spPr>
            <a:xfrm>
              <a:off x="8643938" y="2928938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000875" y="6286500"/>
              <a:ext cx="193675" cy="188913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42875" y="5715000"/>
              <a:ext cx="193675" cy="187325"/>
            </a:xfrm>
            <a:prstGeom prst="ellipse">
              <a:avLst/>
            </a:prstGeom>
            <a:solidFill>
              <a:srgbClr val="00B0F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143375" y="6286500"/>
              <a:ext cx="220663" cy="22066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786813" y="4071938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8501063" y="5857875"/>
              <a:ext cx="247650" cy="244475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8786813" y="6500813"/>
              <a:ext cx="165100" cy="160337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214688" y="650081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42875" y="4000500"/>
              <a:ext cx="220663" cy="217488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142875" y="2286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428625" y="6357938"/>
              <a:ext cx="277813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520700" y="4241800"/>
              <a:ext cx="193675" cy="18732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125413" y="2857500"/>
              <a:ext cx="250826" cy="23336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5857875" y="6762750"/>
              <a:ext cx="195263" cy="1905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6553200" y="6273800"/>
              <a:ext cx="166688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5695950" y="5911850"/>
              <a:ext cx="166688" cy="160338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037513" y="5537200"/>
              <a:ext cx="111125" cy="106363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8786813" y="2214563"/>
              <a:ext cx="138112" cy="133350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723900" y="5795963"/>
              <a:ext cx="138113" cy="133350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9059863" y="4857750"/>
              <a:ext cx="168275" cy="16033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7910513" y="6273800"/>
              <a:ext cx="166687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3484563" y="6340475"/>
              <a:ext cx="166687" cy="160338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2036763" y="6470650"/>
              <a:ext cx="111125" cy="109538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3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C5A96-337F-4632-B2F8-82B50101D75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2014-08-12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283EF-2413-4CE6-8435-7784C425F38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4"/>
          <p:cNvGrpSpPr>
            <a:grpSpLocks/>
          </p:cNvGrpSpPr>
          <p:nvPr userDrawn="1"/>
        </p:nvGrpSpPr>
        <p:grpSpPr bwMode="auto">
          <a:xfrm>
            <a:off x="0" y="0"/>
            <a:ext cx="9255125" cy="1331913"/>
            <a:chOff x="0" y="0"/>
            <a:chExt cx="9255125" cy="1331913"/>
          </a:xfrm>
        </p:grpSpPr>
        <p:sp>
          <p:nvSpPr>
            <p:cNvPr id="4" name="타원 3"/>
            <p:cNvSpPr/>
            <p:nvPr/>
          </p:nvSpPr>
          <p:spPr>
            <a:xfrm>
              <a:off x="6929438" y="714375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929563" y="785813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715125" y="0"/>
              <a:ext cx="246063" cy="242888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643938" y="1143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7500938" y="214313"/>
              <a:ext cx="279400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357938" y="50006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643563" y="642938"/>
              <a:ext cx="142875" cy="142875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5429250" y="1000125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786188" y="214313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142875" y="214313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4929188" y="642938"/>
              <a:ext cx="71437" cy="71437"/>
            </a:xfrm>
            <a:prstGeom prst="ellipse">
              <a:avLst/>
            </a:prstGeom>
            <a:solidFill>
              <a:schemeClr val="accent3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04D2D-0A8F-4417-83BB-EAF37FABC306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2014-08-12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53342-87BB-47B5-BDE0-46E3B61B779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6"/>
          <p:cNvGrpSpPr>
            <a:grpSpLocks/>
          </p:cNvGrpSpPr>
          <p:nvPr userDrawn="1"/>
        </p:nvGrpSpPr>
        <p:grpSpPr bwMode="auto">
          <a:xfrm>
            <a:off x="-125413" y="0"/>
            <a:ext cx="9380538" cy="6953250"/>
            <a:chOff x="-125413" y="0"/>
            <a:chExt cx="9380538" cy="6953250"/>
          </a:xfrm>
        </p:grpSpPr>
        <p:sp>
          <p:nvSpPr>
            <p:cNvPr id="4" name="타원 3"/>
            <p:cNvSpPr/>
            <p:nvPr/>
          </p:nvSpPr>
          <p:spPr>
            <a:xfrm>
              <a:off x="8643938" y="2928938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000875" y="6286500"/>
              <a:ext cx="193675" cy="188913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42875" y="5715000"/>
              <a:ext cx="193675" cy="187325"/>
            </a:xfrm>
            <a:prstGeom prst="ellipse">
              <a:avLst/>
            </a:prstGeom>
            <a:solidFill>
              <a:srgbClr val="00B0F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4143375" y="6286500"/>
              <a:ext cx="220663" cy="22066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786813" y="4071938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501063" y="5857875"/>
              <a:ext cx="247650" cy="244475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8786813" y="6500813"/>
              <a:ext cx="165100" cy="160337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3214688" y="650081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42875" y="4000500"/>
              <a:ext cx="220663" cy="217488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42875" y="2286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28625" y="6357938"/>
              <a:ext cx="277813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20700" y="4241800"/>
              <a:ext cx="193675" cy="18732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-125413" y="2857500"/>
              <a:ext cx="250826" cy="23336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5857875" y="6762750"/>
              <a:ext cx="195263" cy="1905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53200" y="6273800"/>
              <a:ext cx="166688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695950" y="5911850"/>
              <a:ext cx="166688" cy="160338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8037513" y="5537200"/>
              <a:ext cx="111125" cy="106363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786813" y="2214563"/>
              <a:ext cx="138112" cy="133350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723900" y="5795963"/>
              <a:ext cx="138113" cy="133350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9059863" y="4857750"/>
              <a:ext cx="168275" cy="16033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7910513" y="6273800"/>
              <a:ext cx="166687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3484563" y="6340475"/>
              <a:ext cx="166687" cy="160338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036763" y="6470650"/>
              <a:ext cx="111125" cy="109538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D34B7-A5C9-4147-B249-A7DAF4C8B22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2014-08-12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6F92B-9B1F-4061-8BD2-423D13E5F0A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3"/>
          <p:cNvGrpSpPr>
            <a:grpSpLocks/>
          </p:cNvGrpSpPr>
          <p:nvPr userDrawn="1"/>
        </p:nvGrpSpPr>
        <p:grpSpPr bwMode="auto">
          <a:xfrm>
            <a:off x="0" y="0"/>
            <a:ext cx="9255125" cy="1331913"/>
            <a:chOff x="0" y="0"/>
            <a:chExt cx="9255125" cy="1331913"/>
          </a:xfrm>
        </p:grpSpPr>
        <p:sp>
          <p:nvSpPr>
            <p:cNvPr id="3" name="타원 2"/>
            <p:cNvSpPr/>
            <p:nvPr/>
          </p:nvSpPr>
          <p:spPr>
            <a:xfrm>
              <a:off x="6929438" y="714375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7929563" y="785813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6715125" y="0"/>
              <a:ext cx="246063" cy="242888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643938" y="1143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7500938" y="214313"/>
              <a:ext cx="279400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57938" y="50006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643563" y="642938"/>
              <a:ext cx="142875" cy="142875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429250" y="1000125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786188" y="214313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42875" y="214313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4929188" y="642938"/>
              <a:ext cx="71437" cy="71437"/>
            </a:xfrm>
            <a:prstGeom prst="ellipse">
              <a:avLst/>
            </a:prstGeom>
            <a:solidFill>
              <a:schemeClr val="accent3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0089E-92DB-4055-B706-7644E08EF8B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2014-08-12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BF24D-2942-44D9-B484-B6D38C3598E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>
            <a:grpSpLocks/>
          </p:cNvGrpSpPr>
          <p:nvPr userDrawn="1"/>
        </p:nvGrpSpPr>
        <p:grpSpPr bwMode="auto">
          <a:xfrm>
            <a:off x="-125413" y="0"/>
            <a:ext cx="9380538" cy="6953250"/>
            <a:chOff x="-125413" y="0"/>
            <a:chExt cx="9380538" cy="6953250"/>
          </a:xfrm>
        </p:grpSpPr>
        <p:sp>
          <p:nvSpPr>
            <p:cNvPr id="3" name="타원 2"/>
            <p:cNvSpPr/>
            <p:nvPr/>
          </p:nvSpPr>
          <p:spPr>
            <a:xfrm>
              <a:off x="8643938" y="2928938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7000875" y="6286500"/>
              <a:ext cx="193675" cy="188913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42875" y="5715000"/>
              <a:ext cx="193675" cy="187325"/>
            </a:xfrm>
            <a:prstGeom prst="ellipse">
              <a:avLst/>
            </a:prstGeom>
            <a:solidFill>
              <a:srgbClr val="00B0F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143375" y="6286500"/>
              <a:ext cx="220663" cy="22066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786813" y="4071938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501063" y="5857875"/>
              <a:ext cx="247650" cy="244475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786813" y="6500813"/>
              <a:ext cx="165100" cy="160337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214688" y="650081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142875" y="4000500"/>
              <a:ext cx="220663" cy="217488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42875" y="2286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428625" y="6357938"/>
              <a:ext cx="277813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520700" y="4241800"/>
              <a:ext cx="193675" cy="18732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-125413" y="2857500"/>
              <a:ext cx="250826" cy="23336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5857875" y="6762750"/>
              <a:ext cx="195263" cy="1905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553200" y="6273800"/>
              <a:ext cx="166688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5695950" y="5911850"/>
              <a:ext cx="166688" cy="160338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8037513" y="5537200"/>
              <a:ext cx="111125" cy="106363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8786813" y="2214563"/>
              <a:ext cx="138112" cy="133350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723900" y="5795963"/>
              <a:ext cx="138113" cy="133350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059863" y="4857750"/>
              <a:ext cx="168275" cy="16033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7910513" y="6273800"/>
              <a:ext cx="166687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484563" y="6340475"/>
              <a:ext cx="166687" cy="160338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2036763" y="6470650"/>
              <a:ext cx="111125" cy="109538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01FB9-A6C4-4626-81EE-C494319B733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2014-08-12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FE52B-F3C5-4E72-AE13-2AD76CB8128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A4B82-DA19-4F09-90D7-8F3CEF2F36D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2014-08-12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D7DDD-0023-4926-9072-1CDF2A18BFA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6"/>
          <p:cNvGrpSpPr>
            <a:grpSpLocks/>
          </p:cNvGrpSpPr>
          <p:nvPr userDrawn="1"/>
        </p:nvGrpSpPr>
        <p:grpSpPr bwMode="auto">
          <a:xfrm>
            <a:off x="785813" y="571500"/>
            <a:ext cx="7099300" cy="4297363"/>
            <a:chOff x="785813" y="571500"/>
            <a:chExt cx="7099300" cy="4297363"/>
          </a:xfrm>
        </p:grpSpPr>
        <p:sp>
          <p:nvSpPr>
            <p:cNvPr id="5" name="타원 4"/>
            <p:cNvSpPr/>
            <p:nvPr/>
          </p:nvSpPr>
          <p:spPr>
            <a:xfrm>
              <a:off x="785813" y="571500"/>
              <a:ext cx="500062" cy="500063"/>
            </a:xfrm>
            <a:prstGeom prst="ellipse">
              <a:avLst/>
            </a:prstGeom>
            <a:solidFill>
              <a:srgbClr val="00B0F0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143375" y="1428750"/>
              <a:ext cx="500063" cy="500063"/>
            </a:xfrm>
            <a:prstGeom prst="ellipse">
              <a:avLst/>
            </a:prstGeom>
            <a:solidFill>
              <a:srgbClr val="5EC4E4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4786313" y="1143000"/>
              <a:ext cx="361950" cy="35718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571625" y="2286000"/>
              <a:ext cx="428625" cy="436563"/>
            </a:xfrm>
            <a:prstGeom prst="ellipse">
              <a:avLst/>
            </a:prstGeom>
            <a:solidFill>
              <a:schemeClr val="accent6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588125" y="3716338"/>
              <a:ext cx="214313" cy="21431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940425" y="2349500"/>
              <a:ext cx="357188" cy="357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928938" y="1071563"/>
              <a:ext cx="428625" cy="43656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714875" y="2286000"/>
              <a:ext cx="357188" cy="357188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28938" y="3214688"/>
              <a:ext cx="214312" cy="222250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929313" y="1285875"/>
              <a:ext cx="285750" cy="285750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214938" y="2071688"/>
              <a:ext cx="357187" cy="357187"/>
            </a:xfrm>
            <a:prstGeom prst="ellipse">
              <a:avLst/>
            </a:prstGeom>
            <a:solidFill>
              <a:srgbClr val="00B6F6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356100" y="2997200"/>
              <a:ext cx="214313" cy="219075"/>
            </a:xfrm>
            <a:prstGeom prst="ellipse">
              <a:avLst/>
            </a:prstGeom>
            <a:solidFill>
              <a:srgbClr val="92D05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572125" y="3214688"/>
              <a:ext cx="142875" cy="142875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572375" y="3857625"/>
              <a:ext cx="71438" cy="71438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6786563" y="3214688"/>
              <a:ext cx="142875" cy="150812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7429500" y="4572000"/>
              <a:ext cx="71438" cy="71438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929438" y="4143375"/>
              <a:ext cx="71437" cy="76200"/>
            </a:xfrm>
            <a:prstGeom prst="ellipse">
              <a:avLst/>
            </a:prstGeom>
            <a:solidFill>
              <a:srgbClr val="92D05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7812088" y="4797425"/>
              <a:ext cx="71437" cy="71438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7380288" y="3068638"/>
              <a:ext cx="214312" cy="214312"/>
            </a:xfrm>
            <a:prstGeom prst="ellipse">
              <a:avLst/>
            </a:pr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7572375" y="4214813"/>
              <a:ext cx="142875" cy="142875"/>
            </a:xfrm>
            <a:prstGeom prst="ellipse">
              <a:avLst/>
            </a:prstGeom>
            <a:solidFill>
              <a:srgbClr val="00B05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6357938" y="3286125"/>
              <a:ext cx="71437" cy="71438"/>
            </a:xfrm>
            <a:prstGeom prst="ellipse">
              <a:avLst/>
            </a:prstGeom>
            <a:solidFill>
              <a:srgbClr val="00B05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4071938" y="2357438"/>
              <a:ext cx="214312" cy="214312"/>
            </a:xfrm>
            <a:prstGeom prst="ellipse">
              <a:avLst/>
            </a:pr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2643188" y="2143125"/>
              <a:ext cx="357187" cy="357188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857625" y="642938"/>
              <a:ext cx="285750" cy="285750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2071688" y="571500"/>
              <a:ext cx="500062" cy="500063"/>
            </a:xfrm>
            <a:prstGeom prst="ellipse">
              <a:avLst/>
            </a:prstGeom>
            <a:solidFill>
              <a:srgbClr val="5EC4E4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2428875" y="2428875"/>
              <a:ext cx="433388" cy="4286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1500188" y="1571625"/>
              <a:ext cx="357187" cy="357188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857250" y="1785938"/>
              <a:ext cx="142875" cy="142875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7524750" y="3429000"/>
              <a:ext cx="360363" cy="355600"/>
            </a:xfrm>
            <a:prstGeom prst="ellipse">
              <a:avLst/>
            </a:prstGeom>
            <a:solidFill>
              <a:schemeClr val="bg1">
                <a:lumMod val="75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6084888" y="1196975"/>
              <a:ext cx="358775" cy="355600"/>
            </a:xfrm>
            <a:prstGeom prst="ellipse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1476375" y="2276475"/>
              <a:ext cx="215900" cy="212725"/>
            </a:xfrm>
            <a:prstGeom prst="ellipse">
              <a:avLst/>
            </a:prstGeom>
            <a:solidFill>
              <a:schemeClr val="bg1">
                <a:lumMod val="7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4869160"/>
            <a:ext cx="7772400" cy="749945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91680" y="5589240"/>
            <a:ext cx="6400800" cy="553616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F987F-C041-4B35-A2BC-01F32DC5CB2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2014-08-12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33AD1-DC56-4707-8926-A4738ECD84B0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8"/>
          <p:cNvGrpSpPr>
            <a:grpSpLocks/>
          </p:cNvGrpSpPr>
          <p:nvPr userDrawn="1"/>
        </p:nvGrpSpPr>
        <p:grpSpPr bwMode="auto">
          <a:xfrm>
            <a:off x="179388" y="188913"/>
            <a:ext cx="8577262" cy="4079875"/>
            <a:chOff x="280988" y="142875"/>
            <a:chExt cx="8577262" cy="4079875"/>
          </a:xfrm>
        </p:grpSpPr>
        <p:sp>
          <p:nvSpPr>
            <p:cNvPr id="5" name="타원 4"/>
            <p:cNvSpPr/>
            <p:nvPr/>
          </p:nvSpPr>
          <p:spPr>
            <a:xfrm>
              <a:off x="8286750" y="142875"/>
              <a:ext cx="571500" cy="585787"/>
            </a:xfrm>
            <a:prstGeom prst="ellipse">
              <a:avLst/>
            </a:prstGeom>
            <a:solidFill>
              <a:srgbClr val="5EC4E4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6929438" y="3286125"/>
              <a:ext cx="500062" cy="50482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571625" y="2714625"/>
              <a:ext cx="500063" cy="500062"/>
            </a:xfrm>
            <a:prstGeom prst="ellipse">
              <a:avLst/>
            </a:prstGeom>
            <a:solidFill>
              <a:srgbClr val="00B0F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7215188" y="1928812"/>
              <a:ext cx="571500" cy="587375"/>
            </a:xfrm>
            <a:prstGeom prst="ellipse">
              <a:avLst/>
            </a:prstGeom>
            <a:solidFill>
              <a:schemeClr val="accent3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429625" y="1000125"/>
              <a:ext cx="428625" cy="43656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929313" y="1500187"/>
              <a:ext cx="571500" cy="57785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357563" y="2714625"/>
              <a:ext cx="638175" cy="649287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7500938" y="571500"/>
              <a:ext cx="428625" cy="428625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7143750" y="285750"/>
              <a:ext cx="576263" cy="571500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000500" y="1357312"/>
              <a:ext cx="361950" cy="35718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638300" y="571500"/>
              <a:ext cx="571500" cy="57785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643313" y="1357312"/>
              <a:ext cx="431800" cy="428625"/>
            </a:xfrm>
            <a:prstGeom prst="ellipse">
              <a:avLst/>
            </a:prstGeom>
            <a:solidFill>
              <a:schemeClr val="accent3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2214563" y="1428750"/>
              <a:ext cx="574675" cy="577850"/>
            </a:xfrm>
            <a:prstGeom prst="ellipse">
              <a:avLst/>
            </a:prstGeom>
            <a:solidFill>
              <a:srgbClr val="5EC4E4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09613" y="1571625"/>
              <a:ext cx="500062" cy="500062"/>
            </a:xfrm>
            <a:prstGeom prst="ellipse">
              <a:avLst/>
            </a:prstGeom>
            <a:solidFill>
              <a:srgbClr val="5EC4E4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3071813" y="428625"/>
              <a:ext cx="647700" cy="6207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3929063" y="428625"/>
              <a:ext cx="504825" cy="504825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280988" y="857250"/>
              <a:ext cx="504825" cy="50482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6786563" y="3571875"/>
              <a:ext cx="428625" cy="43656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5929313" y="3286125"/>
              <a:ext cx="428625" cy="428625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358188" y="3000375"/>
              <a:ext cx="285750" cy="285750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2286000" y="142875"/>
              <a:ext cx="357188" cy="357187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000125" y="3214687"/>
              <a:ext cx="357188" cy="35718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7286625" y="1500187"/>
              <a:ext cx="571500" cy="57785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281613" y="1285875"/>
              <a:ext cx="433387" cy="42862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8143875" y="3643312"/>
              <a:ext cx="428625" cy="43656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3714750" y="3714750"/>
              <a:ext cx="433388" cy="428625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5715000" y="2500312"/>
              <a:ext cx="285750" cy="285750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2357438" y="3929062"/>
              <a:ext cx="285750" cy="293688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357188" y="2928937"/>
              <a:ext cx="357187" cy="357188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1428750" y="500062"/>
              <a:ext cx="357188" cy="357188"/>
            </a:xfrm>
            <a:prstGeom prst="ellipse">
              <a:avLst/>
            </a:prstGeom>
            <a:solidFill>
              <a:srgbClr val="00B6F6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4786313" y="357187"/>
              <a:ext cx="285750" cy="285750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1928813" y="3000375"/>
              <a:ext cx="285750" cy="290512"/>
            </a:xfrm>
            <a:prstGeom prst="ellipse">
              <a:avLst/>
            </a:prstGeom>
            <a:solidFill>
              <a:srgbClr val="92D05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5143500" y="1928812"/>
              <a:ext cx="500063" cy="500063"/>
            </a:xfrm>
            <a:prstGeom prst="ellipse">
              <a:avLst/>
            </a:prstGeom>
            <a:solidFill>
              <a:srgbClr val="00B0F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4786313" y="2786062"/>
              <a:ext cx="357187" cy="35718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5572125" y="3143250"/>
              <a:ext cx="214313" cy="214312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3929063" y="2143125"/>
              <a:ext cx="357187" cy="357187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6715125" y="285750"/>
              <a:ext cx="285750" cy="290512"/>
            </a:xfrm>
            <a:prstGeom prst="ellipse">
              <a:avLst/>
            </a:prstGeom>
            <a:solidFill>
              <a:srgbClr val="92D05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437112"/>
            <a:ext cx="7772400" cy="74994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5301208"/>
            <a:ext cx="6400800" cy="4816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B0F30-B73F-43ED-8199-7FFB86C6307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2014-08-12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DF762-92A5-4B89-9C79-22EAC9E892E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5"/>
          <p:cNvGrpSpPr>
            <a:grpSpLocks/>
          </p:cNvGrpSpPr>
          <p:nvPr userDrawn="1"/>
        </p:nvGrpSpPr>
        <p:grpSpPr bwMode="auto">
          <a:xfrm>
            <a:off x="0" y="0"/>
            <a:ext cx="9255125" cy="1331913"/>
            <a:chOff x="0" y="0"/>
            <a:chExt cx="9255125" cy="1331913"/>
          </a:xfrm>
        </p:grpSpPr>
        <p:sp>
          <p:nvSpPr>
            <p:cNvPr id="5" name="타원 4"/>
            <p:cNvSpPr/>
            <p:nvPr/>
          </p:nvSpPr>
          <p:spPr>
            <a:xfrm>
              <a:off x="6929438" y="714375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929563" y="785813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715125" y="0"/>
              <a:ext cx="246063" cy="242888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643938" y="1143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500938" y="214313"/>
              <a:ext cx="279400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357938" y="50006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643563" y="642938"/>
              <a:ext cx="142875" cy="142875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429250" y="1000125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3786188" y="214313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142875" y="214313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4929188" y="642938"/>
              <a:ext cx="71437" cy="71437"/>
            </a:xfrm>
            <a:prstGeom prst="ellipse">
              <a:avLst/>
            </a:prstGeom>
            <a:solidFill>
              <a:schemeClr val="accent3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2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9D414-BE92-4495-806C-375660578DA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2014-08-12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706E0-D1D6-4929-AA7A-6A3E748DF17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6"/>
          <p:cNvGrpSpPr>
            <a:grpSpLocks/>
          </p:cNvGrpSpPr>
          <p:nvPr userDrawn="1"/>
        </p:nvGrpSpPr>
        <p:grpSpPr bwMode="auto">
          <a:xfrm>
            <a:off x="-125413" y="0"/>
            <a:ext cx="9380538" cy="6953250"/>
            <a:chOff x="-125413" y="0"/>
            <a:chExt cx="9380538" cy="6953250"/>
          </a:xfrm>
        </p:grpSpPr>
        <p:sp>
          <p:nvSpPr>
            <p:cNvPr id="5" name="타원 4"/>
            <p:cNvSpPr/>
            <p:nvPr/>
          </p:nvSpPr>
          <p:spPr>
            <a:xfrm>
              <a:off x="8643938" y="2928938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000875" y="6286500"/>
              <a:ext cx="193675" cy="188913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42875" y="5715000"/>
              <a:ext cx="193675" cy="187325"/>
            </a:xfrm>
            <a:prstGeom prst="ellipse">
              <a:avLst/>
            </a:prstGeom>
            <a:solidFill>
              <a:srgbClr val="00B0F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143375" y="6286500"/>
              <a:ext cx="220663" cy="22066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786813" y="4071938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8501063" y="5857875"/>
              <a:ext cx="247650" cy="244475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8786813" y="6500813"/>
              <a:ext cx="165100" cy="160337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214688" y="650081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42875" y="4000500"/>
              <a:ext cx="220663" cy="217488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142875" y="2286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428625" y="6357938"/>
              <a:ext cx="277813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520700" y="4241800"/>
              <a:ext cx="193675" cy="18732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125413" y="2857500"/>
              <a:ext cx="250826" cy="23336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5857875" y="6762750"/>
              <a:ext cx="195263" cy="1905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6553200" y="6273800"/>
              <a:ext cx="166688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5695950" y="5911850"/>
              <a:ext cx="166688" cy="160338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037513" y="5537200"/>
              <a:ext cx="111125" cy="106363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8786813" y="2214563"/>
              <a:ext cx="138112" cy="133350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723900" y="5795963"/>
              <a:ext cx="138113" cy="133350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9059863" y="4857750"/>
              <a:ext cx="168275" cy="16033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7910513" y="6273800"/>
              <a:ext cx="166687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3484563" y="6340475"/>
              <a:ext cx="166687" cy="160338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2036763" y="6470650"/>
              <a:ext cx="111125" cy="109538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3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C5A96-337F-4632-B2F8-82B50101D75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2014-08-12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283EF-2413-4CE6-8435-7784C425F38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4"/>
          <p:cNvGrpSpPr>
            <a:grpSpLocks/>
          </p:cNvGrpSpPr>
          <p:nvPr userDrawn="1"/>
        </p:nvGrpSpPr>
        <p:grpSpPr bwMode="auto">
          <a:xfrm>
            <a:off x="0" y="0"/>
            <a:ext cx="9255125" cy="1331913"/>
            <a:chOff x="0" y="0"/>
            <a:chExt cx="9255125" cy="1331913"/>
          </a:xfrm>
        </p:grpSpPr>
        <p:sp>
          <p:nvSpPr>
            <p:cNvPr id="4" name="타원 3"/>
            <p:cNvSpPr/>
            <p:nvPr/>
          </p:nvSpPr>
          <p:spPr>
            <a:xfrm>
              <a:off x="6929438" y="714375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929563" y="785813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715125" y="0"/>
              <a:ext cx="246063" cy="242888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643938" y="1143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7500938" y="214313"/>
              <a:ext cx="279400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357938" y="50006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643563" y="642938"/>
              <a:ext cx="142875" cy="142875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5429250" y="1000125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786188" y="214313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142875" y="214313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4929188" y="642938"/>
              <a:ext cx="71437" cy="71437"/>
            </a:xfrm>
            <a:prstGeom prst="ellipse">
              <a:avLst/>
            </a:prstGeom>
            <a:solidFill>
              <a:schemeClr val="accent3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04D2D-0A8F-4417-83BB-EAF37FABC306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2014-08-12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53342-87BB-47B5-BDE0-46E3B61B779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6"/>
          <p:cNvGrpSpPr>
            <a:grpSpLocks/>
          </p:cNvGrpSpPr>
          <p:nvPr userDrawn="1"/>
        </p:nvGrpSpPr>
        <p:grpSpPr bwMode="auto">
          <a:xfrm>
            <a:off x="-125413" y="0"/>
            <a:ext cx="9380538" cy="6953250"/>
            <a:chOff x="-125413" y="0"/>
            <a:chExt cx="9380538" cy="6953250"/>
          </a:xfrm>
        </p:grpSpPr>
        <p:sp>
          <p:nvSpPr>
            <p:cNvPr id="4" name="타원 3"/>
            <p:cNvSpPr/>
            <p:nvPr/>
          </p:nvSpPr>
          <p:spPr>
            <a:xfrm>
              <a:off x="8643938" y="2928938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000875" y="6286500"/>
              <a:ext cx="193675" cy="188913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42875" y="5715000"/>
              <a:ext cx="193675" cy="187325"/>
            </a:xfrm>
            <a:prstGeom prst="ellipse">
              <a:avLst/>
            </a:prstGeom>
            <a:solidFill>
              <a:srgbClr val="00B0F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4143375" y="6286500"/>
              <a:ext cx="220663" cy="22066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786813" y="4071938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501063" y="5857875"/>
              <a:ext cx="247650" cy="244475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8786813" y="6500813"/>
              <a:ext cx="165100" cy="160337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3214688" y="650081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42875" y="4000500"/>
              <a:ext cx="220663" cy="217488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42875" y="2286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28625" y="6357938"/>
              <a:ext cx="277813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20700" y="4241800"/>
              <a:ext cx="193675" cy="18732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-125413" y="2857500"/>
              <a:ext cx="250826" cy="23336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5857875" y="6762750"/>
              <a:ext cx="195263" cy="1905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53200" y="6273800"/>
              <a:ext cx="166688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695950" y="5911850"/>
              <a:ext cx="166688" cy="160338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8037513" y="5537200"/>
              <a:ext cx="111125" cy="106363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786813" y="2214563"/>
              <a:ext cx="138112" cy="133350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723900" y="5795963"/>
              <a:ext cx="138113" cy="133350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9059863" y="4857750"/>
              <a:ext cx="168275" cy="16033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7910513" y="6273800"/>
              <a:ext cx="166687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3484563" y="6340475"/>
              <a:ext cx="166687" cy="160338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036763" y="6470650"/>
              <a:ext cx="111125" cy="109538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D34B7-A5C9-4147-B249-A7DAF4C8B22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2014-08-12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6F92B-9B1F-4061-8BD2-423D13E5F0A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3"/>
          <p:cNvGrpSpPr>
            <a:grpSpLocks/>
          </p:cNvGrpSpPr>
          <p:nvPr userDrawn="1"/>
        </p:nvGrpSpPr>
        <p:grpSpPr bwMode="auto">
          <a:xfrm>
            <a:off x="0" y="0"/>
            <a:ext cx="9255125" cy="1331913"/>
            <a:chOff x="0" y="0"/>
            <a:chExt cx="9255125" cy="1331913"/>
          </a:xfrm>
        </p:grpSpPr>
        <p:sp>
          <p:nvSpPr>
            <p:cNvPr id="3" name="타원 2"/>
            <p:cNvSpPr/>
            <p:nvPr/>
          </p:nvSpPr>
          <p:spPr>
            <a:xfrm>
              <a:off x="6929438" y="714375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7929563" y="785813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6715125" y="0"/>
              <a:ext cx="246063" cy="242888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643938" y="1143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7500938" y="214313"/>
              <a:ext cx="279400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57938" y="50006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643563" y="642938"/>
              <a:ext cx="142875" cy="142875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429250" y="1000125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786188" y="214313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42875" y="214313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4929188" y="642938"/>
              <a:ext cx="71437" cy="71437"/>
            </a:xfrm>
            <a:prstGeom prst="ellipse">
              <a:avLst/>
            </a:prstGeom>
            <a:solidFill>
              <a:schemeClr val="accent3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0089E-92DB-4055-B706-7644E08EF8B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2014-08-12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BF24D-2942-44D9-B484-B6D38C3598E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>
            <a:grpSpLocks/>
          </p:cNvGrpSpPr>
          <p:nvPr userDrawn="1"/>
        </p:nvGrpSpPr>
        <p:grpSpPr bwMode="auto">
          <a:xfrm>
            <a:off x="-125413" y="0"/>
            <a:ext cx="9380538" cy="6953250"/>
            <a:chOff x="-125413" y="0"/>
            <a:chExt cx="9380538" cy="6953250"/>
          </a:xfrm>
        </p:grpSpPr>
        <p:sp>
          <p:nvSpPr>
            <p:cNvPr id="3" name="타원 2"/>
            <p:cNvSpPr/>
            <p:nvPr/>
          </p:nvSpPr>
          <p:spPr>
            <a:xfrm>
              <a:off x="8643938" y="2928938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7000875" y="6286500"/>
              <a:ext cx="193675" cy="188913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42875" y="5715000"/>
              <a:ext cx="193675" cy="187325"/>
            </a:xfrm>
            <a:prstGeom prst="ellipse">
              <a:avLst/>
            </a:prstGeom>
            <a:solidFill>
              <a:srgbClr val="00B0F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143375" y="6286500"/>
              <a:ext cx="220663" cy="22066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786813" y="4071938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501063" y="5857875"/>
              <a:ext cx="247650" cy="244475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786813" y="6500813"/>
              <a:ext cx="165100" cy="160337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214688" y="650081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142875" y="4000500"/>
              <a:ext cx="220663" cy="217488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42875" y="2286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428625" y="6357938"/>
              <a:ext cx="277813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520700" y="4241800"/>
              <a:ext cx="193675" cy="18732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-125413" y="2857500"/>
              <a:ext cx="250826" cy="23336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5857875" y="6762750"/>
              <a:ext cx="195263" cy="1905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553200" y="6273800"/>
              <a:ext cx="166688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5695950" y="5911850"/>
              <a:ext cx="166688" cy="160338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8037513" y="5537200"/>
              <a:ext cx="111125" cy="106363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8786813" y="2214563"/>
              <a:ext cx="138112" cy="133350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723900" y="5795963"/>
              <a:ext cx="138113" cy="133350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059863" y="4857750"/>
              <a:ext cx="168275" cy="16033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7910513" y="6273800"/>
              <a:ext cx="166687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484563" y="6340475"/>
              <a:ext cx="166687" cy="160338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2036763" y="6470650"/>
              <a:ext cx="111125" cy="109538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01FB9-A6C4-4626-81EE-C494319B733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2014-08-12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FE52B-F3C5-4E72-AE13-2AD76CB8128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A4B82-DA19-4F09-90D7-8F3CEF2F36D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2014-08-12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D7DDD-0023-4926-9072-1CDF2A18BFA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3599C-2816-4568-B965-763516A5E375}" type="datetimeFigureOut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97196B2-60EB-4006-9337-1E24B7EED8AD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2014-08-12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4DC8E42-FF3D-4BCE-80B5-0F754209DFA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97196B2-60EB-4006-9337-1E24B7EED8AD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2014-08-12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4DC8E42-FF3D-4BCE-80B5-0F754209DFA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928662" y="2571744"/>
            <a:ext cx="6846888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3600" b="1" noProof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    목</a:t>
            </a:r>
            <a:endParaRPr lang="en-US" altLang="ko-KR" sz="3600" b="1" noProof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500313" y="5572125"/>
            <a:ext cx="5286375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반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이름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성명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8001000" y="5000625"/>
            <a:ext cx="71438" cy="857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11960" y="1052736"/>
            <a:ext cx="3384376" cy="1286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2000" b="1" dirty="0" smtClean="0">
                <a:solidFill>
                  <a:srgbClr val="5DB388"/>
                </a:solidFill>
                <a:cs typeface="Arial" pitchFamily="34" charset="0"/>
              </a:rPr>
              <a:t>보스 처치 시 등장 메시지</a:t>
            </a:r>
            <a:endParaRPr lang="en-US" altLang="ko-KR" sz="2000" b="1" dirty="0" smtClean="0">
              <a:solidFill>
                <a:srgbClr val="5DB388"/>
              </a:solidFill>
              <a:cs typeface="Arial" pitchFamily="34" charset="0"/>
            </a:endParaRP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2000" b="1" dirty="0" smtClean="0">
                <a:solidFill>
                  <a:srgbClr val="5DB388"/>
                </a:solidFill>
                <a:latin typeface="+mn-lt"/>
                <a:ea typeface="+mn-ea"/>
                <a:cs typeface="Arial" pitchFamily="34" charset="0"/>
              </a:rPr>
              <a:t>출</a:t>
            </a:r>
            <a:r>
              <a:rPr kumimoji="0" lang="ko-KR" altLang="en-US" sz="2000" b="1" dirty="0">
                <a:solidFill>
                  <a:srgbClr val="5DB388"/>
                </a:solidFill>
                <a:latin typeface="+mn-lt"/>
                <a:ea typeface="+mn-ea"/>
                <a:cs typeface="Arial" pitchFamily="34" charset="0"/>
              </a:rPr>
              <a:t>현</a:t>
            </a:r>
            <a:endParaRPr kumimoji="0" lang="en-US" altLang="ko-KR" sz="2000" b="1" dirty="0" smtClean="0">
              <a:solidFill>
                <a:srgbClr val="5DB388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보스를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게임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: “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추가기능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”</a:t>
            </a:r>
            <a:endParaRPr kumimoji="0" lang="en-US" altLang="ko-KR" sz="3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endParaRPr kumimoji="0" lang="en-US" altLang="ko-KR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메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052736"/>
            <a:ext cx="3037500" cy="5400000"/>
          </a:xfrm>
          <a:prstGeom prst="rect">
            <a:avLst/>
          </a:prstGeom>
        </p:spPr>
      </p:pic>
      <p:pic>
        <p:nvPicPr>
          <p:cNvPr id="7" name="그림 6" descr="todo저장확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2628912"/>
            <a:ext cx="2160240" cy="38404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43240" y="1428736"/>
            <a:ext cx="235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예시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71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 smtClean="0">
                <a:solidFill>
                  <a:prstClr val="black"/>
                </a:solidFill>
              </a:rPr>
              <a:t>5. </a:t>
            </a:r>
            <a:r>
              <a:rPr lang="ko-KR" altLang="en-US" sz="3200" dirty="0" smtClean="0">
                <a:solidFill>
                  <a:prstClr val="black"/>
                </a:solidFill>
              </a:rPr>
              <a:t>향후 </a:t>
            </a:r>
            <a:r>
              <a:rPr lang="ko-KR" altLang="en-US" sz="3200" dirty="0" smtClean="0">
                <a:solidFill>
                  <a:prstClr val="black"/>
                </a:solidFill>
              </a:rPr>
              <a:t>개선점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412776"/>
            <a:ext cx="74168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…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868144" y="6237312"/>
            <a:ext cx="295275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ko-KR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altLang="ko-KR" sz="1400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Title Of Your </a:t>
            </a:r>
            <a:r>
              <a:rPr lang="en-US" altLang="ko-KR" sz="1600" b="1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116013" y="2060575"/>
            <a:ext cx="2879725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  <a:endParaRPr kumimoji="0"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연결선 23"/>
          <p:cNvCxnSpPr>
            <a:cxnSpLocks noChangeShapeType="1"/>
          </p:cNvCxnSpPr>
          <p:nvPr/>
        </p:nvCxnSpPr>
        <p:spPr bwMode="auto">
          <a:xfrm>
            <a:off x="1331913" y="2781300"/>
            <a:ext cx="2447925" cy="0"/>
          </a:xfrm>
          <a:prstGeom prst="line">
            <a:avLst/>
          </a:prstGeom>
          <a:noFill/>
          <a:ln w="22225" algn="ctr">
            <a:solidFill>
              <a:schemeClr val="tx1">
                <a:lumMod val="85000"/>
                <a:lumOff val="15000"/>
              </a:schemeClr>
            </a:solidFill>
            <a:prstDash val="sysDot"/>
            <a:round/>
            <a:headEnd/>
            <a:tailEnd/>
          </a:ln>
        </p:spPr>
      </p:cxnSp>
      <p:sp>
        <p:nvSpPr>
          <p:cNvPr id="23" name="TextBox 22"/>
          <p:cNvSpPr txBox="1"/>
          <p:nvPr/>
        </p:nvSpPr>
        <p:spPr>
          <a:xfrm>
            <a:off x="4572000" y="2060575"/>
            <a:ext cx="3384550" cy="31700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 개요</a:t>
            </a:r>
            <a:endParaRPr kumimoji="0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설계</a:t>
            </a:r>
            <a:endParaRPr kumimoji="0"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주요 기능 </a:t>
            </a:r>
            <a:endParaRPr kumimoji="0"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실행화면</a:t>
            </a:r>
            <a:endParaRPr kumimoji="0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향후 개선점</a:t>
            </a:r>
            <a:endParaRPr kumimoji="0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187624" y="2780928"/>
            <a:ext cx="2953082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Android Project  PPT</a:t>
            </a:r>
          </a:p>
        </p:txBody>
      </p:sp>
      <p:grpSp>
        <p:nvGrpSpPr>
          <p:cNvPr id="2" name="그룹 58"/>
          <p:cNvGrpSpPr>
            <a:grpSpLocks/>
          </p:cNvGrpSpPr>
          <p:nvPr/>
        </p:nvGrpSpPr>
        <p:grpSpPr bwMode="auto">
          <a:xfrm rot="565442">
            <a:off x="1317625" y="3486150"/>
            <a:ext cx="2601913" cy="1798638"/>
            <a:chOff x="1763688" y="1628800"/>
            <a:chExt cx="2602812" cy="1799630"/>
          </a:xfrm>
        </p:grpSpPr>
        <p:sp>
          <p:nvSpPr>
            <p:cNvPr id="61" name="타원 60"/>
            <p:cNvSpPr/>
            <p:nvPr/>
          </p:nvSpPr>
          <p:spPr>
            <a:xfrm>
              <a:off x="3417929" y="2056646"/>
              <a:ext cx="428773" cy="436804"/>
            </a:xfrm>
            <a:prstGeom prst="ellipse">
              <a:avLst/>
            </a:prstGeom>
            <a:solidFill>
              <a:schemeClr val="accent6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3655698" y="2891634"/>
              <a:ext cx="214386" cy="214430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2908891" y="1724364"/>
              <a:ext cx="214386" cy="222373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4207945" y="2562270"/>
              <a:ext cx="142924" cy="142954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2046936" y="3285525"/>
              <a:ext cx="71462" cy="71476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2335366" y="2992347"/>
              <a:ext cx="142924" cy="150896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3851800" y="1628572"/>
              <a:ext cx="71462" cy="71477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1976982" y="3065316"/>
              <a:ext cx="71463" cy="76242"/>
            </a:xfrm>
            <a:prstGeom prst="ellipse">
              <a:avLst/>
            </a:prstGeom>
            <a:solidFill>
              <a:srgbClr val="92D05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1758926" y="3354270"/>
              <a:ext cx="71462" cy="71477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555281" y="2488241"/>
              <a:ext cx="214386" cy="214430"/>
            </a:xfrm>
            <a:prstGeom prst="ellipse">
              <a:avLst/>
            </a:pr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914723" y="3140847"/>
              <a:ext cx="142924" cy="142954"/>
            </a:xfrm>
            <a:prstGeom prst="ellipse">
              <a:avLst/>
            </a:prstGeom>
            <a:solidFill>
              <a:srgbClr val="00B05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4026661" y="2036582"/>
              <a:ext cx="335079" cy="31291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2914798" y="2636872"/>
              <a:ext cx="142924" cy="142954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2264984" y="2272486"/>
              <a:ext cx="360487" cy="355796"/>
            </a:xfrm>
            <a:prstGeom prst="ellipse">
              <a:avLst/>
            </a:prstGeom>
            <a:solidFill>
              <a:schemeClr val="bg1">
                <a:lumMod val="75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3633160" y="2417031"/>
              <a:ext cx="215975" cy="212842"/>
            </a:xfrm>
            <a:prstGeom prst="ellipse">
              <a:avLst/>
            </a:prstGeom>
            <a:solidFill>
              <a:schemeClr val="bg1">
                <a:lumMod val="7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82" name="타원 81"/>
          <p:cNvSpPr/>
          <p:nvPr/>
        </p:nvSpPr>
        <p:spPr>
          <a:xfrm rot="565442">
            <a:off x="3595688" y="1878013"/>
            <a:ext cx="439737" cy="428625"/>
          </a:xfrm>
          <a:prstGeom prst="ellipse">
            <a:avLst/>
          </a:prstGeom>
          <a:solidFill>
            <a:schemeClr val="bg1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3" name="타원 82"/>
          <p:cNvSpPr/>
          <p:nvPr/>
        </p:nvSpPr>
        <p:spPr>
          <a:xfrm rot="565442">
            <a:off x="4156075" y="1860550"/>
            <a:ext cx="214313" cy="214313"/>
          </a:xfrm>
          <a:prstGeom prst="ellipse">
            <a:avLst/>
          </a:prstGeom>
          <a:solidFill>
            <a:schemeClr val="accent5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4" name="타원 83"/>
          <p:cNvSpPr/>
          <p:nvPr/>
        </p:nvSpPr>
        <p:spPr>
          <a:xfrm rot="565442">
            <a:off x="3441700" y="1863725"/>
            <a:ext cx="260350" cy="279400"/>
          </a:xfrm>
          <a:prstGeom prst="ellipse">
            <a:avLst/>
          </a:prstGeom>
          <a:solidFill>
            <a:srgbClr val="00B0F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 smtClean="0">
                <a:solidFill>
                  <a:prstClr val="black"/>
                </a:solidFill>
              </a:rPr>
              <a:t>1. </a:t>
            </a:r>
            <a:r>
              <a:rPr lang="ko-KR" altLang="en-US" sz="3200" dirty="0" smtClean="0">
                <a:solidFill>
                  <a:prstClr val="black"/>
                </a:solidFill>
              </a:rPr>
              <a:t>프로젝트 </a:t>
            </a:r>
            <a:r>
              <a:rPr lang="ko-KR" altLang="en-US" sz="3200" dirty="0" smtClean="0">
                <a:solidFill>
                  <a:prstClr val="black"/>
                </a:solidFill>
              </a:rPr>
              <a:t>개요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650" y="2060575"/>
            <a:ext cx="74168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300" dirty="0" smtClean="0">
                <a:solidFill>
                  <a:prstClr val="black"/>
                </a:solidFill>
              </a:rPr>
              <a:t>이 어플리케이션은 </a:t>
            </a:r>
            <a:r>
              <a:rPr lang="ko-KR" altLang="en-US" sz="2300" dirty="0" err="1" smtClean="0">
                <a:solidFill>
                  <a:prstClr val="black"/>
                </a:solidFill>
              </a:rPr>
              <a:t>어쩌구</a:t>
            </a:r>
            <a:r>
              <a:rPr lang="ko-KR" altLang="en-US" sz="2300" dirty="0" smtClean="0">
                <a:solidFill>
                  <a:prstClr val="black"/>
                </a:solidFill>
              </a:rPr>
              <a:t> </a:t>
            </a:r>
            <a:r>
              <a:rPr lang="ko-KR" altLang="en-US" sz="2300" dirty="0" err="1" smtClean="0">
                <a:solidFill>
                  <a:prstClr val="black"/>
                </a:solidFill>
              </a:rPr>
              <a:t>저쩌구</a:t>
            </a:r>
            <a:r>
              <a:rPr lang="en-US" altLang="ko-KR" sz="2300" dirty="0" smtClean="0">
                <a:solidFill>
                  <a:prstClr val="black"/>
                </a:solidFill>
              </a:rPr>
              <a:t>..</a:t>
            </a:r>
          </a:p>
          <a:p>
            <a:pPr>
              <a:defRPr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할 일을 등록할 수 기능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868144" y="6237312"/>
            <a:ext cx="295275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ko-KR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altLang="ko-KR" sz="1400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Title Of Your </a:t>
            </a:r>
            <a:r>
              <a:rPr lang="en-US" altLang="ko-KR" sz="1600" b="1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107504" y="44624"/>
            <a:ext cx="73009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 smtClean="0">
                <a:solidFill>
                  <a:prstClr val="black"/>
                </a:solidFill>
              </a:rPr>
              <a:t>2. </a:t>
            </a:r>
            <a:r>
              <a:rPr lang="ko-KR" altLang="en-US" sz="3200" dirty="0" smtClean="0">
                <a:solidFill>
                  <a:prstClr val="black"/>
                </a:solidFill>
              </a:rPr>
              <a:t>시스템 </a:t>
            </a:r>
            <a:r>
              <a:rPr lang="ko-KR" altLang="en-US" sz="3200" dirty="0" smtClean="0">
                <a:solidFill>
                  <a:prstClr val="black"/>
                </a:solidFill>
              </a:rPr>
              <a:t>설계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868144" y="6237312"/>
            <a:ext cx="295275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ko-KR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altLang="ko-KR" sz="1400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Title Of Your </a:t>
            </a:r>
            <a:r>
              <a:rPr lang="en-US" altLang="ko-KR" sz="1600" b="1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PRESENTATION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2910" y="1071546"/>
            <a:ext cx="74168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메뉴 구조도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71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 smtClean="0">
                <a:solidFill>
                  <a:prstClr val="black"/>
                </a:solidFill>
              </a:rPr>
              <a:t>3. </a:t>
            </a:r>
            <a:r>
              <a:rPr lang="ko-KR" altLang="en-US" sz="3200" dirty="0" smtClean="0">
                <a:solidFill>
                  <a:prstClr val="black"/>
                </a:solidFill>
              </a:rPr>
              <a:t>주요기능 </a:t>
            </a:r>
            <a:r>
              <a:rPr lang="en-US" altLang="ko-KR" sz="3200" dirty="0" smtClean="0">
                <a:solidFill>
                  <a:prstClr val="black"/>
                </a:solidFill>
              </a:rPr>
              <a:t>: </a:t>
            </a:r>
            <a:r>
              <a:rPr lang="ko-KR" altLang="en-US" sz="3200" dirty="0" smtClean="0">
                <a:solidFill>
                  <a:prstClr val="black"/>
                </a:solidFill>
              </a:rPr>
              <a:t>주요구현 코드와 설명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772816"/>
            <a:ext cx="74168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prstClr val="black"/>
                </a:solidFill>
              </a:rPr>
              <a:t>ToDo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기능 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필수구현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할 일 리스트의 추가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…..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868144" y="6237312"/>
            <a:ext cx="295275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ko-KR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altLang="ko-KR" sz="1400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Title Of Your </a:t>
            </a:r>
            <a:r>
              <a:rPr lang="en-US" altLang="ko-KR" sz="1600" b="1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PRESENTATION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3284984"/>
            <a:ext cx="74168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prstClr val="black"/>
                </a:solidFill>
              </a:rPr>
              <a:t>ToDo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기능 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추가구현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할 일 추가 및 수정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……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83568" y="1052737"/>
            <a:ext cx="15841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2800" dirty="0" smtClean="0">
                <a:solidFill>
                  <a:prstClr val="black"/>
                </a:solidFill>
              </a:rPr>
              <a:t>1) </a:t>
            </a:r>
            <a:r>
              <a:rPr lang="en-US" altLang="ko-KR" sz="2800" dirty="0" err="1" smtClean="0">
                <a:solidFill>
                  <a:prstClr val="black"/>
                </a:solidFill>
              </a:rPr>
              <a:t>ToDo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71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ko-KR" altLang="en-US" sz="3200" dirty="0" smtClean="0">
                <a:solidFill>
                  <a:prstClr val="black"/>
                </a:solidFill>
              </a:rPr>
              <a:t>주요기능 </a:t>
            </a:r>
            <a:r>
              <a:rPr lang="en-US" altLang="ko-KR" sz="3200" dirty="0" smtClean="0">
                <a:solidFill>
                  <a:prstClr val="black"/>
                </a:solidFill>
              </a:rPr>
              <a:t>: </a:t>
            </a:r>
            <a:r>
              <a:rPr lang="ko-KR" altLang="en-US" sz="3200" dirty="0" smtClean="0">
                <a:solidFill>
                  <a:prstClr val="black"/>
                </a:solidFill>
              </a:rPr>
              <a:t>주요구현 코드와 설명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772816"/>
            <a:ext cx="74168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dirty="0" smtClean="0">
                <a:solidFill>
                  <a:prstClr val="black"/>
                </a:solidFill>
              </a:rPr>
              <a:t>뉴스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기능 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필수구현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뉴스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….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868144" y="6237312"/>
            <a:ext cx="295275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ko-KR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altLang="ko-KR" sz="1400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Title Of Your </a:t>
            </a:r>
            <a:r>
              <a:rPr lang="en-US" altLang="ko-KR" sz="1600" b="1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PRESENTATION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3284984"/>
            <a:ext cx="74168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dirty="0" smtClean="0">
                <a:solidFill>
                  <a:prstClr val="black"/>
                </a:solidFill>
              </a:rPr>
              <a:t>뉴스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기능 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추가구현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스피너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…..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83568" y="1052737"/>
            <a:ext cx="15841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2800" dirty="0" smtClean="0">
                <a:solidFill>
                  <a:prstClr val="black"/>
                </a:solidFill>
              </a:rPr>
              <a:t>2) </a:t>
            </a:r>
            <a:r>
              <a:rPr lang="ko-KR" altLang="en-US" sz="2800" dirty="0" smtClean="0">
                <a:solidFill>
                  <a:prstClr val="black"/>
                </a:solidFill>
              </a:rPr>
              <a:t>뉴스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71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ko-KR" altLang="en-US" sz="3200" dirty="0" smtClean="0">
                <a:solidFill>
                  <a:prstClr val="black"/>
                </a:solidFill>
              </a:rPr>
              <a:t>주요기능 </a:t>
            </a:r>
            <a:r>
              <a:rPr lang="en-US" altLang="ko-KR" sz="3200" dirty="0" smtClean="0">
                <a:solidFill>
                  <a:prstClr val="black"/>
                </a:solidFill>
              </a:rPr>
              <a:t>: </a:t>
            </a:r>
            <a:r>
              <a:rPr lang="ko-KR" altLang="en-US" sz="3200" dirty="0" smtClean="0">
                <a:solidFill>
                  <a:prstClr val="black"/>
                </a:solidFill>
              </a:rPr>
              <a:t>주요구현 코드와 설명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772816"/>
            <a:ext cx="74168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dirty="0" err="1" smtClean="0">
                <a:solidFill>
                  <a:prstClr val="black"/>
                </a:solidFill>
              </a:rPr>
              <a:t>알람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기능 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필수구현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…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868144" y="6237312"/>
            <a:ext cx="295275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ko-KR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altLang="ko-KR" sz="1400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Title Of Your </a:t>
            </a:r>
            <a:r>
              <a:rPr lang="en-US" altLang="ko-KR" sz="1600" b="1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PRESENTATION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3284984"/>
            <a:ext cx="74168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dirty="0" err="1">
                <a:solidFill>
                  <a:prstClr val="black"/>
                </a:solidFill>
              </a:rPr>
              <a:t>알람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기능 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추가구현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….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83568" y="1052737"/>
            <a:ext cx="15841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2800" dirty="0" smtClean="0">
                <a:solidFill>
                  <a:prstClr val="black"/>
                </a:solidFill>
              </a:rPr>
              <a:t>3) </a:t>
            </a:r>
            <a:r>
              <a:rPr lang="ko-KR" altLang="en-US" sz="2800" dirty="0" err="1" smtClean="0">
                <a:solidFill>
                  <a:prstClr val="black"/>
                </a:solidFill>
              </a:rPr>
              <a:t>알</a:t>
            </a:r>
            <a:r>
              <a:rPr lang="ko-KR" altLang="en-US" sz="2800" dirty="0" err="1">
                <a:solidFill>
                  <a:prstClr val="black"/>
                </a:solidFill>
              </a:rPr>
              <a:t>람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71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ko-KR" altLang="en-US" sz="3200" dirty="0" smtClean="0">
                <a:solidFill>
                  <a:prstClr val="black"/>
                </a:solidFill>
              </a:rPr>
              <a:t>주요기능 </a:t>
            </a:r>
            <a:r>
              <a:rPr lang="en-US" altLang="ko-KR" sz="3200" dirty="0" smtClean="0">
                <a:solidFill>
                  <a:prstClr val="black"/>
                </a:solidFill>
              </a:rPr>
              <a:t>: </a:t>
            </a:r>
            <a:r>
              <a:rPr lang="ko-KR" altLang="en-US" sz="3200" dirty="0" smtClean="0">
                <a:solidFill>
                  <a:prstClr val="black"/>
                </a:solidFill>
              </a:rPr>
              <a:t>주요구현 코드와 설명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772816"/>
            <a:ext cx="74168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dirty="0" smtClean="0">
                <a:solidFill>
                  <a:prstClr val="black"/>
                </a:solidFill>
              </a:rPr>
              <a:t>게임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기능 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필수구현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…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868144" y="6237312"/>
            <a:ext cx="295275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ko-KR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altLang="ko-KR" sz="1400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Title Of Your </a:t>
            </a:r>
            <a:r>
              <a:rPr lang="en-US" altLang="ko-KR" sz="1600" b="1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PRESENTATION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3284984"/>
            <a:ext cx="77048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smtClean="0">
                <a:solidFill>
                  <a:prstClr val="black"/>
                </a:solidFill>
              </a:rPr>
              <a:t>게임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기능 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추가구현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…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83568" y="1052737"/>
            <a:ext cx="15841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2800" dirty="0" smtClean="0">
                <a:solidFill>
                  <a:prstClr val="black"/>
                </a:solidFill>
              </a:rPr>
              <a:t>4) </a:t>
            </a:r>
            <a:r>
              <a:rPr lang="ko-KR" altLang="en-US" sz="2800" dirty="0" smtClean="0">
                <a:solidFill>
                  <a:prstClr val="black"/>
                </a:solidFill>
              </a:rPr>
              <a:t>게임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2000" y="2928934"/>
            <a:ext cx="2736304" cy="1434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2000" b="1" dirty="0" smtClean="0">
                <a:solidFill>
                  <a:srgbClr val="5DB388"/>
                </a:solidFill>
                <a:cs typeface="Arial" pitchFamily="34" charset="0"/>
              </a:rPr>
              <a:t>메인 페이지</a:t>
            </a:r>
            <a:endParaRPr kumimoji="0" lang="en-US" altLang="ko-KR" sz="2000" b="1" dirty="0">
              <a:solidFill>
                <a:srgbClr val="5DB388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defRPr/>
            </a:pPr>
            <a:endParaRPr kumimoji="0"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r>
              <a:rPr kumimoji="0"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개의 기능으로 들어갈 수 있는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페</a:t>
            </a:r>
            <a:r>
              <a:rPr kumimoji="0"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이지 입니다</a:t>
            </a:r>
            <a:r>
              <a:rPr kumimoji="0"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endParaRPr kumimoji="0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실행 화면 </a:t>
            </a:r>
            <a:endParaRPr lang="en-US" altLang="ko-KR" sz="32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en-US" altLang="ko-KR" sz="3200" dirty="0" err="1" smtClean="0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필수기능</a:t>
            </a:r>
            <a:endParaRPr kumimoji="0" lang="en-US" altLang="ko-KR" sz="3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endParaRPr kumimoji="0" lang="en-US" altLang="ko-KR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메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600900"/>
            <a:ext cx="3037500" cy="49713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29058" y="2000240"/>
            <a:ext cx="235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예시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235</Words>
  <Application>Microsoft Office PowerPoint</Application>
  <PresentationFormat>화면 슬라이드 쇼(4:3)</PresentationFormat>
  <Paragraphs>78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Office 테마</vt:lpstr>
      <vt:lpstr>1_Office 테마</vt:lpstr>
      <vt:lpstr>2_Office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samsung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sdj</cp:lastModifiedBy>
  <cp:revision>29</cp:revision>
  <dcterms:created xsi:type="dcterms:W3CDTF">2014-02-21T02:31:26Z</dcterms:created>
  <dcterms:modified xsi:type="dcterms:W3CDTF">2014-08-12T14:23:59Z</dcterms:modified>
</cp:coreProperties>
</file>