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 id="2147483716" r:id="rId2"/>
    <p:sldMasterId id="2147483660" r:id="rId3"/>
  </p:sldMasterIdLst>
  <p:notesMasterIdLst>
    <p:notesMasterId r:id="rId14"/>
  </p:notesMasterIdLst>
  <p:sldIdLst>
    <p:sldId id="384" r:id="rId4"/>
    <p:sldId id="427" r:id="rId5"/>
    <p:sldId id="453" r:id="rId6"/>
    <p:sldId id="457" r:id="rId7"/>
    <p:sldId id="458" r:id="rId8"/>
    <p:sldId id="459" r:id="rId9"/>
    <p:sldId id="454" r:id="rId10"/>
    <p:sldId id="456" r:id="rId11"/>
    <p:sldId id="429" r:id="rId12"/>
    <p:sldId id="4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0F1"/>
    <a:srgbClr val="DA1E28"/>
    <a:srgbClr val="054ADA"/>
    <a:srgbClr val="50565B"/>
    <a:srgbClr val="D5D9E0"/>
    <a:srgbClr val="B9BFC7"/>
    <a:srgbClr val="F2F4F8"/>
    <a:srgbClr val="242A2E"/>
    <a:srgbClr val="006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30"/>
    <p:restoredTop sz="94677"/>
  </p:normalViewPr>
  <p:slideViewPr>
    <p:cSldViewPr snapToGrid="0" snapToObjects="1" showGuides="1">
      <p:cViewPr varScale="1">
        <p:scale>
          <a:sx n="155" d="100"/>
          <a:sy n="155" d="100"/>
        </p:scale>
        <p:origin x="512" y="264"/>
      </p:cViewPr>
      <p:guideLst>
        <p:guide orient="horz" pos="17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432C9-F443-E344-9A7B-C34473965C48}" type="datetimeFigureOut">
              <a:rPr lang="en-US" smtClean="0"/>
              <a:t>12/13/23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4355C-4C0F-2647-B2E6-48E73717F666}" type="slidenum">
              <a:rPr lang="en-US" smtClean="0"/>
              <a:t>‹#›</a:t>
            </a:fld>
            <a:endParaRPr lang="en-US" dirty="0"/>
          </a:p>
        </p:txBody>
      </p:sp>
    </p:spTree>
    <p:extLst>
      <p:ext uri="{BB962C8B-B14F-4D97-AF65-F5344CB8AC3E}">
        <p14:creationId xmlns:p14="http://schemas.microsoft.com/office/powerpoint/2010/main" val="106885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4355C-4C0F-2647-B2E6-48E73717F666}" type="slidenum">
              <a:rPr lang="en-US" smtClean="0"/>
              <a:t>1</a:t>
            </a:fld>
            <a:endParaRPr lang="en-US" dirty="0"/>
          </a:p>
        </p:txBody>
      </p:sp>
    </p:spTree>
    <p:extLst>
      <p:ext uri="{BB962C8B-B14F-4D97-AF65-F5344CB8AC3E}">
        <p14:creationId xmlns:p14="http://schemas.microsoft.com/office/powerpoint/2010/main" val="280929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4355C-4C0F-2647-B2E6-48E73717F666}" type="slidenum">
              <a:rPr lang="en-US" smtClean="0"/>
              <a:t>9</a:t>
            </a:fld>
            <a:endParaRPr lang="en-US" dirty="0"/>
          </a:p>
        </p:txBody>
      </p:sp>
    </p:spTree>
    <p:extLst>
      <p:ext uri="{BB962C8B-B14F-4D97-AF65-F5344CB8AC3E}">
        <p14:creationId xmlns:p14="http://schemas.microsoft.com/office/powerpoint/2010/main" val="419981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4355C-4C0F-2647-B2E6-48E73717F666}" type="slidenum">
              <a:rPr lang="en-US" smtClean="0"/>
              <a:t>10</a:t>
            </a:fld>
            <a:endParaRPr lang="en-US" dirty="0"/>
          </a:p>
        </p:txBody>
      </p:sp>
    </p:spTree>
    <p:extLst>
      <p:ext uri="{BB962C8B-B14F-4D97-AF65-F5344CB8AC3E}">
        <p14:creationId xmlns:p14="http://schemas.microsoft.com/office/powerpoint/2010/main" val="3775108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IBM">
    <p:bg>
      <p:bgPr>
        <a:solidFill>
          <a:srgbClr val="F2F4F8"/>
        </a:solidFill>
        <a:effectLst/>
      </p:bgPr>
    </p:bg>
    <p:spTree>
      <p:nvGrpSpPr>
        <p:cNvPr id="1" name=""/>
        <p:cNvGrpSpPr/>
        <p:nvPr/>
      </p:nvGrpSpPr>
      <p:grpSpPr>
        <a:xfrm>
          <a:off x="0" y="0"/>
          <a:ext cx="0" cy="0"/>
          <a:chOff x="0" y="0"/>
          <a:chExt cx="0" cy="0"/>
        </a:xfrm>
      </p:grpSpPr>
      <p:sp>
        <p:nvSpPr>
          <p:cNvPr id="68" name="Text Placeholder 2">
            <a:extLst>
              <a:ext uri="{FF2B5EF4-FFF2-40B4-BE49-F238E27FC236}">
                <a16:creationId xmlns:a16="http://schemas.microsoft.com/office/drawing/2014/main" id="{CD7A7E9B-CA30-7A4C-8AE5-115CCD014857}"/>
              </a:ext>
            </a:extLst>
          </p:cNvPr>
          <p:cNvSpPr>
            <a:spLocks noGrp="1"/>
          </p:cNvSpPr>
          <p:nvPr>
            <p:ph type="body" sz="quarter" idx="12" hasCustomPrompt="1"/>
          </p:nvPr>
        </p:nvSpPr>
        <p:spPr>
          <a:xfrm>
            <a:off x="201406" y="6280408"/>
            <a:ext cx="8925494" cy="354012"/>
          </a:xfrm>
          <a:prstGeom prst="rect">
            <a:avLst/>
          </a:prstGeom>
        </p:spPr>
        <p:txBody>
          <a:bodyPr/>
          <a:lstStyle>
            <a:lvl1pPr>
              <a:defRPr sz="18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sz="1800" b="0" kern="0" dirty="0">
                <a:solidFill>
                  <a:srgbClr val="50565B"/>
                </a:solidFill>
                <a:latin typeface="IBM Plex Sans" panose="020B0503050203000203" pitchFamily="34" charset="77"/>
              </a:rPr>
              <a:t>Date/project/team name</a:t>
            </a:r>
          </a:p>
        </p:txBody>
      </p:sp>
      <p:sp>
        <p:nvSpPr>
          <p:cNvPr id="62" name="Rectangle 61">
            <a:extLst>
              <a:ext uri="{FF2B5EF4-FFF2-40B4-BE49-F238E27FC236}">
                <a16:creationId xmlns:a16="http://schemas.microsoft.com/office/drawing/2014/main" id="{E4C754F9-EECC-AB4B-A130-2C0B1D85C33B}"/>
              </a:ext>
            </a:extLst>
          </p:cNvPr>
          <p:cNvSpPr/>
          <p:nvPr userDrawn="1"/>
        </p:nvSpPr>
        <p:spPr bwMode="auto">
          <a:xfrm>
            <a:off x="0" y="4185"/>
            <a:ext cx="12192000" cy="5126615"/>
          </a:xfrm>
          <a:prstGeom prst="rect">
            <a:avLst/>
          </a:prstGeom>
          <a:gradFill>
            <a:gsLst>
              <a:gs pos="0">
                <a:srgbClr val="0530AD"/>
              </a:gs>
              <a:gs pos="100000">
                <a:srgbClr val="0062FF"/>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3" name="Rectangle 62">
            <a:extLst>
              <a:ext uri="{FF2B5EF4-FFF2-40B4-BE49-F238E27FC236}">
                <a16:creationId xmlns:a16="http://schemas.microsoft.com/office/drawing/2014/main" id="{D62C2939-9ED4-504E-AE04-6678E5DB583D}"/>
              </a:ext>
            </a:extLst>
          </p:cNvPr>
          <p:cNvSpPr/>
          <p:nvPr userDrawn="1"/>
        </p:nvSpPr>
        <p:spPr bwMode="auto">
          <a:xfrm>
            <a:off x="314532" y="2589950"/>
            <a:ext cx="691650" cy="91440"/>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148875" y="3004974"/>
            <a:ext cx="8925495" cy="1017453"/>
          </a:xfrm>
          <a:prstGeom prst="rect">
            <a:avLst/>
          </a:prstGeom>
        </p:spPr>
        <p:txBody>
          <a:bodyPr anchor="b">
            <a:noAutofit/>
          </a:bodyPr>
          <a:lstStyle>
            <a:lvl1pPr>
              <a:defRPr sz="6800" b="1" i="0">
                <a:solidFill>
                  <a:schemeClr val="bg1"/>
                </a:solidFill>
                <a:latin typeface="IBM Plex Sans SemiBold" panose="020B0503050000000000" pitchFamily="34" charset="77"/>
              </a:defRPr>
            </a:lvl1pPr>
          </a:lstStyle>
          <a:p>
            <a:pPr lvl="0"/>
            <a:r>
              <a:rPr lang="en-US" dirty="0"/>
              <a:t>Presentation title</a:t>
            </a:r>
          </a:p>
        </p:txBody>
      </p:sp>
      <p:sp>
        <p:nvSpPr>
          <p:cNvPr id="3" name="Text Placeholder 2">
            <a:extLst>
              <a:ext uri="{FF2B5EF4-FFF2-40B4-BE49-F238E27FC236}">
                <a16:creationId xmlns:a16="http://schemas.microsoft.com/office/drawing/2014/main" id="{3F061535-C4EA-7C49-9041-4E5511FA0BD8}"/>
              </a:ext>
            </a:extLst>
          </p:cNvPr>
          <p:cNvSpPr>
            <a:spLocks noGrp="1"/>
          </p:cNvSpPr>
          <p:nvPr>
            <p:ph type="body" sz="quarter" idx="11" hasCustomPrompt="1"/>
          </p:nvPr>
        </p:nvSpPr>
        <p:spPr>
          <a:xfrm>
            <a:off x="206719" y="4015118"/>
            <a:ext cx="8925494" cy="354012"/>
          </a:xfrm>
          <a:prstGeom prst="rect">
            <a:avLst/>
          </a:prstGeom>
        </p:spPr>
        <p:txBody>
          <a:bodyPr/>
          <a:lstStyle>
            <a:lvl1pPr>
              <a:defRPr sz="1800" b="0" i="0">
                <a:solidFill>
                  <a:schemeClr val="bg1"/>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Subheading</a:t>
            </a:r>
          </a:p>
        </p:txBody>
      </p:sp>
      <p:pic>
        <p:nvPicPr>
          <p:cNvPr id="61" name="Picture 60">
            <a:extLst>
              <a:ext uri="{FF2B5EF4-FFF2-40B4-BE49-F238E27FC236}">
                <a16:creationId xmlns:a16="http://schemas.microsoft.com/office/drawing/2014/main" id="{71FC230E-F10C-5847-99F4-D17911C0FADB}"/>
              </a:ext>
            </a:extLst>
          </p:cNvPr>
          <p:cNvPicPr>
            <a:picLocks noChangeAspect="1"/>
          </p:cNvPicPr>
          <p:nvPr userDrawn="1"/>
        </p:nvPicPr>
        <p:blipFill>
          <a:blip r:embed="rId2"/>
          <a:stretch>
            <a:fillRect/>
          </a:stretch>
        </p:blipFill>
        <p:spPr>
          <a:xfrm>
            <a:off x="11295020" y="6295784"/>
            <a:ext cx="639039" cy="249382"/>
          </a:xfrm>
          <a:prstGeom prst="rect">
            <a:avLst/>
          </a:prstGeom>
        </p:spPr>
      </p:pic>
    </p:spTree>
    <p:extLst>
      <p:ext uri="{BB962C8B-B14F-4D97-AF65-F5344CB8AC3E}">
        <p14:creationId xmlns:p14="http://schemas.microsoft.com/office/powerpoint/2010/main" val="324204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Left">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6096000" y="-1"/>
            <a:ext cx="609600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2" name="Text Placeholder 64">
            <a:extLst>
              <a:ext uri="{FF2B5EF4-FFF2-40B4-BE49-F238E27FC236}">
                <a16:creationId xmlns:a16="http://schemas.microsoft.com/office/drawing/2014/main" id="{76B87092-98C5-4647-AEF4-47F71250D4C3}"/>
              </a:ext>
            </a:extLst>
          </p:cNvPr>
          <p:cNvSpPr>
            <a:spLocks noGrp="1"/>
          </p:cNvSpPr>
          <p:nvPr>
            <p:ph type="body" sz="quarter" idx="10" hasCustomPrompt="1"/>
          </p:nvPr>
        </p:nvSpPr>
        <p:spPr>
          <a:xfrm>
            <a:off x="218507" y="2587193"/>
            <a:ext cx="5572693" cy="496097"/>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3" name="Text Placeholder 2">
            <a:extLst>
              <a:ext uri="{FF2B5EF4-FFF2-40B4-BE49-F238E27FC236}">
                <a16:creationId xmlns:a16="http://schemas.microsoft.com/office/drawing/2014/main" id="{AB0E1DFD-DE03-C443-B314-E691A7349737}"/>
              </a:ext>
            </a:extLst>
          </p:cNvPr>
          <p:cNvSpPr>
            <a:spLocks noGrp="1"/>
          </p:cNvSpPr>
          <p:nvPr>
            <p:ph type="body" sz="quarter" idx="11"/>
          </p:nvPr>
        </p:nvSpPr>
        <p:spPr>
          <a:xfrm>
            <a:off x="217736" y="3110357"/>
            <a:ext cx="5573464" cy="354012"/>
          </a:xfrm>
          <a:prstGeom prst="rect">
            <a:avLst/>
          </a:prstGeom>
        </p:spPr>
        <p:txBody>
          <a:bodyPr/>
          <a:lstStyle>
            <a:lvl1pPr>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Click to edit Master text styles</a:t>
            </a:r>
          </a:p>
        </p:txBody>
      </p:sp>
      <p:sp>
        <p:nvSpPr>
          <p:cNvPr id="61" name="Footer Placeholder 2">
            <a:extLst>
              <a:ext uri="{FF2B5EF4-FFF2-40B4-BE49-F238E27FC236}">
                <a16:creationId xmlns:a16="http://schemas.microsoft.com/office/drawing/2014/main" id="{BBD1F5F3-7E65-1242-805A-B8BBED4DCC67}"/>
              </a:ext>
            </a:extLst>
          </p:cNvPr>
          <p:cNvSpPr>
            <a:spLocks noGrp="1"/>
          </p:cNvSpPr>
          <p:nvPr>
            <p:ph type="ftr" sz="quarter" idx="3"/>
          </p:nvPr>
        </p:nvSpPr>
        <p:spPr>
          <a:xfrm>
            <a:off x="215654" y="607105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98932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Right">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0" y="-1"/>
            <a:ext cx="609600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2" name="Text Placeholder 64">
            <a:extLst>
              <a:ext uri="{FF2B5EF4-FFF2-40B4-BE49-F238E27FC236}">
                <a16:creationId xmlns:a16="http://schemas.microsoft.com/office/drawing/2014/main" id="{E2F53600-67C4-974C-97EF-ED4B05DBA6E3}"/>
              </a:ext>
            </a:extLst>
          </p:cNvPr>
          <p:cNvSpPr>
            <a:spLocks noGrp="1"/>
          </p:cNvSpPr>
          <p:nvPr>
            <p:ph type="body" sz="quarter" idx="10" hasCustomPrompt="1"/>
          </p:nvPr>
        </p:nvSpPr>
        <p:spPr>
          <a:xfrm>
            <a:off x="6319654" y="2587193"/>
            <a:ext cx="5567545" cy="496097"/>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3" name="Text Placeholder 2">
            <a:extLst>
              <a:ext uri="{FF2B5EF4-FFF2-40B4-BE49-F238E27FC236}">
                <a16:creationId xmlns:a16="http://schemas.microsoft.com/office/drawing/2014/main" id="{D74049CF-B08D-CA47-96EF-72D671F1D720}"/>
              </a:ext>
            </a:extLst>
          </p:cNvPr>
          <p:cNvSpPr>
            <a:spLocks noGrp="1"/>
          </p:cNvSpPr>
          <p:nvPr>
            <p:ph type="body" sz="quarter" idx="11"/>
          </p:nvPr>
        </p:nvSpPr>
        <p:spPr>
          <a:xfrm>
            <a:off x="6318883" y="3110357"/>
            <a:ext cx="5567545" cy="354012"/>
          </a:xfrm>
          <a:prstGeom prst="rect">
            <a:avLst/>
          </a:prstGeom>
        </p:spPr>
        <p:txBody>
          <a:bodyPr/>
          <a:lstStyle>
            <a:lvl1pPr>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Click to edit Master text styles</a:t>
            </a:r>
          </a:p>
        </p:txBody>
      </p:sp>
      <p:sp>
        <p:nvSpPr>
          <p:cNvPr id="61" name="Footer Placeholder 2">
            <a:extLst>
              <a:ext uri="{FF2B5EF4-FFF2-40B4-BE49-F238E27FC236}">
                <a16:creationId xmlns:a16="http://schemas.microsoft.com/office/drawing/2014/main" id="{FB645CB1-D1B9-5846-8AA5-AE630DA45C22}"/>
              </a:ext>
            </a:extLst>
          </p:cNvPr>
          <p:cNvSpPr>
            <a:spLocks noGrp="1"/>
          </p:cNvSpPr>
          <p:nvPr>
            <p:ph type="ftr" sz="quarter" idx="3"/>
          </p:nvPr>
        </p:nvSpPr>
        <p:spPr>
          <a:xfrm>
            <a:off x="6311084" y="607105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944924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 Right">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11" y="-1"/>
            <a:ext cx="3047986"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3266420" y="329184"/>
            <a:ext cx="5572780" cy="496097"/>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3" name="Text Placeholder 2">
            <a:extLst>
              <a:ext uri="{FF2B5EF4-FFF2-40B4-BE49-F238E27FC236}">
                <a16:creationId xmlns:a16="http://schemas.microsoft.com/office/drawing/2014/main" id="{3F061535-C4EA-7C49-9041-4E5511FA0BD8}"/>
              </a:ext>
            </a:extLst>
          </p:cNvPr>
          <p:cNvSpPr>
            <a:spLocks noGrp="1"/>
          </p:cNvSpPr>
          <p:nvPr>
            <p:ph type="body" sz="quarter" idx="11"/>
          </p:nvPr>
        </p:nvSpPr>
        <p:spPr>
          <a:xfrm>
            <a:off x="3265648" y="813816"/>
            <a:ext cx="5573551" cy="354012"/>
          </a:xfrm>
          <a:prstGeom prst="rect">
            <a:avLst/>
          </a:prstGeom>
        </p:spPr>
        <p:txBody>
          <a:bodyPr/>
          <a:lstStyle>
            <a:lvl1pPr>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Click to edit Master text styles</a:t>
            </a:r>
          </a:p>
        </p:txBody>
      </p:sp>
      <p:sp>
        <p:nvSpPr>
          <p:cNvPr id="61" name="Text Placeholder 2">
            <a:extLst>
              <a:ext uri="{FF2B5EF4-FFF2-40B4-BE49-F238E27FC236}">
                <a16:creationId xmlns:a16="http://schemas.microsoft.com/office/drawing/2014/main" id="{39674414-9D1E-8E47-8E1F-1E9F9326EE34}"/>
              </a:ext>
            </a:extLst>
          </p:cNvPr>
          <p:cNvSpPr>
            <a:spLocks noGrp="1"/>
          </p:cNvSpPr>
          <p:nvPr>
            <p:ph type="body" sz="quarter" idx="12" hasCustomPrompt="1"/>
          </p:nvPr>
        </p:nvSpPr>
        <p:spPr>
          <a:xfrm>
            <a:off x="3265648" y="1499616"/>
            <a:ext cx="5573551" cy="2226185"/>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Why would you want to do a welcome message? Well, there are a couple of reasons. It builds brand and familiarization. It establishes the voice for your team. It maintains overall engagement. It adds a nice personal touch!</a:t>
            </a:r>
          </a:p>
          <a:p>
            <a:endParaRPr lang="en-US" dirty="0"/>
          </a:p>
        </p:txBody>
      </p:sp>
      <p:sp>
        <p:nvSpPr>
          <p:cNvPr id="62" name="Footer Placeholder 2">
            <a:extLst>
              <a:ext uri="{FF2B5EF4-FFF2-40B4-BE49-F238E27FC236}">
                <a16:creationId xmlns:a16="http://schemas.microsoft.com/office/drawing/2014/main" id="{0490EF72-0440-DD44-847D-5AB91F9F6E31}"/>
              </a:ext>
            </a:extLst>
          </p:cNvPr>
          <p:cNvSpPr>
            <a:spLocks noGrp="1"/>
          </p:cNvSpPr>
          <p:nvPr>
            <p:ph type="ftr" sz="quarter" idx="3"/>
          </p:nvPr>
        </p:nvSpPr>
        <p:spPr>
          <a:xfrm>
            <a:off x="3262464" y="606901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85314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4 Left">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9144000" y="-1"/>
            <a:ext cx="3047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18507" y="326929"/>
            <a:ext cx="5572693" cy="544610"/>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2" name="Footer Placeholder 2">
            <a:extLst>
              <a:ext uri="{FF2B5EF4-FFF2-40B4-BE49-F238E27FC236}">
                <a16:creationId xmlns:a16="http://schemas.microsoft.com/office/drawing/2014/main" id="{FD045E09-78BA-1C4D-9960-D7A24CDA85FA}"/>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
        <p:nvSpPr>
          <p:cNvPr id="63" name="Text Placeholder 2">
            <a:extLst>
              <a:ext uri="{FF2B5EF4-FFF2-40B4-BE49-F238E27FC236}">
                <a16:creationId xmlns:a16="http://schemas.microsoft.com/office/drawing/2014/main" id="{DFF91BD2-CF7C-ED40-9FC9-F858CA66D19B}"/>
              </a:ext>
            </a:extLst>
          </p:cNvPr>
          <p:cNvSpPr>
            <a:spLocks noGrp="1"/>
          </p:cNvSpPr>
          <p:nvPr>
            <p:ph type="body" sz="quarter" idx="11"/>
          </p:nvPr>
        </p:nvSpPr>
        <p:spPr>
          <a:xfrm>
            <a:off x="206375" y="813816"/>
            <a:ext cx="5572693" cy="354012"/>
          </a:xfrm>
          <a:prstGeom prst="rect">
            <a:avLst/>
          </a:prstGeom>
        </p:spPr>
        <p:txBody>
          <a:bodyPr/>
          <a:lstStyle>
            <a:lvl1pPr>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Click to edit Master text styles</a:t>
            </a:r>
          </a:p>
        </p:txBody>
      </p:sp>
      <p:sp>
        <p:nvSpPr>
          <p:cNvPr id="64" name="Text Placeholder 2">
            <a:extLst>
              <a:ext uri="{FF2B5EF4-FFF2-40B4-BE49-F238E27FC236}">
                <a16:creationId xmlns:a16="http://schemas.microsoft.com/office/drawing/2014/main" id="{BBE9EC26-5AAA-E64A-A163-C97749B65469}"/>
              </a:ext>
            </a:extLst>
          </p:cNvPr>
          <p:cNvSpPr>
            <a:spLocks noGrp="1"/>
          </p:cNvSpPr>
          <p:nvPr>
            <p:ph type="body" sz="quarter" idx="12" hasCustomPrompt="1"/>
          </p:nvPr>
        </p:nvSpPr>
        <p:spPr>
          <a:xfrm>
            <a:off x="206376" y="1499616"/>
            <a:ext cx="5478462" cy="2226185"/>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Why would you want to do a welcome message? Well, there are a couple of reasons. It builds brand and familiarization. It establishes the voice for your team. It maintains overall engagement. It adds a nice personal touch!</a:t>
            </a:r>
          </a:p>
          <a:p>
            <a:endParaRPr lang="en-US" dirty="0"/>
          </a:p>
        </p:txBody>
      </p:sp>
    </p:spTree>
    <p:extLst>
      <p:ext uri="{BB962C8B-B14F-4D97-AF65-F5344CB8AC3E}">
        <p14:creationId xmlns:p14="http://schemas.microsoft.com/office/powerpoint/2010/main" val="2370435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6630" y="326929"/>
            <a:ext cx="2536569"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Meet our team</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256206" y="2860580"/>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253206" y="2587891"/>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5" name="Picture Placeholder 4">
            <a:extLst>
              <a:ext uri="{FF2B5EF4-FFF2-40B4-BE49-F238E27FC236}">
                <a16:creationId xmlns:a16="http://schemas.microsoft.com/office/drawing/2014/main" id="{B2D6AB15-7D36-DC4B-9D62-1E57B70D69CA}"/>
              </a:ext>
            </a:extLst>
          </p:cNvPr>
          <p:cNvSpPr>
            <a:spLocks noGrp="1"/>
          </p:cNvSpPr>
          <p:nvPr>
            <p:ph type="pic" sz="quarter" idx="26"/>
          </p:nvPr>
        </p:nvSpPr>
        <p:spPr>
          <a:xfrm>
            <a:off x="3363686" y="317500"/>
            <a:ext cx="2255838" cy="2254250"/>
          </a:xfrm>
          <a:prstGeom prst="rect">
            <a:avLst/>
          </a:prstGeom>
        </p:spPr>
        <p:txBody>
          <a:bodyPr/>
          <a:lstStyle/>
          <a:p>
            <a:endParaRPr lang="en-US" dirty="0"/>
          </a:p>
        </p:txBody>
      </p:sp>
      <p:sp>
        <p:nvSpPr>
          <p:cNvPr id="147" name="Text Placeholder 2">
            <a:extLst>
              <a:ext uri="{FF2B5EF4-FFF2-40B4-BE49-F238E27FC236}">
                <a16:creationId xmlns:a16="http://schemas.microsoft.com/office/drawing/2014/main" id="{E4FEDE62-C2C9-AF4C-BFE8-7096BAC751B7}"/>
              </a:ext>
            </a:extLst>
          </p:cNvPr>
          <p:cNvSpPr>
            <a:spLocks noGrp="1"/>
          </p:cNvSpPr>
          <p:nvPr>
            <p:ph type="body" sz="quarter" idx="27" hasCustomPrompt="1"/>
          </p:nvPr>
        </p:nvSpPr>
        <p:spPr>
          <a:xfrm>
            <a:off x="6300347" y="2860580"/>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148" name="Text Placeholder 2">
            <a:extLst>
              <a:ext uri="{FF2B5EF4-FFF2-40B4-BE49-F238E27FC236}">
                <a16:creationId xmlns:a16="http://schemas.microsoft.com/office/drawing/2014/main" id="{C9174FE0-F6DF-A04D-905E-A74AA1939DC9}"/>
              </a:ext>
            </a:extLst>
          </p:cNvPr>
          <p:cNvSpPr>
            <a:spLocks noGrp="1"/>
          </p:cNvSpPr>
          <p:nvPr>
            <p:ph type="body" sz="quarter" idx="28" hasCustomPrompt="1"/>
          </p:nvPr>
        </p:nvSpPr>
        <p:spPr>
          <a:xfrm>
            <a:off x="6297347" y="2587891"/>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149" name="Picture Placeholder 4">
            <a:extLst>
              <a:ext uri="{FF2B5EF4-FFF2-40B4-BE49-F238E27FC236}">
                <a16:creationId xmlns:a16="http://schemas.microsoft.com/office/drawing/2014/main" id="{212E1131-0A54-7140-BA5F-2F141998C4AF}"/>
              </a:ext>
            </a:extLst>
          </p:cNvPr>
          <p:cNvSpPr>
            <a:spLocks noGrp="1"/>
          </p:cNvSpPr>
          <p:nvPr>
            <p:ph type="pic" sz="quarter" idx="29"/>
          </p:nvPr>
        </p:nvSpPr>
        <p:spPr>
          <a:xfrm>
            <a:off x="6407827" y="317500"/>
            <a:ext cx="2255838" cy="2254250"/>
          </a:xfrm>
          <a:prstGeom prst="rect">
            <a:avLst/>
          </a:prstGeom>
        </p:spPr>
        <p:txBody>
          <a:bodyPr/>
          <a:lstStyle/>
          <a:p>
            <a:endParaRPr lang="en-US" dirty="0"/>
          </a:p>
        </p:txBody>
      </p:sp>
      <p:sp>
        <p:nvSpPr>
          <p:cNvPr id="150" name="Text Placeholder 2">
            <a:extLst>
              <a:ext uri="{FF2B5EF4-FFF2-40B4-BE49-F238E27FC236}">
                <a16:creationId xmlns:a16="http://schemas.microsoft.com/office/drawing/2014/main" id="{D33708E0-C4A4-1840-B1BE-3E4032498FB8}"/>
              </a:ext>
            </a:extLst>
          </p:cNvPr>
          <p:cNvSpPr>
            <a:spLocks noGrp="1"/>
          </p:cNvSpPr>
          <p:nvPr>
            <p:ph type="body" sz="quarter" idx="30" hasCustomPrompt="1"/>
          </p:nvPr>
        </p:nvSpPr>
        <p:spPr>
          <a:xfrm>
            <a:off x="9344488" y="2860580"/>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151" name="Text Placeholder 2">
            <a:extLst>
              <a:ext uri="{FF2B5EF4-FFF2-40B4-BE49-F238E27FC236}">
                <a16:creationId xmlns:a16="http://schemas.microsoft.com/office/drawing/2014/main" id="{6FB20E86-A0CE-8842-83FA-BCF65A7768A0}"/>
              </a:ext>
            </a:extLst>
          </p:cNvPr>
          <p:cNvSpPr>
            <a:spLocks noGrp="1"/>
          </p:cNvSpPr>
          <p:nvPr>
            <p:ph type="body" sz="quarter" idx="31" hasCustomPrompt="1"/>
          </p:nvPr>
        </p:nvSpPr>
        <p:spPr>
          <a:xfrm>
            <a:off x="9341488" y="2587891"/>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152" name="Picture Placeholder 4">
            <a:extLst>
              <a:ext uri="{FF2B5EF4-FFF2-40B4-BE49-F238E27FC236}">
                <a16:creationId xmlns:a16="http://schemas.microsoft.com/office/drawing/2014/main" id="{1825C220-7291-5143-BABA-FCF1F6519ECA}"/>
              </a:ext>
            </a:extLst>
          </p:cNvPr>
          <p:cNvSpPr>
            <a:spLocks noGrp="1"/>
          </p:cNvSpPr>
          <p:nvPr>
            <p:ph type="pic" sz="quarter" idx="32"/>
          </p:nvPr>
        </p:nvSpPr>
        <p:spPr>
          <a:xfrm>
            <a:off x="9462854" y="317500"/>
            <a:ext cx="2255838" cy="2254250"/>
          </a:xfrm>
          <a:prstGeom prst="rect">
            <a:avLst/>
          </a:prstGeom>
        </p:spPr>
        <p:txBody>
          <a:bodyPr/>
          <a:lstStyle/>
          <a:p>
            <a:endParaRPr lang="en-US" dirty="0"/>
          </a:p>
        </p:txBody>
      </p:sp>
      <p:sp>
        <p:nvSpPr>
          <p:cNvPr id="153" name="Text Placeholder 2">
            <a:extLst>
              <a:ext uri="{FF2B5EF4-FFF2-40B4-BE49-F238E27FC236}">
                <a16:creationId xmlns:a16="http://schemas.microsoft.com/office/drawing/2014/main" id="{1A43AB07-C2C6-7D49-9B9F-1EACDD421EAC}"/>
              </a:ext>
            </a:extLst>
          </p:cNvPr>
          <p:cNvSpPr>
            <a:spLocks noGrp="1"/>
          </p:cNvSpPr>
          <p:nvPr>
            <p:ph type="body" sz="quarter" idx="33" hasCustomPrompt="1"/>
          </p:nvPr>
        </p:nvSpPr>
        <p:spPr>
          <a:xfrm>
            <a:off x="3256206" y="6171344"/>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154" name="Text Placeholder 2">
            <a:extLst>
              <a:ext uri="{FF2B5EF4-FFF2-40B4-BE49-F238E27FC236}">
                <a16:creationId xmlns:a16="http://schemas.microsoft.com/office/drawing/2014/main" id="{1E9BE770-B8B2-9749-8211-3A33F4157E98}"/>
              </a:ext>
            </a:extLst>
          </p:cNvPr>
          <p:cNvSpPr>
            <a:spLocks noGrp="1"/>
          </p:cNvSpPr>
          <p:nvPr>
            <p:ph type="body" sz="quarter" idx="34" hasCustomPrompt="1"/>
          </p:nvPr>
        </p:nvSpPr>
        <p:spPr>
          <a:xfrm>
            <a:off x="3253206" y="5898655"/>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155" name="Picture Placeholder 4">
            <a:extLst>
              <a:ext uri="{FF2B5EF4-FFF2-40B4-BE49-F238E27FC236}">
                <a16:creationId xmlns:a16="http://schemas.microsoft.com/office/drawing/2014/main" id="{3C6FDBB8-01D8-AF41-AA68-1ACAB802356A}"/>
              </a:ext>
            </a:extLst>
          </p:cNvPr>
          <p:cNvSpPr>
            <a:spLocks noGrp="1"/>
          </p:cNvSpPr>
          <p:nvPr>
            <p:ph type="pic" sz="quarter" idx="35"/>
          </p:nvPr>
        </p:nvSpPr>
        <p:spPr>
          <a:xfrm>
            <a:off x="3363686" y="3628264"/>
            <a:ext cx="2255838" cy="2254250"/>
          </a:xfrm>
          <a:prstGeom prst="rect">
            <a:avLst/>
          </a:prstGeom>
        </p:spPr>
        <p:txBody>
          <a:bodyPr/>
          <a:lstStyle/>
          <a:p>
            <a:endParaRPr lang="en-US" dirty="0"/>
          </a:p>
        </p:txBody>
      </p:sp>
      <p:sp>
        <p:nvSpPr>
          <p:cNvPr id="156" name="Text Placeholder 2">
            <a:extLst>
              <a:ext uri="{FF2B5EF4-FFF2-40B4-BE49-F238E27FC236}">
                <a16:creationId xmlns:a16="http://schemas.microsoft.com/office/drawing/2014/main" id="{B4A5774A-E199-964A-A610-890F8516DDFA}"/>
              </a:ext>
            </a:extLst>
          </p:cNvPr>
          <p:cNvSpPr>
            <a:spLocks noGrp="1"/>
          </p:cNvSpPr>
          <p:nvPr>
            <p:ph type="body" sz="quarter" idx="36" hasCustomPrompt="1"/>
          </p:nvPr>
        </p:nvSpPr>
        <p:spPr>
          <a:xfrm>
            <a:off x="6300347" y="6171344"/>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157" name="Text Placeholder 2">
            <a:extLst>
              <a:ext uri="{FF2B5EF4-FFF2-40B4-BE49-F238E27FC236}">
                <a16:creationId xmlns:a16="http://schemas.microsoft.com/office/drawing/2014/main" id="{912EFD8F-F49B-104E-8B37-3DA81A945C0F}"/>
              </a:ext>
            </a:extLst>
          </p:cNvPr>
          <p:cNvSpPr>
            <a:spLocks noGrp="1"/>
          </p:cNvSpPr>
          <p:nvPr>
            <p:ph type="body" sz="quarter" idx="37" hasCustomPrompt="1"/>
          </p:nvPr>
        </p:nvSpPr>
        <p:spPr>
          <a:xfrm>
            <a:off x="6297347" y="5898655"/>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158" name="Picture Placeholder 4">
            <a:extLst>
              <a:ext uri="{FF2B5EF4-FFF2-40B4-BE49-F238E27FC236}">
                <a16:creationId xmlns:a16="http://schemas.microsoft.com/office/drawing/2014/main" id="{C6FD91BB-8C74-7641-8B15-22F2B3D229AB}"/>
              </a:ext>
            </a:extLst>
          </p:cNvPr>
          <p:cNvSpPr>
            <a:spLocks noGrp="1"/>
          </p:cNvSpPr>
          <p:nvPr>
            <p:ph type="pic" sz="quarter" idx="38"/>
          </p:nvPr>
        </p:nvSpPr>
        <p:spPr>
          <a:xfrm>
            <a:off x="6407827" y="3628264"/>
            <a:ext cx="2255838" cy="2254250"/>
          </a:xfrm>
          <a:prstGeom prst="rect">
            <a:avLst/>
          </a:prstGeom>
        </p:spPr>
        <p:txBody>
          <a:bodyPr/>
          <a:lstStyle/>
          <a:p>
            <a:endParaRPr lang="en-US" dirty="0"/>
          </a:p>
        </p:txBody>
      </p:sp>
      <p:sp>
        <p:nvSpPr>
          <p:cNvPr id="159" name="Text Placeholder 2">
            <a:extLst>
              <a:ext uri="{FF2B5EF4-FFF2-40B4-BE49-F238E27FC236}">
                <a16:creationId xmlns:a16="http://schemas.microsoft.com/office/drawing/2014/main" id="{8E108789-E9FA-224A-8948-B73EC2B0AA42}"/>
              </a:ext>
            </a:extLst>
          </p:cNvPr>
          <p:cNvSpPr>
            <a:spLocks noGrp="1"/>
          </p:cNvSpPr>
          <p:nvPr>
            <p:ph type="body" sz="quarter" idx="39" hasCustomPrompt="1"/>
          </p:nvPr>
        </p:nvSpPr>
        <p:spPr>
          <a:xfrm>
            <a:off x="9344488" y="6171344"/>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Title/project role</a:t>
            </a:r>
          </a:p>
        </p:txBody>
      </p:sp>
      <p:sp>
        <p:nvSpPr>
          <p:cNvPr id="160" name="Text Placeholder 2">
            <a:extLst>
              <a:ext uri="{FF2B5EF4-FFF2-40B4-BE49-F238E27FC236}">
                <a16:creationId xmlns:a16="http://schemas.microsoft.com/office/drawing/2014/main" id="{CFB26C2D-8C68-8E47-BEFF-2219232D99E7}"/>
              </a:ext>
            </a:extLst>
          </p:cNvPr>
          <p:cNvSpPr>
            <a:spLocks noGrp="1"/>
          </p:cNvSpPr>
          <p:nvPr>
            <p:ph type="body" sz="quarter" idx="40" hasCustomPrompt="1"/>
          </p:nvPr>
        </p:nvSpPr>
        <p:spPr>
          <a:xfrm>
            <a:off x="9341488" y="5898655"/>
            <a:ext cx="2522382" cy="354012"/>
          </a:xfrm>
          <a:prstGeom prst="rect">
            <a:avLst/>
          </a:prstGeom>
        </p:spPr>
        <p:txBody>
          <a:bodyPr/>
          <a:lstStyle>
            <a:lvl1pPr>
              <a:defRPr sz="1600" b="0" i="0">
                <a:solidFill>
                  <a:srgbClr val="000000"/>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Name</a:t>
            </a:r>
          </a:p>
        </p:txBody>
      </p:sp>
      <p:sp>
        <p:nvSpPr>
          <p:cNvPr id="161" name="Picture Placeholder 4">
            <a:extLst>
              <a:ext uri="{FF2B5EF4-FFF2-40B4-BE49-F238E27FC236}">
                <a16:creationId xmlns:a16="http://schemas.microsoft.com/office/drawing/2014/main" id="{1A39EB19-FBB1-944C-B4A1-1872CD9EB9DE}"/>
              </a:ext>
            </a:extLst>
          </p:cNvPr>
          <p:cNvSpPr>
            <a:spLocks noGrp="1"/>
          </p:cNvSpPr>
          <p:nvPr>
            <p:ph type="pic" sz="quarter" idx="41"/>
          </p:nvPr>
        </p:nvSpPr>
        <p:spPr>
          <a:xfrm>
            <a:off x="9462854" y="3628264"/>
            <a:ext cx="2255838" cy="2254250"/>
          </a:xfrm>
          <a:prstGeom prst="rect">
            <a:avLst/>
          </a:prstGeom>
        </p:spPr>
        <p:txBody>
          <a:bodyPr/>
          <a:lstStyle/>
          <a:p>
            <a:endParaRPr lang="en-US" dirty="0"/>
          </a:p>
        </p:txBody>
      </p:sp>
      <p:sp>
        <p:nvSpPr>
          <p:cNvPr id="69" name="Footer Placeholder 2">
            <a:extLst>
              <a:ext uri="{FF2B5EF4-FFF2-40B4-BE49-F238E27FC236}">
                <a16:creationId xmlns:a16="http://schemas.microsoft.com/office/drawing/2014/main" id="{83E7E0F3-DE1B-5A4C-A51D-6D3B8433666F}"/>
              </a:ext>
            </a:extLst>
          </p:cNvPr>
          <p:cNvSpPr>
            <a:spLocks noGrp="1"/>
          </p:cNvSpPr>
          <p:nvPr>
            <p:ph type="ftr" sz="quarter" idx="3"/>
          </p:nvPr>
        </p:nvSpPr>
        <p:spPr>
          <a:xfrm>
            <a:off x="209015" y="606901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9075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30384" y="326929"/>
            <a:ext cx="2512816"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Agenda</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268818" y="948980"/>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265818" y="447711"/>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107" name="Text Placeholder 2">
            <a:extLst>
              <a:ext uri="{FF2B5EF4-FFF2-40B4-BE49-F238E27FC236}">
                <a16:creationId xmlns:a16="http://schemas.microsoft.com/office/drawing/2014/main" id="{FCE020B4-4DEB-2940-B929-9FE6F2E500C2}"/>
              </a:ext>
            </a:extLst>
          </p:cNvPr>
          <p:cNvSpPr>
            <a:spLocks noGrp="1"/>
          </p:cNvSpPr>
          <p:nvPr>
            <p:ph type="body" sz="quarter" idx="28" hasCustomPrompt="1"/>
          </p:nvPr>
        </p:nvSpPr>
        <p:spPr>
          <a:xfrm>
            <a:off x="3268818" y="1587392"/>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10" name="Text Placeholder 2">
            <a:extLst>
              <a:ext uri="{FF2B5EF4-FFF2-40B4-BE49-F238E27FC236}">
                <a16:creationId xmlns:a16="http://schemas.microsoft.com/office/drawing/2014/main" id="{F393FFB8-0034-064E-9912-60B7109CAF10}"/>
              </a:ext>
            </a:extLst>
          </p:cNvPr>
          <p:cNvSpPr>
            <a:spLocks noGrp="1"/>
          </p:cNvSpPr>
          <p:nvPr>
            <p:ph type="body" sz="quarter" idx="31" hasCustomPrompt="1"/>
          </p:nvPr>
        </p:nvSpPr>
        <p:spPr>
          <a:xfrm>
            <a:off x="3268818" y="2225804"/>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16" name="Text Placeholder 2">
            <a:extLst>
              <a:ext uri="{FF2B5EF4-FFF2-40B4-BE49-F238E27FC236}">
                <a16:creationId xmlns:a16="http://schemas.microsoft.com/office/drawing/2014/main" id="{06A9F933-6DDD-9D42-B952-9925DB988AB1}"/>
              </a:ext>
            </a:extLst>
          </p:cNvPr>
          <p:cNvSpPr>
            <a:spLocks noGrp="1"/>
          </p:cNvSpPr>
          <p:nvPr>
            <p:ph type="body" sz="quarter" idx="34" hasCustomPrompt="1"/>
          </p:nvPr>
        </p:nvSpPr>
        <p:spPr>
          <a:xfrm>
            <a:off x="3268818" y="2864216"/>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19" name="Text Placeholder 2">
            <a:extLst>
              <a:ext uri="{FF2B5EF4-FFF2-40B4-BE49-F238E27FC236}">
                <a16:creationId xmlns:a16="http://schemas.microsoft.com/office/drawing/2014/main" id="{E8A82CD9-7579-2D40-9AD3-420FAA48CA1D}"/>
              </a:ext>
            </a:extLst>
          </p:cNvPr>
          <p:cNvSpPr>
            <a:spLocks noGrp="1"/>
          </p:cNvSpPr>
          <p:nvPr>
            <p:ph type="body" sz="quarter" idx="37" hasCustomPrompt="1"/>
          </p:nvPr>
        </p:nvSpPr>
        <p:spPr>
          <a:xfrm>
            <a:off x="3268818" y="3502628"/>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22" name="Text Placeholder 2">
            <a:extLst>
              <a:ext uri="{FF2B5EF4-FFF2-40B4-BE49-F238E27FC236}">
                <a16:creationId xmlns:a16="http://schemas.microsoft.com/office/drawing/2014/main" id="{DACB2EB0-8919-0042-B7D9-6744C4AD403F}"/>
              </a:ext>
            </a:extLst>
          </p:cNvPr>
          <p:cNvSpPr>
            <a:spLocks noGrp="1"/>
          </p:cNvSpPr>
          <p:nvPr>
            <p:ph type="body" sz="quarter" idx="40" hasCustomPrompt="1"/>
          </p:nvPr>
        </p:nvSpPr>
        <p:spPr>
          <a:xfrm>
            <a:off x="3268818" y="4141040"/>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29" name="Text Placeholder 2">
            <a:extLst>
              <a:ext uri="{FF2B5EF4-FFF2-40B4-BE49-F238E27FC236}">
                <a16:creationId xmlns:a16="http://schemas.microsoft.com/office/drawing/2014/main" id="{393B6E32-4B42-0546-B33F-978F381BDC99}"/>
              </a:ext>
            </a:extLst>
          </p:cNvPr>
          <p:cNvSpPr>
            <a:spLocks noGrp="1"/>
          </p:cNvSpPr>
          <p:nvPr>
            <p:ph type="body" sz="quarter" idx="43" hasCustomPrompt="1"/>
          </p:nvPr>
        </p:nvSpPr>
        <p:spPr>
          <a:xfrm>
            <a:off x="3268818" y="4779452"/>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32" name="Text Placeholder 2">
            <a:extLst>
              <a:ext uri="{FF2B5EF4-FFF2-40B4-BE49-F238E27FC236}">
                <a16:creationId xmlns:a16="http://schemas.microsoft.com/office/drawing/2014/main" id="{B266E47C-E9DC-FB4C-AD00-02A29792EFD0}"/>
              </a:ext>
            </a:extLst>
          </p:cNvPr>
          <p:cNvSpPr>
            <a:spLocks noGrp="1"/>
          </p:cNvSpPr>
          <p:nvPr>
            <p:ph type="body" sz="quarter" idx="46" hasCustomPrompt="1"/>
          </p:nvPr>
        </p:nvSpPr>
        <p:spPr>
          <a:xfrm>
            <a:off x="3268818" y="5417864"/>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135" name="Text Placeholder 2">
            <a:extLst>
              <a:ext uri="{FF2B5EF4-FFF2-40B4-BE49-F238E27FC236}">
                <a16:creationId xmlns:a16="http://schemas.microsoft.com/office/drawing/2014/main" id="{6C1E1B01-9A06-8B42-82BA-B8F4295F2FB1}"/>
              </a:ext>
            </a:extLst>
          </p:cNvPr>
          <p:cNvSpPr>
            <a:spLocks noGrp="1"/>
          </p:cNvSpPr>
          <p:nvPr>
            <p:ph type="body" sz="quarter" idx="49" hasCustomPrompt="1"/>
          </p:nvPr>
        </p:nvSpPr>
        <p:spPr>
          <a:xfrm>
            <a:off x="3268818" y="6056277"/>
            <a:ext cx="2522382" cy="35401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Time</a:t>
            </a:r>
          </a:p>
        </p:txBody>
      </p:sp>
      <p:sp>
        <p:nvSpPr>
          <p:cNvPr id="85" name="Footer Placeholder 2">
            <a:extLst>
              <a:ext uri="{FF2B5EF4-FFF2-40B4-BE49-F238E27FC236}">
                <a16:creationId xmlns:a16="http://schemas.microsoft.com/office/drawing/2014/main" id="{83C0D6DB-783F-2B48-A49F-14B55BC53411}"/>
              </a:ext>
            </a:extLst>
          </p:cNvPr>
          <p:cNvSpPr>
            <a:spLocks noGrp="1"/>
          </p:cNvSpPr>
          <p:nvPr>
            <p:ph type="ftr" sz="quarter" idx="3"/>
          </p:nvPr>
        </p:nvSpPr>
        <p:spPr>
          <a:xfrm>
            <a:off x="209015" y="606901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05293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 Left 01">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2" y="326929"/>
            <a:ext cx="2537267"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268818" y="879910"/>
            <a:ext cx="5570382" cy="2546041"/>
          </a:xfrm>
          <a:prstGeom prst="rect">
            <a:avLst/>
          </a:prstGeom>
        </p:spPr>
        <p:txBody>
          <a:bodyPr/>
          <a:lstStyle>
            <a:lvl1pPr marL="171450" marR="0" indent="-171450" algn="l" defTabSz="914400" rtl="0" eaLnBrk="1" fontAlgn="base" latinLnBrk="0" hangingPunct="1">
              <a:lnSpc>
                <a:spcPct val="100000"/>
              </a:lnSpc>
              <a:spcBef>
                <a:spcPts val="1467"/>
              </a:spcBef>
              <a:spcAft>
                <a:spcPct val="0"/>
              </a:spcAft>
              <a:buClr>
                <a:schemeClr val="tx1"/>
              </a:buClr>
              <a:buSzPct val="90000"/>
              <a:buFont typeface="Arial" panose="020B0604020202020204" pitchFamily="34" charset="0"/>
              <a:buChar char="•"/>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Works well for when a bulleted list is all that’s needed</a:t>
            </a:r>
          </a:p>
          <a:p>
            <a:r>
              <a:rPr lang="en-US" dirty="0"/>
              <a:t>That way you can keep all of your points in a row</a:t>
            </a:r>
          </a:p>
          <a:p>
            <a:r>
              <a:rPr lang="en-US" dirty="0"/>
              <a:t>And viewers can easily read what you are trying to say</a:t>
            </a:r>
          </a:p>
          <a:p>
            <a:r>
              <a:rPr lang="en-US" dirty="0"/>
              <a:t>In an organized fashion</a:t>
            </a:r>
          </a:p>
          <a:p>
            <a:pPr lvl="1"/>
            <a:r>
              <a:rPr lang="en-US" dirty="0"/>
              <a:t>Can also add another level if needed</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265818" y="447711"/>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2" name="Footer Placeholder 2">
            <a:extLst>
              <a:ext uri="{FF2B5EF4-FFF2-40B4-BE49-F238E27FC236}">
                <a16:creationId xmlns:a16="http://schemas.microsoft.com/office/drawing/2014/main" id="{DD7BE162-FBB6-7A42-BCFD-CFF0663583FA}"/>
              </a:ext>
            </a:extLst>
          </p:cNvPr>
          <p:cNvSpPr>
            <a:spLocks noGrp="1"/>
          </p:cNvSpPr>
          <p:nvPr>
            <p:ph type="ftr" sz="quarter" idx="3"/>
          </p:nvPr>
        </p:nvSpPr>
        <p:spPr>
          <a:xfrm>
            <a:off x="209015" y="6069018"/>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6231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 Left 02">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2" y="326929"/>
            <a:ext cx="2537267"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268818" y="2172888"/>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265818" y="1740688"/>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3" name="Picture Placeholder 2">
            <a:extLst>
              <a:ext uri="{FF2B5EF4-FFF2-40B4-BE49-F238E27FC236}">
                <a16:creationId xmlns:a16="http://schemas.microsoft.com/office/drawing/2014/main" id="{0BE2139C-053B-6846-9D7F-F2FC55792DC9}"/>
              </a:ext>
            </a:extLst>
          </p:cNvPr>
          <p:cNvSpPr>
            <a:spLocks noGrp="1"/>
          </p:cNvSpPr>
          <p:nvPr>
            <p:ph type="pic" sz="quarter" idx="26"/>
          </p:nvPr>
        </p:nvSpPr>
        <p:spPr>
          <a:xfrm>
            <a:off x="3366448" y="316992"/>
            <a:ext cx="1207008" cy="1207008"/>
          </a:xfrm>
          <a:prstGeom prst="rect">
            <a:avLst/>
          </a:prstGeom>
        </p:spPr>
        <p:txBody>
          <a:bodyPr/>
          <a:lstStyle/>
          <a:p>
            <a:endParaRPr lang="en-US" dirty="0"/>
          </a:p>
        </p:txBody>
      </p:sp>
      <p:sp>
        <p:nvSpPr>
          <p:cNvPr id="70" name="Text Placeholder 2">
            <a:extLst>
              <a:ext uri="{FF2B5EF4-FFF2-40B4-BE49-F238E27FC236}">
                <a16:creationId xmlns:a16="http://schemas.microsoft.com/office/drawing/2014/main" id="{A67DBDE2-59C7-D84A-8214-3A7C27173A9C}"/>
              </a:ext>
            </a:extLst>
          </p:cNvPr>
          <p:cNvSpPr>
            <a:spLocks noGrp="1"/>
          </p:cNvSpPr>
          <p:nvPr>
            <p:ph type="body" sz="quarter" idx="27" hasCustomPrompt="1"/>
          </p:nvPr>
        </p:nvSpPr>
        <p:spPr>
          <a:xfrm>
            <a:off x="6312269" y="2172888"/>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72" name="Text Placeholder 2">
            <a:extLst>
              <a:ext uri="{FF2B5EF4-FFF2-40B4-BE49-F238E27FC236}">
                <a16:creationId xmlns:a16="http://schemas.microsoft.com/office/drawing/2014/main" id="{BFCE388A-5411-2744-8579-B1D423326B39}"/>
              </a:ext>
            </a:extLst>
          </p:cNvPr>
          <p:cNvSpPr>
            <a:spLocks noGrp="1"/>
          </p:cNvSpPr>
          <p:nvPr>
            <p:ph type="body" sz="quarter" idx="28" hasCustomPrompt="1"/>
          </p:nvPr>
        </p:nvSpPr>
        <p:spPr>
          <a:xfrm>
            <a:off x="6309269" y="1740688"/>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73" name="Picture Placeholder 2">
            <a:extLst>
              <a:ext uri="{FF2B5EF4-FFF2-40B4-BE49-F238E27FC236}">
                <a16:creationId xmlns:a16="http://schemas.microsoft.com/office/drawing/2014/main" id="{9C2A6638-FC66-6547-8922-9DA51EABF468}"/>
              </a:ext>
            </a:extLst>
          </p:cNvPr>
          <p:cNvSpPr>
            <a:spLocks noGrp="1"/>
          </p:cNvSpPr>
          <p:nvPr>
            <p:ph type="pic" sz="quarter" idx="29"/>
          </p:nvPr>
        </p:nvSpPr>
        <p:spPr>
          <a:xfrm>
            <a:off x="6409899" y="316992"/>
            <a:ext cx="1207008" cy="1207008"/>
          </a:xfrm>
          <a:prstGeom prst="rect">
            <a:avLst/>
          </a:prstGeom>
        </p:spPr>
        <p:txBody>
          <a:bodyPr/>
          <a:lstStyle/>
          <a:p>
            <a:endParaRPr lang="en-US" dirty="0"/>
          </a:p>
        </p:txBody>
      </p:sp>
      <p:sp>
        <p:nvSpPr>
          <p:cNvPr id="74" name="Text Placeholder 2">
            <a:extLst>
              <a:ext uri="{FF2B5EF4-FFF2-40B4-BE49-F238E27FC236}">
                <a16:creationId xmlns:a16="http://schemas.microsoft.com/office/drawing/2014/main" id="{604DA61C-818C-544E-92C2-BF7CED0554F8}"/>
              </a:ext>
            </a:extLst>
          </p:cNvPr>
          <p:cNvSpPr>
            <a:spLocks noGrp="1"/>
          </p:cNvSpPr>
          <p:nvPr>
            <p:ph type="body" sz="quarter" idx="30" hasCustomPrompt="1"/>
          </p:nvPr>
        </p:nvSpPr>
        <p:spPr>
          <a:xfrm>
            <a:off x="9355719" y="2172888"/>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75" name="Text Placeholder 2">
            <a:extLst>
              <a:ext uri="{FF2B5EF4-FFF2-40B4-BE49-F238E27FC236}">
                <a16:creationId xmlns:a16="http://schemas.microsoft.com/office/drawing/2014/main" id="{20CA508B-67AE-E640-86EF-EC30E4B4BD7C}"/>
              </a:ext>
            </a:extLst>
          </p:cNvPr>
          <p:cNvSpPr>
            <a:spLocks noGrp="1"/>
          </p:cNvSpPr>
          <p:nvPr>
            <p:ph type="body" sz="quarter" idx="31" hasCustomPrompt="1"/>
          </p:nvPr>
        </p:nvSpPr>
        <p:spPr>
          <a:xfrm>
            <a:off x="9352719" y="1740688"/>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76" name="Picture Placeholder 2">
            <a:extLst>
              <a:ext uri="{FF2B5EF4-FFF2-40B4-BE49-F238E27FC236}">
                <a16:creationId xmlns:a16="http://schemas.microsoft.com/office/drawing/2014/main" id="{FDC309ED-9581-D74A-9B09-24E44F55A091}"/>
              </a:ext>
            </a:extLst>
          </p:cNvPr>
          <p:cNvSpPr>
            <a:spLocks noGrp="1"/>
          </p:cNvSpPr>
          <p:nvPr>
            <p:ph type="pic" sz="quarter" idx="32"/>
          </p:nvPr>
        </p:nvSpPr>
        <p:spPr>
          <a:xfrm>
            <a:off x="9453349" y="316992"/>
            <a:ext cx="1207008" cy="1207008"/>
          </a:xfrm>
          <a:prstGeom prst="rect">
            <a:avLst/>
          </a:prstGeom>
        </p:spPr>
        <p:txBody>
          <a:bodyPr/>
          <a:lstStyle/>
          <a:p>
            <a:endParaRPr lang="en-US" dirty="0"/>
          </a:p>
        </p:txBody>
      </p:sp>
      <p:sp>
        <p:nvSpPr>
          <p:cNvPr id="77" name="Text Placeholder 2">
            <a:extLst>
              <a:ext uri="{FF2B5EF4-FFF2-40B4-BE49-F238E27FC236}">
                <a16:creationId xmlns:a16="http://schemas.microsoft.com/office/drawing/2014/main" id="{8564A6D5-0D28-FB4B-B79F-737CB894DF51}"/>
              </a:ext>
            </a:extLst>
          </p:cNvPr>
          <p:cNvSpPr>
            <a:spLocks noGrp="1"/>
          </p:cNvSpPr>
          <p:nvPr>
            <p:ph type="body" sz="quarter" idx="33" hasCustomPrompt="1"/>
          </p:nvPr>
        </p:nvSpPr>
        <p:spPr>
          <a:xfrm>
            <a:off x="3268818" y="5442563"/>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78" name="Text Placeholder 2">
            <a:extLst>
              <a:ext uri="{FF2B5EF4-FFF2-40B4-BE49-F238E27FC236}">
                <a16:creationId xmlns:a16="http://schemas.microsoft.com/office/drawing/2014/main" id="{098432D1-8938-8049-83D8-09880A95CC01}"/>
              </a:ext>
            </a:extLst>
          </p:cNvPr>
          <p:cNvSpPr>
            <a:spLocks noGrp="1"/>
          </p:cNvSpPr>
          <p:nvPr>
            <p:ph type="body" sz="quarter" idx="34" hasCustomPrompt="1"/>
          </p:nvPr>
        </p:nvSpPr>
        <p:spPr>
          <a:xfrm>
            <a:off x="3265818" y="5010363"/>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79" name="Picture Placeholder 2">
            <a:extLst>
              <a:ext uri="{FF2B5EF4-FFF2-40B4-BE49-F238E27FC236}">
                <a16:creationId xmlns:a16="http://schemas.microsoft.com/office/drawing/2014/main" id="{F073A9D1-89C1-9E48-87E0-12FB69E55E14}"/>
              </a:ext>
            </a:extLst>
          </p:cNvPr>
          <p:cNvSpPr>
            <a:spLocks noGrp="1"/>
          </p:cNvSpPr>
          <p:nvPr>
            <p:ph type="pic" sz="quarter" idx="35"/>
          </p:nvPr>
        </p:nvSpPr>
        <p:spPr>
          <a:xfrm>
            <a:off x="3366448" y="3586667"/>
            <a:ext cx="1207008" cy="1207008"/>
          </a:xfrm>
          <a:prstGeom prst="rect">
            <a:avLst/>
          </a:prstGeom>
        </p:spPr>
        <p:txBody>
          <a:bodyPr/>
          <a:lstStyle/>
          <a:p>
            <a:endParaRPr lang="en-US" dirty="0"/>
          </a:p>
        </p:txBody>
      </p:sp>
      <p:sp>
        <p:nvSpPr>
          <p:cNvPr id="80" name="Text Placeholder 2">
            <a:extLst>
              <a:ext uri="{FF2B5EF4-FFF2-40B4-BE49-F238E27FC236}">
                <a16:creationId xmlns:a16="http://schemas.microsoft.com/office/drawing/2014/main" id="{B2BB3219-8FEA-0843-AC53-BF842BCD6346}"/>
              </a:ext>
            </a:extLst>
          </p:cNvPr>
          <p:cNvSpPr>
            <a:spLocks noGrp="1"/>
          </p:cNvSpPr>
          <p:nvPr>
            <p:ph type="body" sz="quarter" idx="36" hasCustomPrompt="1"/>
          </p:nvPr>
        </p:nvSpPr>
        <p:spPr>
          <a:xfrm>
            <a:off x="6312269" y="5442563"/>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81" name="Text Placeholder 2">
            <a:extLst>
              <a:ext uri="{FF2B5EF4-FFF2-40B4-BE49-F238E27FC236}">
                <a16:creationId xmlns:a16="http://schemas.microsoft.com/office/drawing/2014/main" id="{EDEDE281-A4FA-1B42-98F4-A408CF9DEA7D}"/>
              </a:ext>
            </a:extLst>
          </p:cNvPr>
          <p:cNvSpPr>
            <a:spLocks noGrp="1"/>
          </p:cNvSpPr>
          <p:nvPr>
            <p:ph type="body" sz="quarter" idx="37" hasCustomPrompt="1"/>
          </p:nvPr>
        </p:nvSpPr>
        <p:spPr>
          <a:xfrm>
            <a:off x="6309269" y="5010363"/>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2" name="Picture Placeholder 2">
            <a:extLst>
              <a:ext uri="{FF2B5EF4-FFF2-40B4-BE49-F238E27FC236}">
                <a16:creationId xmlns:a16="http://schemas.microsoft.com/office/drawing/2014/main" id="{EEDC9F04-9549-3F45-8132-5A84E0EC2EF6}"/>
              </a:ext>
            </a:extLst>
          </p:cNvPr>
          <p:cNvSpPr>
            <a:spLocks noGrp="1"/>
          </p:cNvSpPr>
          <p:nvPr>
            <p:ph type="pic" sz="quarter" idx="38"/>
          </p:nvPr>
        </p:nvSpPr>
        <p:spPr>
          <a:xfrm>
            <a:off x="6409899" y="3586667"/>
            <a:ext cx="1207008" cy="1207008"/>
          </a:xfrm>
          <a:prstGeom prst="rect">
            <a:avLst/>
          </a:prstGeom>
        </p:spPr>
        <p:txBody>
          <a:bodyPr/>
          <a:lstStyle/>
          <a:p>
            <a:endParaRPr lang="en-US" dirty="0"/>
          </a:p>
        </p:txBody>
      </p:sp>
      <p:sp>
        <p:nvSpPr>
          <p:cNvPr id="84" name="Text Placeholder 2">
            <a:extLst>
              <a:ext uri="{FF2B5EF4-FFF2-40B4-BE49-F238E27FC236}">
                <a16:creationId xmlns:a16="http://schemas.microsoft.com/office/drawing/2014/main" id="{894F4BA6-58B3-C34E-B486-9E7660B04357}"/>
              </a:ext>
            </a:extLst>
          </p:cNvPr>
          <p:cNvSpPr>
            <a:spLocks noGrp="1"/>
          </p:cNvSpPr>
          <p:nvPr>
            <p:ph type="body" sz="quarter" idx="39" hasCustomPrompt="1"/>
          </p:nvPr>
        </p:nvSpPr>
        <p:spPr>
          <a:xfrm>
            <a:off x="9355719" y="5442563"/>
            <a:ext cx="2522382"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a:t>
            </a:r>
          </a:p>
        </p:txBody>
      </p:sp>
      <p:sp>
        <p:nvSpPr>
          <p:cNvPr id="85" name="Text Placeholder 2">
            <a:extLst>
              <a:ext uri="{FF2B5EF4-FFF2-40B4-BE49-F238E27FC236}">
                <a16:creationId xmlns:a16="http://schemas.microsoft.com/office/drawing/2014/main" id="{EE407927-EA57-2448-A87E-E3B3497AF23F}"/>
              </a:ext>
            </a:extLst>
          </p:cNvPr>
          <p:cNvSpPr>
            <a:spLocks noGrp="1"/>
          </p:cNvSpPr>
          <p:nvPr>
            <p:ph type="body" sz="quarter" idx="40" hasCustomPrompt="1"/>
          </p:nvPr>
        </p:nvSpPr>
        <p:spPr>
          <a:xfrm>
            <a:off x="9352719" y="5010363"/>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6" name="Picture Placeholder 2">
            <a:extLst>
              <a:ext uri="{FF2B5EF4-FFF2-40B4-BE49-F238E27FC236}">
                <a16:creationId xmlns:a16="http://schemas.microsoft.com/office/drawing/2014/main" id="{E0E22E7B-3012-A44B-A296-6302783D0A04}"/>
              </a:ext>
            </a:extLst>
          </p:cNvPr>
          <p:cNvSpPr>
            <a:spLocks noGrp="1"/>
          </p:cNvSpPr>
          <p:nvPr>
            <p:ph type="pic" sz="quarter" idx="41"/>
          </p:nvPr>
        </p:nvSpPr>
        <p:spPr>
          <a:xfrm>
            <a:off x="9453349" y="3586667"/>
            <a:ext cx="1207008" cy="1207008"/>
          </a:xfrm>
          <a:prstGeom prst="rect">
            <a:avLst/>
          </a:prstGeom>
        </p:spPr>
        <p:txBody>
          <a:bodyPr/>
          <a:lstStyle/>
          <a:p>
            <a:endParaRPr lang="en-US" dirty="0"/>
          </a:p>
        </p:txBody>
      </p:sp>
      <p:sp>
        <p:nvSpPr>
          <p:cNvPr id="68" name="Footer Placeholder 2">
            <a:extLst>
              <a:ext uri="{FF2B5EF4-FFF2-40B4-BE49-F238E27FC236}">
                <a16:creationId xmlns:a16="http://schemas.microsoft.com/office/drawing/2014/main" id="{493C7298-26D8-854C-A432-6E06F8B3C05B}"/>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188555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 Left 03">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2" y="326929"/>
            <a:ext cx="2537267"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4774200" y="1057457"/>
            <a:ext cx="4369799"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 with no formatting, use this</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4771201" y="625257"/>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3" name="Picture Placeholder 2">
            <a:extLst>
              <a:ext uri="{FF2B5EF4-FFF2-40B4-BE49-F238E27FC236}">
                <a16:creationId xmlns:a16="http://schemas.microsoft.com/office/drawing/2014/main" id="{0BE2139C-053B-6846-9D7F-F2FC55792DC9}"/>
              </a:ext>
            </a:extLst>
          </p:cNvPr>
          <p:cNvSpPr>
            <a:spLocks noGrp="1"/>
          </p:cNvSpPr>
          <p:nvPr>
            <p:ph type="pic" sz="quarter" idx="26"/>
          </p:nvPr>
        </p:nvSpPr>
        <p:spPr>
          <a:xfrm>
            <a:off x="3366448" y="717857"/>
            <a:ext cx="1207008" cy="1207008"/>
          </a:xfrm>
          <a:prstGeom prst="rect">
            <a:avLst/>
          </a:prstGeom>
        </p:spPr>
        <p:txBody>
          <a:bodyPr/>
          <a:lstStyle/>
          <a:p>
            <a:endParaRPr lang="en-US" dirty="0"/>
          </a:p>
        </p:txBody>
      </p:sp>
      <p:sp>
        <p:nvSpPr>
          <p:cNvPr id="87" name="Text Placeholder 2">
            <a:extLst>
              <a:ext uri="{FF2B5EF4-FFF2-40B4-BE49-F238E27FC236}">
                <a16:creationId xmlns:a16="http://schemas.microsoft.com/office/drawing/2014/main" id="{152C15A5-B3AA-6E45-A8D4-3DDE3CCCC3BE}"/>
              </a:ext>
            </a:extLst>
          </p:cNvPr>
          <p:cNvSpPr>
            <a:spLocks noGrp="1"/>
          </p:cNvSpPr>
          <p:nvPr>
            <p:ph type="body" sz="quarter" idx="27" hasCustomPrompt="1"/>
          </p:nvPr>
        </p:nvSpPr>
        <p:spPr>
          <a:xfrm>
            <a:off x="4774200" y="3174546"/>
            <a:ext cx="4369799"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 with no formatting, use this</a:t>
            </a:r>
          </a:p>
        </p:txBody>
      </p:sp>
      <p:sp>
        <p:nvSpPr>
          <p:cNvPr id="88" name="Text Placeholder 2">
            <a:extLst>
              <a:ext uri="{FF2B5EF4-FFF2-40B4-BE49-F238E27FC236}">
                <a16:creationId xmlns:a16="http://schemas.microsoft.com/office/drawing/2014/main" id="{461D3192-79E8-AF4D-A35B-515BBD7756D7}"/>
              </a:ext>
            </a:extLst>
          </p:cNvPr>
          <p:cNvSpPr>
            <a:spLocks noGrp="1"/>
          </p:cNvSpPr>
          <p:nvPr>
            <p:ph type="body" sz="quarter" idx="28" hasCustomPrompt="1"/>
          </p:nvPr>
        </p:nvSpPr>
        <p:spPr>
          <a:xfrm>
            <a:off x="4771201" y="2742346"/>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9" name="Picture Placeholder 2">
            <a:extLst>
              <a:ext uri="{FF2B5EF4-FFF2-40B4-BE49-F238E27FC236}">
                <a16:creationId xmlns:a16="http://schemas.microsoft.com/office/drawing/2014/main" id="{882CDECA-6640-844B-AF28-AB13CC886A72}"/>
              </a:ext>
            </a:extLst>
          </p:cNvPr>
          <p:cNvSpPr>
            <a:spLocks noGrp="1"/>
          </p:cNvSpPr>
          <p:nvPr>
            <p:ph type="pic" sz="quarter" idx="29"/>
          </p:nvPr>
        </p:nvSpPr>
        <p:spPr>
          <a:xfrm>
            <a:off x="3366448" y="2834946"/>
            <a:ext cx="1207008" cy="1207008"/>
          </a:xfrm>
          <a:prstGeom prst="rect">
            <a:avLst/>
          </a:prstGeom>
        </p:spPr>
        <p:txBody>
          <a:bodyPr/>
          <a:lstStyle/>
          <a:p>
            <a:endParaRPr lang="en-US" dirty="0"/>
          </a:p>
        </p:txBody>
      </p:sp>
      <p:sp>
        <p:nvSpPr>
          <p:cNvPr id="93" name="Text Placeholder 2">
            <a:extLst>
              <a:ext uri="{FF2B5EF4-FFF2-40B4-BE49-F238E27FC236}">
                <a16:creationId xmlns:a16="http://schemas.microsoft.com/office/drawing/2014/main" id="{F53E4576-41B3-A94D-BA77-39AE1B213199}"/>
              </a:ext>
            </a:extLst>
          </p:cNvPr>
          <p:cNvSpPr>
            <a:spLocks noGrp="1"/>
          </p:cNvSpPr>
          <p:nvPr>
            <p:ph type="body" sz="quarter" idx="30" hasCustomPrompt="1"/>
          </p:nvPr>
        </p:nvSpPr>
        <p:spPr>
          <a:xfrm>
            <a:off x="4774200" y="5308146"/>
            <a:ext cx="4369799" cy="973917"/>
          </a:xfrm>
          <a:prstGeom prst="rect">
            <a:avLst/>
          </a:prstGeom>
        </p:spPr>
        <p:txBody>
          <a:bodyPr/>
          <a:lstStyle>
            <a:lvl1pPr marL="0" marR="0" indent="0" algn="l" defTabSz="914400" rtl="0" eaLnBrk="1" fontAlgn="base" latinLnBrk="0" hangingPunct="1">
              <a:lnSpc>
                <a:spcPct val="15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If all that is needed is a plain paragraph with no formatting, use this</a:t>
            </a:r>
          </a:p>
        </p:txBody>
      </p:sp>
      <p:sp>
        <p:nvSpPr>
          <p:cNvPr id="94" name="Text Placeholder 2">
            <a:extLst>
              <a:ext uri="{FF2B5EF4-FFF2-40B4-BE49-F238E27FC236}">
                <a16:creationId xmlns:a16="http://schemas.microsoft.com/office/drawing/2014/main" id="{61E0037D-D02D-E544-8ECB-A6480D252BCC}"/>
              </a:ext>
            </a:extLst>
          </p:cNvPr>
          <p:cNvSpPr>
            <a:spLocks noGrp="1"/>
          </p:cNvSpPr>
          <p:nvPr>
            <p:ph type="body" sz="quarter" idx="31" hasCustomPrompt="1"/>
          </p:nvPr>
        </p:nvSpPr>
        <p:spPr>
          <a:xfrm>
            <a:off x="4771201" y="4875946"/>
            <a:ext cx="2522382"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95" name="Picture Placeholder 2">
            <a:extLst>
              <a:ext uri="{FF2B5EF4-FFF2-40B4-BE49-F238E27FC236}">
                <a16:creationId xmlns:a16="http://schemas.microsoft.com/office/drawing/2014/main" id="{1B0BB4DF-4AEB-CF47-B9FB-374336F72DE5}"/>
              </a:ext>
            </a:extLst>
          </p:cNvPr>
          <p:cNvSpPr>
            <a:spLocks noGrp="1"/>
          </p:cNvSpPr>
          <p:nvPr>
            <p:ph type="pic" sz="quarter" idx="32"/>
          </p:nvPr>
        </p:nvSpPr>
        <p:spPr>
          <a:xfrm>
            <a:off x="3366448" y="4968546"/>
            <a:ext cx="1207008" cy="1207008"/>
          </a:xfrm>
          <a:prstGeom prst="rect">
            <a:avLst/>
          </a:prstGeom>
        </p:spPr>
        <p:txBody>
          <a:bodyPr/>
          <a:lstStyle/>
          <a:p>
            <a:endParaRPr lang="en-US" dirty="0"/>
          </a:p>
        </p:txBody>
      </p:sp>
      <p:sp>
        <p:nvSpPr>
          <p:cNvPr id="62" name="Footer Placeholder 2">
            <a:extLst>
              <a:ext uri="{FF2B5EF4-FFF2-40B4-BE49-F238E27FC236}">
                <a16:creationId xmlns:a16="http://schemas.microsoft.com/office/drawing/2014/main" id="{6ECF1C47-2F9C-644C-8B09-7838F26654E5}"/>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601617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Left 04">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11908" y="326929"/>
            <a:ext cx="2531289" cy="552981"/>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885470" y="894811"/>
            <a:ext cx="4814030" cy="759709"/>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882470" y="525898"/>
            <a:ext cx="4814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4" name="Text Placeholder 2">
            <a:extLst>
              <a:ext uri="{FF2B5EF4-FFF2-40B4-BE49-F238E27FC236}">
                <a16:creationId xmlns:a16="http://schemas.microsoft.com/office/drawing/2014/main" id="{4840E7C4-9C6E-6D45-B87D-4713EF750FAD}"/>
              </a:ext>
            </a:extLst>
          </p:cNvPr>
          <p:cNvSpPr>
            <a:spLocks noGrp="1"/>
          </p:cNvSpPr>
          <p:nvPr>
            <p:ph type="body" sz="quarter" idx="11" hasCustomPrompt="1"/>
          </p:nvPr>
        </p:nvSpPr>
        <p:spPr>
          <a:xfrm>
            <a:off x="203200" y="772383"/>
            <a:ext cx="2540000" cy="656739"/>
          </a:xfrm>
          <a:prstGeom prst="rect">
            <a:avLst/>
          </a:prstGeom>
        </p:spPr>
        <p:txBody>
          <a:bodyPr/>
          <a:lstStyle>
            <a:lvl1pPr>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Perfect for those </a:t>
            </a:r>
            <a:r>
              <a:rPr lang="en-US" dirty="0" err="1"/>
              <a:t>subtite</a:t>
            </a:r>
            <a:r>
              <a:rPr lang="en-US" dirty="0"/>
              <a:t> messages</a:t>
            </a:r>
          </a:p>
        </p:txBody>
      </p:sp>
      <p:sp>
        <p:nvSpPr>
          <p:cNvPr id="85" name="Text Placeholder 2">
            <a:extLst>
              <a:ext uri="{FF2B5EF4-FFF2-40B4-BE49-F238E27FC236}">
                <a16:creationId xmlns:a16="http://schemas.microsoft.com/office/drawing/2014/main" id="{770F92A9-9586-644C-ABDC-F5AAE327A7F1}"/>
              </a:ext>
            </a:extLst>
          </p:cNvPr>
          <p:cNvSpPr>
            <a:spLocks noGrp="1"/>
          </p:cNvSpPr>
          <p:nvPr>
            <p:ph type="body" sz="quarter" idx="26" hasCustomPrompt="1"/>
          </p:nvPr>
        </p:nvSpPr>
        <p:spPr>
          <a:xfrm>
            <a:off x="3213100" y="341410"/>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1</a:t>
            </a:r>
          </a:p>
        </p:txBody>
      </p:sp>
      <p:sp>
        <p:nvSpPr>
          <p:cNvPr id="86" name="Text Placeholder 2">
            <a:extLst>
              <a:ext uri="{FF2B5EF4-FFF2-40B4-BE49-F238E27FC236}">
                <a16:creationId xmlns:a16="http://schemas.microsoft.com/office/drawing/2014/main" id="{F012BE13-1A02-7144-8124-E738A26973F1}"/>
              </a:ext>
            </a:extLst>
          </p:cNvPr>
          <p:cNvSpPr>
            <a:spLocks noGrp="1"/>
          </p:cNvSpPr>
          <p:nvPr>
            <p:ph type="body" sz="quarter" idx="27" hasCustomPrompt="1"/>
          </p:nvPr>
        </p:nvSpPr>
        <p:spPr>
          <a:xfrm>
            <a:off x="3213100" y="1981302"/>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2</a:t>
            </a:r>
          </a:p>
        </p:txBody>
      </p:sp>
      <p:sp>
        <p:nvSpPr>
          <p:cNvPr id="87" name="Text Placeholder 2">
            <a:extLst>
              <a:ext uri="{FF2B5EF4-FFF2-40B4-BE49-F238E27FC236}">
                <a16:creationId xmlns:a16="http://schemas.microsoft.com/office/drawing/2014/main" id="{9D38D08E-738E-E44F-B6E0-365829338A7A}"/>
              </a:ext>
            </a:extLst>
          </p:cNvPr>
          <p:cNvSpPr>
            <a:spLocks noGrp="1"/>
          </p:cNvSpPr>
          <p:nvPr>
            <p:ph type="body" sz="quarter" idx="28" hasCustomPrompt="1"/>
          </p:nvPr>
        </p:nvSpPr>
        <p:spPr>
          <a:xfrm>
            <a:off x="3213100" y="3621194"/>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3</a:t>
            </a:r>
          </a:p>
        </p:txBody>
      </p:sp>
      <p:sp>
        <p:nvSpPr>
          <p:cNvPr id="88" name="Text Placeholder 2">
            <a:extLst>
              <a:ext uri="{FF2B5EF4-FFF2-40B4-BE49-F238E27FC236}">
                <a16:creationId xmlns:a16="http://schemas.microsoft.com/office/drawing/2014/main" id="{C3285702-8939-F444-BEAF-FD641B5A855C}"/>
              </a:ext>
            </a:extLst>
          </p:cNvPr>
          <p:cNvSpPr>
            <a:spLocks noGrp="1"/>
          </p:cNvSpPr>
          <p:nvPr>
            <p:ph type="body" sz="quarter" idx="29" hasCustomPrompt="1"/>
          </p:nvPr>
        </p:nvSpPr>
        <p:spPr>
          <a:xfrm>
            <a:off x="3213100" y="5261085"/>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4</a:t>
            </a:r>
          </a:p>
        </p:txBody>
      </p:sp>
      <p:sp>
        <p:nvSpPr>
          <p:cNvPr id="95" name="Text Placeholder 2">
            <a:extLst>
              <a:ext uri="{FF2B5EF4-FFF2-40B4-BE49-F238E27FC236}">
                <a16:creationId xmlns:a16="http://schemas.microsoft.com/office/drawing/2014/main" id="{07C7FE64-D44D-5B4C-A9FC-1E9B36445092}"/>
              </a:ext>
            </a:extLst>
          </p:cNvPr>
          <p:cNvSpPr>
            <a:spLocks noGrp="1"/>
          </p:cNvSpPr>
          <p:nvPr>
            <p:ph type="body" sz="quarter" idx="30" hasCustomPrompt="1"/>
          </p:nvPr>
        </p:nvSpPr>
        <p:spPr>
          <a:xfrm>
            <a:off x="3885470" y="5771611"/>
            <a:ext cx="4814030" cy="759709"/>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96" name="Text Placeholder 2">
            <a:extLst>
              <a:ext uri="{FF2B5EF4-FFF2-40B4-BE49-F238E27FC236}">
                <a16:creationId xmlns:a16="http://schemas.microsoft.com/office/drawing/2014/main" id="{97496D09-340C-F84C-B2A4-DD1F07BEA1AB}"/>
              </a:ext>
            </a:extLst>
          </p:cNvPr>
          <p:cNvSpPr>
            <a:spLocks noGrp="1"/>
          </p:cNvSpPr>
          <p:nvPr>
            <p:ph type="body" sz="quarter" idx="31" hasCustomPrompt="1"/>
          </p:nvPr>
        </p:nvSpPr>
        <p:spPr>
          <a:xfrm>
            <a:off x="3882470" y="5402698"/>
            <a:ext cx="4814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100" name="Text Placeholder 2">
            <a:extLst>
              <a:ext uri="{FF2B5EF4-FFF2-40B4-BE49-F238E27FC236}">
                <a16:creationId xmlns:a16="http://schemas.microsoft.com/office/drawing/2014/main" id="{EA498680-56B6-7B4A-8908-160949E09873}"/>
              </a:ext>
            </a:extLst>
          </p:cNvPr>
          <p:cNvSpPr>
            <a:spLocks noGrp="1"/>
          </p:cNvSpPr>
          <p:nvPr>
            <p:ph type="body" sz="quarter" idx="32" hasCustomPrompt="1"/>
          </p:nvPr>
        </p:nvSpPr>
        <p:spPr>
          <a:xfrm>
            <a:off x="3885470" y="2534425"/>
            <a:ext cx="4814030" cy="759709"/>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101" name="Text Placeholder 2">
            <a:extLst>
              <a:ext uri="{FF2B5EF4-FFF2-40B4-BE49-F238E27FC236}">
                <a16:creationId xmlns:a16="http://schemas.microsoft.com/office/drawing/2014/main" id="{7E46C3DE-EC3C-ED40-A64C-41499BC72260}"/>
              </a:ext>
            </a:extLst>
          </p:cNvPr>
          <p:cNvSpPr>
            <a:spLocks noGrp="1"/>
          </p:cNvSpPr>
          <p:nvPr>
            <p:ph type="body" sz="quarter" idx="33" hasCustomPrompt="1"/>
          </p:nvPr>
        </p:nvSpPr>
        <p:spPr>
          <a:xfrm>
            <a:off x="3882470" y="2165512"/>
            <a:ext cx="4814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102" name="Text Placeholder 2">
            <a:extLst>
              <a:ext uri="{FF2B5EF4-FFF2-40B4-BE49-F238E27FC236}">
                <a16:creationId xmlns:a16="http://schemas.microsoft.com/office/drawing/2014/main" id="{C2AA53B7-30F3-774E-98CF-E9FC74857887}"/>
              </a:ext>
            </a:extLst>
          </p:cNvPr>
          <p:cNvSpPr>
            <a:spLocks noGrp="1"/>
          </p:cNvSpPr>
          <p:nvPr>
            <p:ph type="body" sz="quarter" idx="34" hasCustomPrompt="1"/>
          </p:nvPr>
        </p:nvSpPr>
        <p:spPr>
          <a:xfrm>
            <a:off x="3885470" y="4142507"/>
            <a:ext cx="4814030" cy="759709"/>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103" name="Text Placeholder 2">
            <a:extLst>
              <a:ext uri="{FF2B5EF4-FFF2-40B4-BE49-F238E27FC236}">
                <a16:creationId xmlns:a16="http://schemas.microsoft.com/office/drawing/2014/main" id="{552195E5-8644-7044-B7EF-A5930F8A10D0}"/>
              </a:ext>
            </a:extLst>
          </p:cNvPr>
          <p:cNvSpPr>
            <a:spLocks noGrp="1"/>
          </p:cNvSpPr>
          <p:nvPr>
            <p:ph type="body" sz="quarter" idx="35" hasCustomPrompt="1"/>
          </p:nvPr>
        </p:nvSpPr>
        <p:spPr>
          <a:xfrm>
            <a:off x="3882470" y="3773594"/>
            <a:ext cx="4814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4" name="Footer Placeholder 2">
            <a:extLst>
              <a:ext uri="{FF2B5EF4-FFF2-40B4-BE49-F238E27FC236}">
                <a16:creationId xmlns:a16="http://schemas.microsoft.com/office/drawing/2014/main" id="{EEC1439B-71F7-6449-BF4B-A73B4120560A}"/>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41314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IBM Confidential">
    <p:bg>
      <p:bgPr>
        <a:solidFill>
          <a:srgbClr val="F2F4F8"/>
        </a:solidFill>
        <a:effectLst/>
      </p:bgPr>
    </p:bg>
    <p:spTree>
      <p:nvGrpSpPr>
        <p:cNvPr id="1" name=""/>
        <p:cNvGrpSpPr/>
        <p:nvPr/>
      </p:nvGrpSpPr>
      <p:grpSpPr>
        <a:xfrm>
          <a:off x="0" y="0"/>
          <a:ext cx="0" cy="0"/>
          <a:chOff x="0" y="0"/>
          <a:chExt cx="0" cy="0"/>
        </a:xfrm>
      </p:grpSpPr>
      <p:sp>
        <p:nvSpPr>
          <p:cNvPr id="68" name="Text Placeholder 2">
            <a:extLst>
              <a:ext uri="{FF2B5EF4-FFF2-40B4-BE49-F238E27FC236}">
                <a16:creationId xmlns:a16="http://schemas.microsoft.com/office/drawing/2014/main" id="{CD7A7E9B-CA30-7A4C-8AE5-115CCD014857}"/>
              </a:ext>
            </a:extLst>
          </p:cNvPr>
          <p:cNvSpPr>
            <a:spLocks noGrp="1"/>
          </p:cNvSpPr>
          <p:nvPr>
            <p:ph type="body" sz="quarter" idx="12" hasCustomPrompt="1"/>
          </p:nvPr>
        </p:nvSpPr>
        <p:spPr>
          <a:xfrm>
            <a:off x="201406" y="6280408"/>
            <a:ext cx="8925494" cy="354012"/>
          </a:xfrm>
          <a:prstGeom prst="rect">
            <a:avLst/>
          </a:prstGeom>
        </p:spPr>
        <p:txBody>
          <a:bodyPr/>
          <a:lstStyle>
            <a:lvl1pPr>
              <a:defRPr sz="18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sz="1800" b="0" kern="0" dirty="0">
                <a:solidFill>
                  <a:srgbClr val="50565B"/>
                </a:solidFill>
                <a:latin typeface="IBM Plex Sans" panose="020B0503050203000203" pitchFamily="34" charset="77"/>
              </a:rPr>
              <a:t>Date/project/team name</a:t>
            </a:r>
          </a:p>
        </p:txBody>
      </p:sp>
      <p:sp>
        <p:nvSpPr>
          <p:cNvPr id="62" name="Rectangle 61">
            <a:extLst>
              <a:ext uri="{FF2B5EF4-FFF2-40B4-BE49-F238E27FC236}">
                <a16:creationId xmlns:a16="http://schemas.microsoft.com/office/drawing/2014/main" id="{E4C754F9-EECC-AB4B-A130-2C0B1D85C33B}"/>
              </a:ext>
            </a:extLst>
          </p:cNvPr>
          <p:cNvSpPr/>
          <p:nvPr userDrawn="1"/>
        </p:nvSpPr>
        <p:spPr bwMode="auto">
          <a:xfrm>
            <a:off x="0" y="4185"/>
            <a:ext cx="12192000" cy="5126615"/>
          </a:xfrm>
          <a:prstGeom prst="rect">
            <a:avLst/>
          </a:prstGeom>
          <a:gradFill>
            <a:gsLst>
              <a:gs pos="0">
                <a:srgbClr val="0530AD"/>
              </a:gs>
              <a:gs pos="100000">
                <a:srgbClr val="0062FF"/>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3" name="Rectangle 62">
            <a:extLst>
              <a:ext uri="{FF2B5EF4-FFF2-40B4-BE49-F238E27FC236}">
                <a16:creationId xmlns:a16="http://schemas.microsoft.com/office/drawing/2014/main" id="{D62C2939-9ED4-504E-AE04-6678E5DB583D}"/>
              </a:ext>
            </a:extLst>
          </p:cNvPr>
          <p:cNvSpPr/>
          <p:nvPr userDrawn="1"/>
        </p:nvSpPr>
        <p:spPr bwMode="auto">
          <a:xfrm>
            <a:off x="314532" y="2589950"/>
            <a:ext cx="691650" cy="91440"/>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148875" y="3004974"/>
            <a:ext cx="8925495" cy="1017453"/>
          </a:xfrm>
          <a:prstGeom prst="rect">
            <a:avLst/>
          </a:prstGeom>
        </p:spPr>
        <p:txBody>
          <a:bodyPr anchor="b">
            <a:noAutofit/>
          </a:bodyPr>
          <a:lstStyle>
            <a:lvl1pPr>
              <a:defRPr sz="6800" b="1" i="0">
                <a:solidFill>
                  <a:schemeClr val="bg1"/>
                </a:solidFill>
                <a:latin typeface="IBM Plex Sans SemiBold" panose="020B0503050000000000" pitchFamily="34" charset="77"/>
              </a:defRPr>
            </a:lvl1pPr>
          </a:lstStyle>
          <a:p>
            <a:pPr lvl="0"/>
            <a:r>
              <a:rPr lang="en-US" dirty="0"/>
              <a:t>Presentation title</a:t>
            </a:r>
          </a:p>
        </p:txBody>
      </p:sp>
      <p:sp>
        <p:nvSpPr>
          <p:cNvPr id="3" name="Text Placeholder 2">
            <a:extLst>
              <a:ext uri="{FF2B5EF4-FFF2-40B4-BE49-F238E27FC236}">
                <a16:creationId xmlns:a16="http://schemas.microsoft.com/office/drawing/2014/main" id="{3F061535-C4EA-7C49-9041-4E5511FA0BD8}"/>
              </a:ext>
            </a:extLst>
          </p:cNvPr>
          <p:cNvSpPr>
            <a:spLocks noGrp="1"/>
          </p:cNvSpPr>
          <p:nvPr>
            <p:ph type="body" sz="quarter" idx="11" hasCustomPrompt="1"/>
          </p:nvPr>
        </p:nvSpPr>
        <p:spPr>
          <a:xfrm>
            <a:off x="206719" y="4015118"/>
            <a:ext cx="8925494" cy="354012"/>
          </a:xfrm>
          <a:prstGeom prst="rect">
            <a:avLst/>
          </a:prstGeom>
        </p:spPr>
        <p:txBody>
          <a:bodyPr/>
          <a:lstStyle>
            <a:lvl1pPr>
              <a:defRPr sz="1800" b="0" i="0">
                <a:solidFill>
                  <a:schemeClr val="bg1"/>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Subheading</a:t>
            </a:r>
          </a:p>
        </p:txBody>
      </p:sp>
      <p:sp>
        <p:nvSpPr>
          <p:cNvPr id="61" name="Rectangle 60">
            <a:extLst>
              <a:ext uri="{FF2B5EF4-FFF2-40B4-BE49-F238E27FC236}">
                <a16:creationId xmlns:a16="http://schemas.microsoft.com/office/drawing/2014/main" id="{A3B021E4-3AF6-0641-BC11-8C76CDA141D9}"/>
              </a:ext>
            </a:extLst>
          </p:cNvPr>
          <p:cNvSpPr/>
          <p:nvPr userDrawn="1"/>
        </p:nvSpPr>
        <p:spPr bwMode="auto">
          <a:xfrm>
            <a:off x="10156415" y="6102524"/>
            <a:ext cx="1730695" cy="448056"/>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4" name="TextBox 63">
            <a:extLst>
              <a:ext uri="{FF2B5EF4-FFF2-40B4-BE49-F238E27FC236}">
                <a16:creationId xmlns:a16="http://schemas.microsoft.com/office/drawing/2014/main" id="{0F71610C-2FB1-A843-B01F-965B972D2656}"/>
              </a:ext>
            </a:extLst>
          </p:cNvPr>
          <p:cNvSpPr txBox="1"/>
          <p:nvPr userDrawn="1"/>
        </p:nvSpPr>
        <p:spPr>
          <a:xfrm>
            <a:off x="10359560" y="6135492"/>
            <a:ext cx="1331795" cy="339132"/>
          </a:xfrm>
          <a:prstGeom prst="rect">
            <a:avLst/>
          </a:prstGeom>
          <a:noFill/>
        </p:spPr>
        <p:txBody>
          <a:bodyPr wrap="square" rtlCol="0">
            <a:spAutoFit/>
          </a:bodyPr>
          <a:lstStyle/>
          <a:p>
            <a:pPr>
              <a:lnSpc>
                <a:spcPct val="150000"/>
              </a:lnSpc>
            </a:pPr>
            <a:r>
              <a:rPr lang="en-US" sz="1200" dirty="0">
                <a:solidFill>
                  <a:schemeClr val="bg1"/>
                </a:solidFill>
                <a:ea typeface="IBM Plex Sans" charset="0"/>
                <a:cs typeface="IBM Plex Sans" charset="0"/>
              </a:rPr>
              <a:t>IBM Confidential </a:t>
            </a:r>
          </a:p>
        </p:txBody>
      </p:sp>
    </p:spTree>
    <p:extLst>
      <p:ext uri="{BB962C8B-B14F-4D97-AF65-F5344CB8AC3E}">
        <p14:creationId xmlns:p14="http://schemas.microsoft.com/office/powerpoint/2010/main" val="3137749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 Left 05">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48000"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11908" y="326929"/>
            <a:ext cx="2531285" cy="552981"/>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3" name="Text Placeholder 2">
            <a:extLst>
              <a:ext uri="{FF2B5EF4-FFF2-40B4-BE49-F238E27FC236}">
                <a16:creationId xmlns:a16="http://schemas.microsoft.com/office/drawing/2014/main" id="{E1A7D9A1-75F9-6947-9FE6-6798A5D1DED4}"/>
              </a:ext>
            </a:extLst>
          </p:cNvPr>
          <p:cNvSpPr>
            <a:spLocks noGrp="1"/>
          </p:cNvSpPr>
          <p:nvPr>
            <p:ph type="body" sz="quarter" idx="18" hasCustomPrompt="1"/>
          </p:nvPr>
        </p:nvSpPr>
        <p:spPr>
          <a:xfrm>
            <a:off x="3899910" y="894812"/>
            <a:ext cx="3290030" cy="226287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97" name="Text Placeholder 2">
            <a:extLst>
              <a:ext uri="{FF2B5EF4-FFF2-40B4-BE49-F238E27FC236}">
                <a16:creationId xmlns:a16="http://schemas.microsoft.com/office/drawing/2014/main" id="{2915CF77-36E8-B44F-B5E0-E4E0F0D21E6F}"/>
              </a:ext>
            </a:extLst>
          </p:cNvPr>
          <p:cNvSpPr>
            <a:spLocks noGrp="1"/>
          </p:cNvSpPr>
          <p:nvPr>
            <p:ph type="body" sz="quarter" idx="25" hasCustomPrompt="1"/>
          </p:nvPr>
        </p:nvSpPr>
        <p:spPr>
          <a:xfrm>
            <a:off x="3896910" y="525898"/>
            <a:ext cx="3290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4" name="Text Placeholder 2">
            <a:extLst>
              <a:ext uri="{FF2B5EF4-FFF2-40B4-BE49-F238E27FC236}">
                <a16:creationId xmlns:a16="http://schemas.microsoft.com/office/drawing/2014/main" id="{4840E7C4-9C6E-6D45-B87D-4713EF750FAD}"/>
              </a:ext>
            </a:extLst>
          </p:cNvPr>
          <p:cNvSpPr>
            <a:spLocks noGrp="1"/>
          </p:cNvSpPr>
          <p:nvPr>
            <p:ph type="body" sz="quarter" idx="11" hasCustomPrompt="1"/>
          </p:nvPr>
        </p:nvSpPr>
        <p:spPr>
          <a:xfrm>
            <a:off x="203199" y="772383"/>
            <a:ext cx="2539999" cy="656739"/>
          </a:xfrm>
          <a:prstGeom prst="rect">
            <a:avLst/>
          </a:prstGeom>
        </p:spPr>
        <p:txBody>
          <a:bodyPr/>
          <a:lstStyle>
            <a:lvl1pPr>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Perfect for those </a:t>
            </a:r>
            <a:r>
              <a:rPr lang="en-US" dirty="0" err="1"/>
              <a:t>subtite</a:t>
            </a:r>
            <a:r>
              <a:rPr lang="en-US" dirty="0"/>
              <a:t> messages</a:t>
            </a:r>
          </a:p>
        </p:txBody>
      </p:sp>
      <p:sp>
        <p:nvSpPr>
          <p:cNvPr id="85" name="Text Placeholder 2">
            <a:extLst>
              <a:ext uri="{FF2B5EF4-FFF2-40B4-BE49-F238E27FC236}">
                <a16:creationId xmlns:a16="http://schemas.microsoft.com/office/drawing/2014/main" id="{770F92A9-9586-644C-ABDC-F5AAE327A7F1}"/>
              </a:ext>
            </a:extLst>
          </p:cNvPr>
          <p:cNvSpPr>
            <a:spLocks noGrp="1"/>
          </p:cNvSpPr>
          <p:nvPr>
            <p:ph type="body" sz="quarter" idx="26" hasCustomPrompt="1"/>
          </p:nvPr>
        </p:nvSpPr>
        <p:spPr>
          <a:xfrm>
            <a:off x="3227540" y="341410"/>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1</a:t>
            </a:r>
          </a:p>
        </p:txBody>
      </p:sp>
      <p:sp>
        <p:nvSpPr>
          <p:cNvPr id="86" name="Text Placeholder 2">
            <a:extLst>
              <a:ext uri="{FF2B5EF4-FFF2-40B4-BE49-F238E27FC236}">
                <a16:creationId xmlns:a16="http://schemas.microsoft.com/office/drawing/2014/main" id="{F012BE13-1A02-7144-8124-E738A26973F1}"/>
              </a:ext>
            </a:extLst>
          </p:cNvPr>
          <p:cNvSpPr>
            <a:spLocks noGrp="1"/>
          </p:cNvSpPr>
          <p:nvPr>
            <p:ph type="body" sz="quarter" idx="27" hasCustomPrompt="1"/>
          </p:nvPr>
        </p:nvSpPr>
        <p:spPr>
          <a:xfrm>
            <a:off x="7833408" y="349174"/>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3</a:t>
            </a:r>
          </a:p>
        </p:txBody>
      </p:sp>
      <p:sp>
        <p:nvSpPr>
          <p:cNvPr id="87" name="Text Placeholder 2">
            <a:extLst>
              <a:ext uri="{FF2B5EF4-FFF2-40B4-BE49-F238E27FC236}">
                <a16:creationId xmlns:a16="http://schemas.microsoft.com/office/drawing/2014/main" id="{9D38D08E-738E-E44F-B6E0-365829338A7A}"/>
              </a:ext>
            </a:extLst>
          </p:cNvPr>
          <p:cNvSpPr>
            <a:spLocks noGrp="1"/>
          </p:cNvSpPr>
          <p:nvPr>
            <p:ph type="body" sz="quarter" idx="28" hasCustomPrompt="1"/>
          </p:nvPr>
        </p:nvSpPr>
        <p:spPr>
          <a:xfrm>
            <a:off x="3227540" y="3765692"/>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2</a:t>
            </a:r>
          </a:p>
        </p:txBody>
      </p:sp>
      <p:sp>
        <p:nvSpPr>
          <p:cNvPr id="88" name="Text Placeholder 2">
            <a:extLst>
              <a:ext uri="{FF2B5EF4-FFF2-40B4-BE49-F238E27FC236}">
                <a16:creationId xmlns:a16="http://schemas.microsoft.com/office/drawing/2014/main" id="{C3285702-8939-F444-BEAF-FD641B5A855C}"/>
              </a:ext>
            </a:extLst>
          </p:cNvPr>
          <p:cNvSpPr>
            <a:spLocks noGrp="1"/>
          </p:cNvSpPr>
          <p:nvPr>
            <p:ph type="body" sz="quarter" idx="29" hasCustomPrompt="1"/>
          </p:nvPr>
        </p:nvSpPr>
        <p:spPr>
          <a:xfrm>
            <a:off x="7857035" y="3765692"/>
            <a:ext cx="643960" cy="1030253"/>
          </a:xfrm>
          <a:prstGeom prst="rect">
            <a:avLst/>
          </a:prstGeom>
        </p:spPr>
        <p:txBody>
          <a:bodyPr/>
          <a:lstStyle>
            <a:lvl1pPr>
              <a:defRPr sz="6400" b="0" i="0">
                <a:solidFill>
                  <a:srgbClr val="054ADA"/>
                </a:solidFill>
                <a:latin typeface="IBM Plex Sans Light" panose="020B04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4</a:t>
            </a:r>
          </a:p>
        </p:txBody>
      </p:sp>
      <p:sp>
        <p:nvSpPr>
          <p:cNvPr id="67" name="Text Placeholder 2">
            <a:extLst>
              <a:ext uri="{FF2B5EF4-FFF2-40B4-BE49-F238E27FC236}">
                <a16:creationId xmlns:a16="http://schemas.microsoft.com/office/drawing/2014/main" id="{C5C83EA5-4C3A-EE4E-A4D1-3E47903D94DA}"/>
              </a:ext>
            </a:extLst>
          </p:cNvPr>
          <p:cNvSpPr>
            <a:spLocks noGrp="1"/>
          </p:cNvSpPr>
          <p:nvPr>
            <p:ph type="body" sz="quarter" idx="30" hasCustomPrompt="1"/>
          </p:nvPr>
        </p:nvSpPr>
        <p:spPr>
          <a:xfrm>
            <a:off x="8503995" y="894812"/>
            <a:ext cx="3290030" cy="226287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68" name="Text Placeholder 2">
            <a:extLst>
              <a:ext uri="{FF2B5EF4-FFF2-40B4-BE49-F238E27FC236}">
                <a16:creationId xmlns:a16="http://schemas.microsoft.com/office/drawing/2014/main" id="{9B5D7723-4E85-234B-B020-601DD97A58F3}"/>
              </a:ext>
            </a:extLst>
          </p:cNvPr>
          <p:cNvSpPr>
            <a:spLocks noGrp="1"/>
          </p:cNvSpPr>
          <p:nvPr>
            <p:ph type="body" sz="quarter" idx="31" hasCustomPrompt="1"/>
          </p:nvPr>
        </p:nvSpPr>
        <p:spPr>
          <a:xfrm>
            <a:off x="8500995" y="525898"/>
            <a:ext cx="3290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9" name="Text Placeholder 2">
            <a:extLst>
              <a:ext uri="{FF2B5EF4-FFF2-40B4-BE49-F238E27FC236}">
                <a16:creationId xmlns:a16="http://schemas.microsoft.com/office/drawing/2014/main" id="{A10CE105-F605-6048-9004-C8F2AA8D347E}"/>
              </a:ext>
            </a:extLst>
          </p:cNvPr>
          <p:cNvSpPr>
            <a:spLocks noGrp="1"/>
          </p:cNvSpPr>
          <p:nvPr>
            <p:ph type="body" sz="quarter" idx="32" hasCustomPrompt="1"/>
          </p:nvPr>
        </p:nvSpPr>
        <p:spPr>
          <a:xfrm>
            <a:off x="3899910" y="4272041"/>
            <a:ext cx="3290030" cy="226287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70" name="Text Placeholder 2">
            <a:extLst>
              <a:ext uri="{FF2B5EF4-FFF2-40B4-BE49-F238E27FC236}">
                <a16:creationId xmlns:a16="http://schemas.microsoft.com/office/drawing/2014/main" id="{2EE08993-EEDE-1A40-AC8C-D8488CA49597}"/>
              </a:ext>
            </a:extLst>
          </p:cNvPr>
          <p:cNvSpPr>
            <a:spLocks noGrp="1"/>
          </p:cNvSpPr>
          <p:nvPr>
            <p:ph type="body" sz="quarter" idx="33" hasCustomPrompt="1"/>
          </p:nvPr>
        </p:nvSpPr>
        <p:spPr>
          <a:xfrm>
            <a:off x="3896910" y="3903127"/>
            <a:ext cx="3290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73" name="Text Placeholder 2">
            <a:extLst>
              <a:ext uri="{FF2B5EF4-FFF2-40B4-BE49-F238E27FC236}">
                <a16:creationId xmlns:a16="http://schemas.microsoft.com/office/drawing/2014/main" id="{266DAAEF-BA7E-2A45-8779-0081C16D3BF9}"/>
              </a:ext>
            </a:extLst>
          </p:cNvPr>
          <p:cNvSpPr>
            <a:spLocks noGrp="1"/>
          </p:cNvSpPr>
          <p:nvPr>
            <p:ph type="body" sz="quarter" idx="34" hasCustomPrompt="1"/>
          </p:nvPr>
        </p:nvSpPr>
        <p:spPr>
          <a:xfrm>
            <a:off x="8508981" y="4272041"/>
            <a:ext cx="3290030" cy="2262872"/>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74" name="Text Placeholder 2">
            <a:extLst>
              <a:ext uri="{FF2B5EF4-FFF2-40B4-BE49-F238E27FC236}">
                <a16:creationId xmlns:a16="http://schemas.microsoft.com/office/drawing/2014/main" id="{C1F530F9-8DDC-F445-8AA5-886F8AAD3FE9}"/>
              </a:ext>
            </a:extLst>
          </p:cNvPr>
          <p:cNvSpPr>
            <a:spLocks noGrp="1"/>
          </p:cNvSpPr>
          <p:nvPr>
            <p:ph type="body" sz="quarter" idx="35" hasCustomPrompt="1"/>
          </p:nvPr>
        </p:nvSpPr>
        <p:spPr>
          <a:xfrm>
            <a:off x="8505981" y="3903127"/>
            <a:ext cx="3290030"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4" name="Footer Placeholder 2">
            <a:extLst>
              <a:ext uri="{FF2B5EF4-FFF2-40B4-BE49-F238E27FC236}">
                <a16:creationId xmlns:a16="http://schemas.microsoft.com/office/drawing/2014/main" id="{67E7711D-A421-8A4C-B87A-D8BE2E2DD9C8}"/>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603944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 Right">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11" y="-1"/>
            <a:ext cx="9143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9353708" y="326928"/>
            <a:ext cx="2533492" cy="1392335"/>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1" name="Footer Placeholder 2">
            <a:extLst>
              <a:ext uri="{FF2B5EF4-FFF2-40B4-BE49-F238E27FC236}">
                <a16:creationId xmlns:a16="http://schemas.microsoft.com/office/drawing/2014/main" id="{7767B9CA-E13D-D446-B870-D57B6B3673C5}"/>
              </a:ext>
            </a:extLst>
          </p:cNvPr>
          <p:cNvSpPr>
            <a:spLocks noGrp="1"/>
          </p:cNvSpPr>
          <p:nvPr>
            <p:ph type="ftr" sz="quarter" idx="3"/>
          </p:nvPr>
        </p:nvSpPr>
        <p:spPr>
          <a:xfrm>
            <a:off x="9350730"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461241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width 01">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2118" y="1235386"/>
            <a:ext cx="12189882" cy="5614486"/>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3" y="331943"/>
            <a:ext cx="5598518" cy="539595"/>
          </a:xfrm>
          <a:prstGeom prst="rect">
            <a:avLst/>
          </a:prstGeom>
        </p:spPr>
        <p:txBody>
          <a:bodyPr anchor="ctr">
            <a:normAutofit/>
          </a:bodyPr>
          <a:lstStyle>
            <a:lvl1pPr>
              <a:defRPr sz="2400" b="1" i="0">
                <a:latin typeface="IBM Plex Sans SemiBold" panose="020B0503050000000000" pitchFamily="34" charset="77"/>
              </a:defRPr>
            </a:lvl1pPr>
          </a:lstStyle>
          <a:p>
            <a:pPr lvl="0"/>
            <a:r>
              <a:rPr lang="en-US" dirty="0"/>
              <a:t>Slide title</a:t>
            </a:r>
          </a:p>
        </p:txBody>
      </p:sp>
      <p:sp>
        <p:nvSpPr>
          <p:cNvPr id="67" name="Text Placeholder 2">
            <a:extLst>
              <a:ext uri="{FF2B5EF4-FFF2-40B4-BE49-F238E27FC236}">
                <a16:creationId xmlns:a16="http://schemas.microsoft.com/office/drawing/2014/main" id="{6EE5C8E7-EFDC-904E-9A97-47D99CD9BDD7}"/>
              </a:ext>
            </a:extLst>
          </p:cNvPr>
          <p:cNvSpPr>
            <a:spLocks noGrp="1"/>
          </p:cNvSpPr>
          <p:nvPr>
            <p:ph type="body" sz="quarter" idx="18" hasCustomPrompt="1"/>
          </p:nvPr>
        </p:nvSpPr>
        <p:spPr>
          <a:xfrm>
            <a:off x="215036" y="2105836"/>
            <a:ext cx="5576164" cy="1737295"/>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68" name="Text Placeholder 2">
            <a:extLst>
              <a:ext uri="{FF2B5EF4-FFF2-40B4-BE49-F238E27FC236}">
                <a16:creationId xmlns:a16="http://schemas.microsoft.com/office/drawing/2014/main" id="{976B2188-7CAD-5B4F-B2F3-A49421EE6BED}"/>
              </a:ext>
            </a:extLst>
          </p:cNvPr>
          <p:cNvSpPr>
            <a:spLocks noGrp="1"/>
          </p:cNvSpPr>
          <p:nvPr>
            <p:ph type="body" sz="quarter" idx="25" hasCustomPrompt="1"/>
          </p:nvPr>
        </p:nvSpPr>
        <p:spPr>
          <a:xfrm>
            <a:off x="212035" y="1736923"/>
            <a:ext cx="5579163"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9" name="Text Placeholder 2">
            <a:extLst>
              <a:ext uri="{FF2B5EF4-FFF2-40B4-BE49-F238E27FC236}">
                <a16:creationId xmlns:a16="http://schemas.microsoft.com/office/drawing/2014/main" id="{B1DB2324-7949-E748-AD06-D72A071B40FD}"/>
              </a:ext>
            </a:extLst>
          </p:cNvPr>
          <p:cNvSpPr>
            <a:spLocks noGrp="1"/>
          </p:cNvSpPr>
          <p:nvPr>
            <p:ph type="body" sz="quarter" idx="26" hasCustomPrompt="1"/>
          </p:nvPr>
        </p:nvSpPr>
        <p:spPr>
          <a:xfrm>
            <a:off x="6311036" y="2105837"/>
            <a:ext cx="5576164" cy="1737294"/>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80" name="Text Placeholder 2">
            <a:extLst>
              <a:ext uri="{FF2B5EF4-FFF2-40B4-BE49-F238E27FC236}">
                <a16:creationId xmlns:a16="http://schemas.microsoft.com/office/drawing/2014/main" id="{48509EFF-828A-AC49-B369-E7167496DE71}"/>
              </a:ext>
            </a:extLst>
          </p:cNvPr>
          <p:cNvSpPr>
            <a:spLocks noGrp="1"/>
          </p:cNvSpPr>
          <p:nvPr>
            <p:ph type="body" sz="quarter" idx="27" hasCustomPrompt="1"/>
          </p:nvPr>
        </p:nvSpPr>
        <p:spPr>
          <a:xfrm>
            <a:off x="6308036" y="1736923"/>
            <a:ext cx="5579164"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1" name="Text Placeholder 2">
            <a:extLst>
              <a:ext uri="{FF2B5EF4-FFF2-40B4-BE49-F238E27FC236}">
                <a16:creationId xmlns:a16="http://schemas.microsoft.com/office/drawing/2014/main" id="{2F585370-CEB1-B34C-AD11-A04A5BB169BD}"/>
              </a:ext>
            </a:extLst>
          </p:cNvPr>
          <p:cNvSpPr>
            <a:spLocks noGrp="1"/>
          </p:cNvSpPr>
          <p:nvPr>
            <p:ph type="body" sz="quarter" idx="28" hasCustomPrompt="1"/>
          </p:nvPr>
        </p:nvSpPr>
        <p:spPr>
          <a:xfrm>
            <a:off x="228289" y="4676757"/>
            <a:ext cx="5576164" cy="1737295"/>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82" name="Text Placeholder 2">
            <a:extLst>
              <a:ext uri="{FF2B5EF4-FFF2-40B4-BE49-F238E27FC236}">
                <a16:creationId xmlns:a16="http://schemas.microsoft.com/office/drawing/2014/main" id="{49774F56-6D57-8748-BA01-9FA430DD6BC7}"/>
              </a:ext>
            </a:extLst>
          </p:cNvPr>
          <p:cNvSpPr>
            <a:spLocks noGrp="1"/>
          </p:cNvSpPr>
          <p:nvPr>
            <p:ph type="body" sz="quarter" idx="29" hasCustomPrompt="1"/>
          </p:nvPr>
        </p:nvSpPr>
        <p:spPr>
          <a:xfrm>
            <a:off x="225288" y="4307844"/>
            <a:ext cx="5579163"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83" name="Text Placeholder 2">
            <a:extLst>
              <a:ext uri="{FF2B5EF4-FFF2-40B4-BE49-F238E27FC236}">
                <a16:creationId xmlns:a16="http://schemas.microsoft.com/office/drawing/2014/main" id="{B5BE6D1C-F8CC-3948-BFAC-BEFB25B41A75}"/>
              </a:ext>
            </a:extLst>
          </p:cNvPr>
          <p:cNvSpPr>
            <a:spLocks noGrp="1"/>
          </p:cNvSpPr>
          <p:nvPr>
            <p:ph type="body" sz="quarter" idx="30" hasCustomPrompt="1"/>
          </p:nvPr>
        </p:nvSpPr>
        <p:spPr>
          <a:xfrm>
            <a:off x="6324289" y="4676758"/>
            <a:ext cx="5576164" cy="1737294"/>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84" name="Text Placeholder 2">
            <a:extLst>
              <a:ext uri="{FF2B5EF4-FFF2-40B4-BE49-F238E27FC236}">
                <a16:creationId xmlns:a16="http://schemas.microsoft.com/office/drawing/2014/main" id="{2A1F27DF-F67F-A846-8F31-2B42D30E2660}"/>
              </a:ext>
            </a:extLst>
          </p:cNvPr>
          <p:cNvSpPr>
            <a:spLocks noGrp="1"/>
          </p:cNvSpPr>
          <p:nvPr>
            <p:ph type="body" sz="quarter" idx="31" hasCustomPrompt="1"/>
          </p:nvPr>
        </p:nvSpPr>
        <p:spPr>
          <a:xfrm>
            <a:off x="6321289" y="4307844"/>
            <a:ext cx="5579164"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1" name="Footer Placeholder 2">
            <a:extLst>
              <a:ext uri="{FF2B5EF4-FFF2-40B4-BE49-F238E27FC236}">
                <a16:creationId xmlns:a16="http://schemas.microsoft.com/office/drawing/2014/main" id="{9F265EF7-E37A-2B48-AC81-42B807A381D8}"/>
              </a:ext>
            </a:extLst>
          </p:cNvPr>
          <p:cNvSpPr>
            <a:spLocks noGrp="1"/>
          </p:cNvSpPr>
          <p:nvPr>
            <p:ph type="ftr" sz="quarter" idx="3"/>
          </p:nvPr>
        </p:nvSpPr>
        <p:spPr>
          <a:xfrm>
            <a:off x="9357843" y="33402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859428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width 02">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0" y="1235386"/>
            <a:ext cx="12191990" cy="5614486"/>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3" y="331943"/>
            <a:ext cx="5585267" cy="539595"/>
          </a:xfrm>
          <a:prstGeom prst="rect">
            <a:avLst/>
          </a:prstGeom>
        </p:spPr>
        <p:txBody>
          <a:bodyPr anchor="ctr">
            <a:normAutofit/>
          </a:bodyPr>
          <a:lstStyle>
            <a:lvl1pPr>
              <a:defRPr sz="2400" b="1" i="0">
                <a:latin typeface="IBM Plex Sans SemiBold" panose="020B0503050000000000" pitchFamily="34" charset="77"/>
              </a:defRPr>
            </a:lvl1pPr>
          </a:lstStyle>
          <a:p>
            <a:pPr lvl="0"/>
            <a:r>
              <a:rPr lang="en-US" dirty="0"/>
              <a:t>Slide title</a:t>
            </a:r>
          </a:p>
        </p:txBody>
      </p:sp>
      <p:sp>
        <p:nvSpPr>
          <p:cNvPr id="61" name="Text Placeholder 5">
            <a:extLst>
              <a:ext uri="{FF2B5EF4-FFF2-40B4-BE49-F238E27FC236}">
                <a16:creationId xmlns:a16="http://schemas.microsoft.com/office/drawing/2014/main" id="{C62E2F97-D395-2E49-BD2C-64329569A56F}"/>
              </a:ext>
            </a:extLst>
          </p:cNvPr>
          <p:cNvSpPr>
            <a:spLocks noGrp="1"/>
          </p:cNvSpPr>
          <p:nvPr>
            <p:ph type="body" sz="quarter" idx="12"/>
          </p:nvPr>
        </p:nvSpPr>
        <p:spPr>
          <a:xfrm>
            <a:off x="212592" y="1719262"/>
            <a:ext cx="2450592" cy="4275137"/>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Text Placeholder 5">
            <a:extLst>
              <a:ext uri="{FF2B5EF4-FFF2-40B4-BE49-F238E27FC236}">
                <a16:creationId xmlns:a16="http://schemas.microsoft.com/office/drawing/2014/main" id="{57364463-6680-BC40-BC8B-C2E058B0972A}"/>
              </a:ext>
            </a:extLst>
          </p:cNvPr>
          <p:cNvSpPr>
            <a:spLocks noGrp="1"/>
          </p:cNvSpPr>
          <p:nvPr>
            <p:ph type="body" sz="quarter" idx="13"/>
          </p:nvPr>
        </p:nvSpPr>
        <p:spPr>
          <a:xfrm>
            <a:off x="3260592" y="1719262"/>
            <a:ext cx="2450592" cy="4275137"/>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8" name="Text Placeholder 5">
            <a:extLst>
              <a:ext uri="{FF2B5EF4-FFF2-40B4-BE49-F238E27FC236}">
                <a16:creationId xmlns:a16="http://schemas.microsoft.com/office/drawing/2014/main" id="{66A15CCD-1119-D144-9AE2-FBCE011A08D2}"/>
              </a:ext>
            </a:extLst>
          </p:cNvPr>
          <p:cNvSpPr>
            <a:spLocks noGrp="1"/>
          </p:cNvSpPr>
          <p:nvPr>
            <p:ph type="body" sz="quarter" idx="14"/>
          </p:nvPr>
        </p:nvSpPr>
        <p:spPr>
          <a:xfrm>
            <a:off x="6313100" y="1719262"/>
            <a:ext cx="2450592" cy="4275137"/>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Text Placeholder 5">
            <a:extLst>
              <a:ext uri="{FF2B5EF4-FFF2-40B4-BE49-F238E27FC236}">
                <a16:creationId xmlns:a16="http://schemas.microsoft.com/office/drawing/2014/main" id="{16B460DF-1B56-D04B-8DCC-A91ECF065D86}"/>
              </a:ext>
            </a:extLst>
          </p:cNvPr>
          <p:cNvSpPr>
            <a:spLocks noGrp="1"/>
          </p:cNvSpPr>
          <p:nvPr>
            <p:ph type="body" sz="quarter" idx="15"/>
          </p:nvPr>
        </p:nvSpPr>
        <p:spPr>
          <a:xfrm>
            <a:off x="9356592" y="1719262"/>
            <a:ext cx="2450592" cy="4275137"/>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Footer Placeholder 2">
            <a:extLst>
              <a:ext uri="{FF2B5EF4-FFF2-40B4-BE49-F238E27FC236}">
                <a16:creationId xmlns:a16="http://schemas.microsoft.com/office/drawing/2014/main" id="{0A526A98-90C3-574B-A813-674DDDCF0713}"/>
              </a:ext>
            </a:extLst>
          </p:cNvPr>
          <p:cNvSpPr>
            <a:spLocks noGrp="1"/>
          </p:cNvSpPr>
          <p:nvPr>
            <p:ph type="ftr" sz="quarter" idx="3"/>
          </p:nvPr>
        </p:nvSpPr>
        <p:spPr>
          <a:xfrm>
            <a:off x="9357843" y="33402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888435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width 03">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0" y="1235386"/>
            <a:ext cx="12191990" cy="5614486"/>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3" y="331943"/>
            <a:ext cx="5585267" cy="539595"/>
          </a:xfrm>
          <a:prstGeom prst="rect">
            <a:avLst/>
          </a:prstGeom>
        </p:spPr>
        <p:txBody>
          <a:bodyPr anchor="ctr">
            <a:normAutofit/>
          </a:bodyPr>
          <a:lstStyle>
            <a:lvl1pPr>
              <a:defRPr sz="2400" b="1" i="0">
                <a:latin typeface="IBM Plex Sans SemiBold" panose="020B0503050000000000" pitchFamily="34" charset="77"/>
              </a:defRPr>
            </a:lvl1pPr>
          </a:lstStyle>
          <a:p>
            <a:pPr lvl="0"/>
            <a:r>
              <a:rPr lang="en-US" dirty="0"/>
              <a:t>Slide title</a:t>
            </a:r>
          </a:p>
        </p:txBody>
      </p:sp>
      <p:sp>
        <p:nvSpPr>
          <p:cNvPr id="61" name="Text Placeholder 5">
            <a:extLst>
              <a:ext uri="{FF2B5EF4-FFF2-40B4-BE49-F238E27FC236}">
                <a16:creationId xmlns:a16="http://schemas.microsoft.com/office/drawing/2014/main" id="{C62E2F97-D395-2E49-BD2C-64329569A56F}"/>
              </a:ext>
            </a:extLst>
          </p:cNvPr>
          <p:cNvSpPr>
            <a:spLocks noGrp="1"/>
          </p:cNvSpPr>
          <p:nvPr>
            <p:ph type="body" sz="quarter" idx="12"/>
          </p:nvPr>
        </p:nvSpPr>
        <p:spPr>
          <a:xfrm>
            <a:off x="213617" y="3980800"/>
            <a:ext cx="3039291" cy="2565399"/>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p:txBody>
      </p:sp>
      <p:sp>
        <p:nvSpPr>
          <p:cNvPr id="62" name="Text Placeholder 5">
            <a:extLst>
              <a:ext uri="{FF2B5EF4-FFF2-40B4-BE49-F238E27FC236}">
                <a16:creationId xmlns:a16="http://schemas.microsoft.com/office/drawing/2014/main" id="{57B843BF-AFC4-9942-9F7D-DA1F0DABDFA2}"/>
              </a:ext>
            </a:extLst>
          </p:cNvPr>
          <p:cNvSpPr>
            <a:spLocks noGrp="1"/>
          </p:cNvSpPr>
          <p:nvPr>
            <p:ph type="body" sz="quarter" idx="13"/>
          </p:nvPr>
        </p:nvSpPr>
        <p:spPr>
          <a:xfrm>
            <a:off x="4461095" y="3980800"/>
            <a:ext cx="3039291" cy="2565399"/>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p:txBody>
      </p:sp>
      <p:sp>
        <p:nvSpPr>
          <p:cNvPr id="64" name="Text Placeholder 5">
            <a:extLst>
              <a:ext uri="{FF2B5EF4-FFF2-40B4-BE49-F238E27FC236}">
                <a16:creationId xmlns:a16="http://schemas.microsoft.com/office/drawing/2014/main" id="{EB3D862F-3574-7A4F-952C-717A6D837BDA}"/>
              </a:ext>
            </a:extLst>
          </p:cNvPr>
          <p:cNvSpPr>
            <a:spLocks noGrp="1"/>
          </p:cNvSpPr>
          <p:nvPr>
            <p:ph type="body" sz="quarter" idx="14"/>
          </p:nvPr>
        </p:nvSpPr>
        <p:spPr>
          <a:xfrm>
            <a:off x="8739309" y="3980800"/>
            <a:ext cx="3039291" cy="2565399"/>
          </a:xfrm>
          <a:prstGeom prst="rect">
            <a:avLst/>
          </a:prstGeom>
        </p:spPr>
        <p:txBody>
          <a:bodyPr/>
          <a:lstStyle>
            <a:lvl1pPr>
              <a:defRPr sz="1600">
                <a:solidFill>
                  <a:srgbClr val="000000"/>
                </a:solidFill>
              </a:defRPr>
            </a:lvl1pPr>
            <a:lvl2pPr>
              <a:defRPr sz="1600">
                <a:solidFill>
                  <a:srgbClr val="50565B"/>
                </a:solidFill>
              </a:defRPr>
            </a:lvl2pPr>
            <a:lvl3pPr>
              <a:defRPr sz="1600">
                <a:solidFill>
                  <a:srgbClr val="50565B"/>
                </a:solidFill>
              </a:defRPr>
            </a:lvl3pPr>
            <a:lvl4pPr>
              <a:defRPr sz="1600">
                <a:solidFill>
                  <a:srgbClr val="50565B"/>
                </a:solidFill>
              </a:defRPr>
            </a:lvl4pPr>
            <a:lvl5pPr>
              <a:defRPr sz="1600">
                <a:solidFill>
                  <a:srgbClr val="50565B"/>
                </a:solidFill>
              </a:defRPr>
            </a:lvl5pPr>
          </a:lstStyle>
          <a:p>
            <a:pPr lvl="0"/>
            <a:r>
              <a:rPr lang="en-US" dirty="0"/>
              <a:t>Click to edit Master text styles</a:t>
            </a:r>
          </a:p>
          <a:p>
            <a:pPr lvl="1"/>
            <a:r>
              <a:rPr lang="en-US" dirty="0"/>
              <a:t>Second level</a:t>
            </a:r>
          </a:p>
        </p:txBody>
      </p:sp>
      <p:sp>
        <p:nvSpPr>
          <p:cNvPr id="66" name="Picture Placeholder 4">
            <a:extLst>
              <a:ext uri="{FF2B5EF4-FFF2-40B4-BE49-F238E27FC236}">
                <a16:creationId xmlns:a16="http://schemas.microsoft.com/office/drawing/2014/main" id="{606CDAD3-56E8-944F-8139-0A6C7BE8947A}"/>
              </a:ext>
            </a:extLst>
          </p:cNvPr>
          <p:cNvSpPr>
            <a:spLocks noGrp="1"/>
          </p:cNvSpPr>
          <p:nvPr>
            <p:ph type="pic" sz="quarter" idx="26"/>
          </p:nvPr>
        </p:nvSpPr>
        <p:spPr>
          <a:xfrm>
            <a:off x="313508" y="1446213"/>
            <a:ext cx="3039291" cy="2254250"/>
          </a:xfrm>
          <a:prstGeom prst="rect">
            <a:avLst/>
          </a:prstGeom>
        </p:spPr>
        <p:txBody>
          <a:bodyPr/>
          <a:lstStyle/>
          <a:p>
            <a:endParaRPr lang="en-US" dirty="0"/>
          </a:p>
        </p:txBody>
      </p:sp>
      <p:sp>
        <p:nvSpPr>
          <p:cNvPr id="70" name="Picture Placeholder 4">
            <a:extLst>
              <a:ext uri="{FF2B5EF4-FFF2-40B4-BE49-F238E27FC236}">
                <a16:creationId xmlns:a16="http://schemas.microsoft.com/office/drawing/2014/main" id="{8A6F8616-73FF-7B46-B238-FE03E24CD73C}"/>
              </a:ext>
            </a:extLst>
          </p:cNvPr>
          <p:cNvSpPr>
            <a:spLocks noGrp="1"/>
          </p:cNvSpPr>
          <p:nvPr>
            <p:ph type="pic" sz="quarter" idx="27"/>
          </p:nvPr>
        </p:nvSpPr>
        <p:spPr>
          <a:xfrm>
            <a:off x="4564155" y="1446213"/>
            <a:ext cx="3039291" cy="2254250"/>
          </a:xfrm>
          <a:prstGeom prst="rect">
            <a:avLst/>
          </a:prstGeom>
        </p:spPr>
        <p:txBody>
          <a:bodyPr/>
          <a:lstStyle/>
          <a:p>
            <a:endParaRPr lang="en-US" dirty="0"/>
          </a:p>
        </p:txBody>
      </p:sp>
      <p:sp>
        <p:nvSpPr>
          <p:cNvPr id="72" name="Picture Placeholder 4">
            <a:extLst>
              <a:ext uri="{FF2B5EF4-FFF2-40B4-BE49-F238E27FC236}">
                <a16:creationId xmlns:a16="http://schemas.microsoft.com/office/drawing/2014/main" id="{4E9386EC-2899-6449-AAD5-2AC59BA7BECD}"/>
              </a:ext>
            </a:extLst>
          </p:cNvPr>
          <p:cNvSpPr>
            <a:spLocks noGrp="1"/>
          </p:cNvSpPr>
          <p:nvPr>
            <p:ph type="pic" sz="quarter" idx="28"/>
          </p:nvPr>
        </p:nvSpPr>
        <p:spPr>
          <a:xfrm>
            <a:off x="8839199" y="1446213"/>
            <a:ext cx="3039291" cy="2254250"/>
          </a:xfrm>
          <a:prstGeom prst="rect">
            <a:avLst/>
          </a:prstGeom>
        </p:spPr>
        <p:txBody>
          <a:bodyPr/>
          <a:lstStyle/>
          <a:p>
            <a:endParaRPr lang="en-US" dirty="0"/>
          </a:p>
        </p:txBody>
      </p:sp>
      <p:sp>
        <p:nvSpPr>
          <p:cNvPr id="67" name="Footer Placeholder 2">
            <a:extLst>
              <a:ext uri="{FF2B5EF4-FFF2-40B4-BE49-F238E27FC236}">
                <a16:creationId xmlns:a16="http://schemas.microsoft.com/office/drawing/2014/main" id="{21450023-54FF-0F48-AC85-E238A177366D}"/>
              </a:ext>
            </a:extLst>
          </p:cNvPr>
          <p:cNvSpPr>
            <a:spLocks noGrp="1"/>
          </p:cNvSpPr>
          <p:nvPr>
            <p:ph type="ftr" sz="quarter" idx="3"/>
          </p:nvPr>
        </p:nvSpPr>
        <p:spPr>
          <a:xfrm>
            <a:off x="9357843" y="33402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53148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01">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24387" y="0"/>
            <a:ext cx="12216377" cy="686980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4" name="Text Placeholder 64">
            <a:extLst>
              <a:ext uri="{FF2B5EF4-FFF2-40B4-BE49-F238E27FC236}">
                <a16:creationId xmlns:a16="http://schemas.microsoft.com/office/drawing/2014/main" id="{F1CDA77A-CC76-5F42-8AEF-8A8C25899C5A}"/>
              </a:ext>
            </a:extLst>
          </p:cNvPr>
          <p:cNvSpPr>
            <a:spLocks noGrp="1"/>
          </p:cNvSpPr>
          <p:nvPr>
            <p:ph type="body" sz="quarter" idx="10" hasCustomPrompt="1"/>
          </p:nvPr>
        </p:nvSpPr>
        <p:spPr>
          <a:xfrm>
            <a:off x="230382" y="1719262"/>
            <a:ext cx="5865618" cy="2560127"/>
          </a:xfrm>
          <a:prstGeom prst="rect">
            <a:avLst/>
          </a:prstGeom>
        </p:spPr>
        <p:txBody>
          <a:bodyPr>
            <a:normAutofit/>
          </a:bodyPr>
          <a:lstStyle>
            <a:lvl1pPr>
              <a:defRPr sz="2400" b="1" i="0">
                <a:solidFill>
                  <a:schemeClr val="tx1"/>
                </a:solidFill>
                <a:latin typeface="IBM Plex Serif SemiBold" panose="02060503050406000203" pitchFamily="18" charset="77"/>
              </a:defRPr>
            </a:lvl1pPr>
          </a:lstStyle>
          <a:p>
            <a:pPr lvl="0"/>
            <a:r>
              <a:rPr lang="en-US" dirty="0"/>
              <a:t>Good design is good business</a:t>
            </a:r>
          </a:p>
        </p:txBody>
      </p:sp>
      <p:sp>
        <p:nvSpPr>
          <p:cNvPr id="66" name="Footer Placeholder 2">
            <a:extLst>
              <a:ext uri="{FF2B5EF4-FFF2-40B4-BE49-F238E27FC236}">
                <a16:creationId xmlns:a16="http://schemas.microsoft.com/office/drawing/2014/main" id="{EBA6F0A0-2BF7-324F-BAB1-F90F733CAF3E}"/>
              </a:ext>
            </a:extLst>
          </p:cNvPr>
          <p:cNvSpPr>
            <a:spLocks noGrp="1"/>
          </p:cNvSpPr>
          <p:nvPr>
            <p:ph type="ftr" sz="quarter" idx="3"/>
          </p:nvPr>
        </p:nvSpPr>
        <p:spPr>
          <a:xfrm>
            <a:off x="220815" y="2270923"/>
            <a:ext cx="2438312" cy="546100"/>
          </a:xfrm>
          <a:prstGeom prst="rect">
            <a:avLst/>
          </a:prstGeom>
        </p:spPr>
        <p:txBody>
          <a:bodyPr/>
          <a:lstStyle>
            <a:lvl1pPr>
              <a:defRPr sz="1200" b="0" i="0">
                <a:solidFill>
                  <a:srgbClr val="50565B"/>
                </a:solidFill>
                <a:latin typeface="IBM Plex Sans" panose="020B0503050000000000" pitchFamily="34" charset="77"/>
              </a:defRPr>
            </a:lvl1pPr>
          </a:lstStyle>
          <a:p>
            <a:r>
              <a:rPr lang="en-US" dirty="0"/>
              <a:t>- Thomas J. Watson</a:t>
            </a:r>
          </a:p>
        </p:txBody>
      </p:sp>
      <p:sp>
        <p:nvSpPr>
          <p:cNvPr id="61" name="Text Placeholder 64">
            <a:extLst>
              <a:ext uri="{FF2B5EF4-FFF2-40B4-BE49-F238E27FC236}">
                <a16:creationId xmlns:a16="http://schemas.microsoft.com/office/drawing/2014/main" id="{C31BAFAB-8C1A-DF43-8446-3EBDDF5CBB48}"/>
              </a:ext>
            </a:extLst>
          </p:cNvPr>
          <p:cNvSpPr>
            <a:spLocks noGrp="1"/>
          </p:cNvSpPr>
          <p:nvPr>
            <p:ph type="body" sz="quarter" idx="11" hasCustomPrompt="1"/>
          </p:nvPr>
        </p:nvSpPr>
        <p:spPr>
          <a:xfrm>
            <a:off x="186517" y="1128226"/>
            <a:ext cx="585651" cy="576048"/>
          </a:xfrm>
          <a:prstGeom prst="rect">
            <a:avLst/>
          </a:prstGeom>
        </p:spPr>
        <p:txBody>
          <a:bodyPr>
            <a:noAutofit/>
          </a:bodyPr>
          <a:lstStyle>
            <a:lvl1pPr>
              <a:defRPr sz="6800" b="1" i="0">
                <a:solidFill>
                  <a:schemeClr val="tx1"/>
                </a:solidFill>
                <a:latin typeface="IBM Plex Serif SemiBold" panose="02060503050406000203" pitchFamily="18" charset="77"/>
              </a:defRPr>
            </a:lvl1pPr>
          </a:lstStyle>
          <a:p>
            <a:pPr lvl="0"/>
            <a:r>
              <a:rPr lang="en-US" dirty="0"/>
              <a:t>“</a:t>
            </a:r>
          </a:p>
        </p:txBody>
      </p:sp>
      <p:sp>
        <p:nvSpPr>
          <p:cNvPr id="62" name="Footer Placeholder 2">
            <a:extLst>
              <a:ext uri="{FF2B5EF4-FFF2-40B4-BE49-F238E27FC236}">
                <a16:creationId xmlns:a16="http://schemas.microsoft.com/office/drawing/2014/main" id="{43676552-F80F-D948-802C-935209F936EB}"/>
              </a:ext>
            </a:extLst>
          </p:cNvPr>
          <p:cNvSpPr txBox="1">
            <a:spLocks/>
          </p:cNvSpPr>
          <p:nvPr userDrawn="1"/>
        </p:nvSpPr>
        <p:spPr>
          <a:xfrm>
            <a:off x="210312" y="6073456"/>
            <a:ext cx="2438312" cy="546100"/>
          </a:xfrm>
          <a:prstGeom prst="rect">
            <a:avLst/>
          </a:prstGeom>
        </p:spPr>
        <p:txBody>
          <a:bodyPr anchor="b"/>
          <a:lstStyle>
            <a:defPPr>
              <a:defRPr lang="en-US"/>
            </a:defPPr>
            <a:lvl1pPr marL="0" algn="l" defTabSz="914400" rtl="0" eaLnBrk="1" latinLnBrk="0" hangingPunct="1">
              <a:lnSpc>
                <a:spcPct val="150000"/>
              </a:lnSpc>
              <a:defRPr sz="1000" b="0" i="0" kern="1200">
                <a:solidFill>
                  <a:srgbClr val="50565B"/>
                </a:solidFill>
                <a:latin typeface="IBM Plex Sans" panose="020B0503050000000000"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2046840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24387" y="0"/>
            <a:ext cx="12216377" cy="6869801"/>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Text Placeholder 64">
            <a:extLst>
              <a:ext uri="{FF2B5EF4-FFF2-40B4-BE49-F238E27FC236}">
                <a16:creationId xmlns:a16="http://schemas.microsoft.com/office/drawing/2014/main" id="{DC260542-4868-DA4F-BA4C-8CFE76BF07E9}"/>
              </a:ext>
            </a:extLst>
          </p:cNvPr>
          <p:cNvSpPr>
            <a:spLocks noGrp="1"/>
          </p:cNvSpPr>
          <p:nvPr>
            <p:ph type="body" sz="quarter" idx="10" hasCustomPrompt="1"/>
          </p:nvPr>
        </p:nvSpPr>
        <p:spPr>
          <a:xfrm>
            <a:off x="230382" y="1719262"/>
            <a:ext cx="5865618" cy="2560127"/>
          </a:xfrm>
          <a:prstGeom prst="rect">
            <a:avLst/>
          </a:prstGeom>
        </p:spPr>
        <p:txBody>
          <a:bodyPr>
            <a:normAutofit/>
          </a:bodyPr>
          <a:lstStyle>
            <a:lvl1pPr>
              <a:defRPr sz="2400" b="1" i="0">
                <a:solidFill>
                  <a:schemeClr val="bg1"/>
                </a:solidFill>
                <a:latin typeface="IBM Plex Serif SemiBold" panose="02060503050406000203" pitchFamily="18" charset="77"/>
              </a:defRPr>
            </a:lvl1pPr>
          </a:lstStyle>
          <a:p>
            <a:pPr lvl="0"/>
            <a:r>
              <a:rPr lang="en-US" dirty="0"/>
              <a:t>Good design is good business</a:t>
            </a:r>
          </a:p>
        </p:txBody>
      </p:sp>
      <p:sp>
        <p:nvSpPr>
          <p:cNvPr id="62" name="Footer Placeholder 2">
            <a:extLst>
              <a:ext uri="{FF2B5EF4-FFF2-40B4-BE49-F238E27FC236}">
                <a16:creationId xmlns:a16="http://schemas.microsoft.com/office/drawing/2014/main" id="{3D1783C0-A9DB-364C-BEB3-AF6F77E92BC4}"/>
              </a:ext>
            </a:extLst>
          </p:cNvPr>
          <p:cNvSpPr>
            <a:spLocks noGrp="1"/>
          </p:cNvSpPr>
          <p:nvPr>
            <p:ph type="ftr" sz="quarter" idx="3"/>
          </p:nvPr>
        </p:nvSpPr>
        <p:spPr>
          <a:xfrm>
            <a:off x="220815" y="2270923"/>
            <a:ext cx="2438312" cy="546100"/>
          </a:xfrm>
          <a:prstGeom prst="rect">
            <a:avLst/>
          </a:prstGeom>
        </p:spPr>
        <p:txBody>
          <a:bodyPr/>
          <a:lstStyle>
            <a:lvl1pPr>
              <a:defRPr sz="1200" b="0" i="0">
                <a:solidFill>
                  <a:schemeClr val="bg1"/>
                </a:solidFill>
                <a:latin typeface="IBM Plex Sans" panose="020B0503050000000000" pitchFamily="34" charset="77"/>
              </a:defRPr>
            </a:lvl1pPr>
          </a:lstStyle>
          <a:p>
            <a:r>
              <a:rPr lang="en-US" dirty="0"/>
              <a:t>- Thomas J. Watson</a:t>
            </a:r>
          </a:p>
        </p:txBody>
      </p:sp>
      <p:sp>
        <p:nvSpPr>
          <p:cNvPr id="63" name="Text Placeholder 64">
            <a:extLst>
              <a:ext uri="{FF2B5EF4-FFF2-40B4-BE49-F238E27FC236}">
                <a16:creationId xmlns:a16="http://schemas.microsoft.com/office/drawing/2014/main" id="{BAFA2A51-8FD8-B04C-BCC3-A8F95DCF172F}"/>
              </a:ext>
            </a:extLst>
          </p:cNvPr>
          <p:cNvSpPr>
            <a:spLocks noGrp="1"/>
          </p:cNvSpPr>
          <p:nvPr>
            <p:ph type="body" sz="quarter" idx="11" hasCustomPrompt="1"/>
          </p:nvPr>
        </p:nvSpPr>
        <p:spPr>
          <a:xfrm>
            <a:off x="186517" y="1128226"/>
            <a:ext cx="585651" cy="576048"/>
          </a:xfrm>
          <a:prstGeom prst="rect">
            <a:avLst/>
          </a:prstGeom>
        </p:spPr>
        <p:txBody>
          <a:bodyPr>
            <a:noAutofit/>
          </a:bodyPr>
          <a:lstStyle>
            <a:lvl1pPr>
              <a:defRPr sz="6800" b="1" i="0">
                <a:solidFill>
                  <a:schemeClr val="bg1"/>
                </a:solidFill>
                <a:latin typeface="IBM Plex Serif SemiBold" panose="02060503050406000203" pitchFamily="18" charset="77"/>
              </a:defRPr>
            </a:lvl1pPr>
          </a:lstStyle>
          <a:p>
            <a:pPr lvl="0"/>
            <a:r>
              <a:rPr lang="en-US" dirty="0"/>
              <a:t>“</a:t>
            </a:r>
          </a:p>
        </p:txBody>
      </p:sp>
      <p:sp>
        <p:nvSpPr>
          <p:cNvPr id="64" name="Footer Placeholder 2">
            <a:extLst>
              <a:ext uri="{FF2B5EF4-FFF2-40B4-BE49-F238E27FC236}">
                <a16:creationId xmlns:a16="http://schemas.microsoft.com/office/drawing/2014/main" id="{877B0525-FBE6-F24A-A1DD-554F2A2AEB69}"/>
              </a:ext>
            </a:extLst>
          </p:cNvPr>
          <p:cNvSpPr txBox="1">
            <a:spLocks/>
          </p:cNvSpPr>
          <p:nvPr userDrawn="1"/>
        </p:nvSpPr>
        <p:spPr>
          <a:xfrm>
            <a:off x="210312" y="6073456"/>
            <a:ext cx="2438312" cy="546100"/>
          </a:xfrm>
          <a:prstGeom prst="rect">
            <a:avLst/>
          </a:prstGeom>
        </p:spPr>
        <p:txBody>
          <a:bodyPr anchor="b"/>
          <a:lstStyle>
            <a:defPPr>
              <a:defRPr lang="en-US"/>
            </a:defPPr>
            <a:lvl1pPr marL="0" algn="l" defTabSz="914400" rtl="0" eaLnBrk="1" latinLnBrk="0" hangingPunct="1">
              <a:lnSpc>
                <a:spcPct val="150000"/>
              </a:lnSpc>
              <a:defRPr sz="1000" b="0" i="0" kern="1200">
                <a:solidFill>
                  <a:srgbClr val="50565B"/>
                </a:solidFill>
                <a:latin typeface="IBM Plex Sans" panose="020B0503050000000000"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latin typeface="IBM Plex Sans SemiBold" panose="020B0503050000000000" pitchFamily="34" charset="77"/>
              </a:rPr>
              <a:t>Presentation title</a:t>
            </a:r>
          </a:p>
          <a:p>
            <a:r>
              <a:rPr lang="en-US" dirty="0">
                <a:solidFill>
                  <a:schemeClr val="bg1"/>
                </a:solidFill>
              </a:rPr>
              <a:t>IBM |  Project/team name</a:t>
            </a:r>
          </a:p>
        </p:txBody>
      </p:sp>
    </p:spTree>
    <p:extLst>
      <p:ext uri="{BB962C8B-B14F-4D97-AF65-F5344CB8AC3E}">
        <p14:creationId xmlns:p14="http://schemas.microsoft.com/office/powerpoint/2010/main" val="2244801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03">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0626" y="4275931"/>
            <a:ext cx="11582400" cy="1709737"/>
          </a:xfrm>
          <a:prstGeom prst="rect">
            <a:avLst/>
          </a:prstGeom>
        </p:spPr>
        <p:txBody>
          <a:bodyPr>
            <a:normAutofit/>
          </a:bodyPr>
          <a:lstStyle>
            <a:lvl1pPr>
              <a:defRPr sz="4800" b="1" i="0">
                <a:solidFill>
                  <a:schemeClr val="tx1"/>
                </a:solidFill>
                <a:latin typeface="IBM Plex Serif SemiBold" panose="02060503050406000203" pitchFamily="18" charset="77"/>
              </a:defRPr>
            </a:lvl1pPr>
          </a:lstStyle>
          <a:p>
            <a:pPr lvl="0"/>
            <a:r>
              <a:rPr lang="en-US" dirty="0"/>
              <a:t>Good design is good business.</a:t>
            </a:r>
          </a:p>
        </p:txBody>
      </p:sp>
      <p:sp>
        <p:nvSpPr>
          <p:cNvPr id="61" name="Footer Placeholder 2">
            <a:extLst>
              <a:ext uri="{FF2B5EF4-FFF2-40B4-BE49-F238E27FC236}">
                <a16:creationId xmlns:a16="http://schemas.microsoft.com/office/drawing/2014/main" id="{03BC7E4E-01BD-F844-A6C1-038B2F36B91E}"/>
              </a:ext>
            </a:extLst>
          </p:cNvPr>
          <p:cNvSpPr>
            <a:spLocks noGrp="1"/>
          </p:cNvSpPr>
          <p:nvPr>
            <p:ph type="ftr" sz="quarter" idx="3"/>
          </p:nvPr>
        </p:nvSpPr>
        <p:spPr>
          <a:xfrm>
            <a:off x="212288" y="5129181"/>
            <a:ext cx="2438312" cy="546100"/>
          </a:xfrm>
          <a:prstGeom prst="rect">
            <a:avLst/>
          </a:prstGeom>
        </p:spPr>
        <p:txBody>
          <a:bodyPr/>
          <a:lstStyle>
            <a:lvl1pPr>
              <a:defRPr sz="1600" b="0" i="0">
                <a:solidFill>
                  <a:srgbClr val="50565B"/>
                </a:solidFill>
                <a:latin typeface="IBM Plex Sans" panose="020B0503050000000000" pitchFamily="34" charset="77"/>
              </a:defRPr>
            </a:lvl1pPr>
          </a:lstStyle>
          <a:p>
            <a:r>
              <a:rPr lang="en-US" dirty="0"/>
              <a:t>- Thomas J. Watson</a:t>
            </a:r>
          </a:p>
        </p:txBody>
      </p:sp>
      <p:sp>
        <p:nvSpPr>
          <p:cNvPr id="64" name="Text Placeholder 64">
            <a:extLst>
              <a:ext uri="{FF2B5EF4-FFF2-40B4-BE49-F238E27FC236}">
                <a16:creationId xmlns:a16="http://schemas.microsoft.com/office/drawing/2014/main" id="{68B6868D-50A2-E64E-862F-CCE79AD796F6}"/>
              </a:ext>
            </a:extLst>
          </p:cNvPr>
          <p:cNvSpPr>
            <a:spLocks noGrp="1"/>
          </p:cNvSpPr>
          <p:nvPr>
            <p:ph type="body" sz="quarter" idx="11" hasCustomPrompt="1"/>
          </p:nvPr>
        </p:nvSpPr>
        <p:spPr>
          <a:xfrm>
            <a:off x="165797" y="3487579"/>
            <a:ext cx="796442" cy="784229"/>
          </a:xfrm>
          <a:prstGeom prst="rect">
            <a:avLst/>
          </a:prstGeom>
        </p:spPr>
        <p:txBody>
          <a:bodyPr>
            <a:noAutofit/>
          </a:bodyPr>
          <a:lstStyle>
            <a:lvl1pPr>
              <a:defRPr sz="9200" b="1" i="0">
                <a:solidFill>
                  <a:schemeClr val="tx1"/>
                </a:solidFill>
                <a:latin typeface="IBM Plex Serif SemiBold" panose="02060503050406000203" pitchFamily="18" charset="77"/>
              </a:defRPr>
            </a:lvl1pPr>
          </a:lstStyle>
          <a:p>
            <a:pPr lvl="0"/>
            <a:r>
              <a:rPr lang="en-US" dirty="0"/>
              <a:t>“</a:t>
            </a:r>
          </a:p>
        </p:txBody>
      </p:sp>
      <p:sp>
        <p:nvSpPr>
          <p:cNvPr id="62" name="Footer Placeholder 2">
            <a:extLst>
              <a:ext uri="{FF2B5EF4-FFF2-40B4-BE49-F238E27FC236}">
                <a16:creationId xmlns:a16="http://schemas.microsoft.com/office/drawing/2014/main" id="{17BADB23-B8E6-A641-AB6E-8E581C2E0994}"/>
              </a:ext>
            </a:extLst>
          </p:cNvPr>
          <p:cNvSpPr txBox="1">
            <a:spLocks/>
          </p:cNvSpPr>
          <p:nvPr userDrawn="1"/>
        </p:nvSpPr>
        <p:spPr>
          <a:xfrm>
            <a:off x="210312" y="6073456"/>
            <a:ext cx="2438312" cy="546100"/>
          </a:xfrm>
          <a:prstGeom prst="rect">
            <a:avLst/>
          </a:prstGeom>
        </p:spPr>
        <p:txBody>
          <a:bodyPr anchor="b"/>
          <a:lstStyle>
            <a:defPPr>
              <a:defRPr lang="en-US"/>
            </a:defPPr>
            <a:lvl1pPr marL="0" algn="l" defTabSz="914400" rtl="0" eaLnBrk="1" latinLnBrk="0" hangingPunct="1">
              <a:lnSpc>
                <a:spcPct val="150000"/>
              </a:lnSpc>
              <a:defRPr sz="1000" b="0" i="0" kern="1200">
                <a:solidFill>
                  <a:srgbClr val="50565B"/>
                </a:solidFill>
                <a:latin typeface="IBM Plex Sans" panose="020B0503050000000000"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2533625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30384" y="326929"/>
            <a:ext cx="5560816" cy="139214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1" name="Footer Placeholder 2">
            <a:extLst>
              <a:ext uri="{FF2B5EF4-FFF2-40B4-BE49-F238E27FC236}">
                <a16:creationId xmlns:a16="http://schemas.microsoft.com/office/drawing/2014/main" id="{E7948A74-F93F-924F-9CF3-C2F54075C4C8}"/>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5469873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grey">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938EC85-FD81-F04D-A5A6-E695C8BFF056}"/>
              </a:ext>
            </a:extLst>
          </p:cNvPr>
          <p:cNvSpPr/>
          <p:nvPr userDrawn="1"/>
        </p:nvSpPr>
        <p:spPr bwMode="auto">
          <a:xfrm>
            <a:off x="-24387" y="-1"/>
            <a:ext cx="12216377"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2" name="Footer Placeholder 2">
            <a:extLst>
              <a:ext uri="{FF2B5EF4-FFF2-40B4-BE49-F238E27FC236}">
                <a16:creationId xmlns:a16="http://schemas.microsoft.com/office/drawing/2014/main" id="{7CFA888A-210A-D94C-8BCD-5EF9FD97F820}"/>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
        <p:nvSpPr>
          <p:cNvPr id="63" name="Text Placeholder 64">
            <a:extLst>
              <a:ext uri="{FF2B5EF4-FFF2-40B4-BE49-F238E27FC236}">
                <a16:creationId xmlns:a16="http://schemas.microsoft.com/office/drawing/2014/main" id="{65F74A3F-5C68-254C-B405-2FF4B21A3E3F}"/>
              </a:ext>
            </a:extLst>
          </p:cNvPr>
          <p:cNvSpPr>
            <a:spLocks noGrp="1"/>
          </p:cNvSpPr>
          <p:nvPr>
            <p:ph type="body" sz="quarter" idx="10" hasCustomPrompt="1"/>
          </p:nvPr>
        </p:nvSpPr>
        <p:spPr>
          <a:xfrm>
            <a:off x="230384" y="326929"/>
            <a:ext cx="5560816" cy="139214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Tree>
    <p:extLst>
      <p:ext uri="{BB962C8B-B14F-4D97-AF65-F5344CB8AC3E}">
        <p14:creationId xmlns:p14="http://schemas.microsoft.com/office/powerpoint/2010/main" val="157341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CFD06975-2E6D-D242-B5D7-C763259EE92E}"/>
              </a:ext>
            </a:extLst>
          </p:cNvPr>
          <p:cNvSpPr/>
          <p:nvPr userDrawn="1"/>
        </p:nvSpPr>
        <p:spPr bwMode="auto">
          <a:xfrm>
            <a:off x="0" y="4185"/>
            <a:ext cx="12192000" cy="6853815"/>
          </a:xfrm>
          <a:prstGeom prst="rect">
            <a:avLst/>
          </a:prstGeom>
          <a:gradFill>
            <a:gsLst>
              <a:gs pos="0">
                <a:srgbClr val="0530AD"/>
              </a:gs>
              <a:gs pos="100000">
                <a:srgbClr val="0062FF"/>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Title 1">
            <a:extLst>
              <a:ext uri="{FF2B5EF4-FFF2-40B4-BE49-F238E27FC236}">
                <a16:creationId xmlns:a16="http://schemas.microsoft.com/office/drawing/2014/main" id="{389FD379-A408-3A40-ACE3-3CBE5A23D7AA}"/>
              </a:ext>
            </a:extLst>
          </p:cNvPr>
          <p:cNvSpPr>
            <a:spLocks noGrp="1"/>
          </p:cNvSpPr>
          <p:nvPr>
            <p:ph type="title"/>
          </p:nvPr>
        </p:nvSpPr>
        <p:spPr>
          <a:xfrm>
            <a:off x="162298" y="317500"/>
            <a:ext cx="8981702" cy="5676900"/>
          </a:xfrm>
          <a:prstGeom prst="rect">
            <a:avLst/>
          </a:prstGeom>
        </p:spPr>
        <p:txBody>
          <a:bodyPr/>
          <a:lstStyle>
            <a:lvl1pPr>
              <a:defRPr sz="9200" b="1" i="0">
                <a:solidFill>
                  <a:schemeClr val="bg1"/>
                </a:solidFill>
                <a:latin typeface="IBM Plex Sans SemiBold" panose="020B0503050000000000" pitchFamily="34" charset="77"/>
              </a:defRPr>
            </a:lvl1pPr>
          </a:lstStyle>
          <a:p>
            <a:r>
              <a:rPr lang="en-US"/>
              <a:t>Click to edit Master title style</a:t>
            </a:r>
            <a:endParaRPr lang="en-US" dirty="0"/>
          </a:p>
        </p:txBody>
      </p:sp>
      <p:sp>
        <p:nvSpPr>
          <p:cNvPr id="62" name="Footer Placeholder 2">
            <a:extLst>
              <a:ext uri="{FF2B5EF4-FFF2-40B4-BE49-F238E27FC236}">
                <a16:creationId xmlns:a16="http://schemas.microsoft.com/office/drawing/2014/main" id="{147C000B-8AD2-AF4D-A1AF-CB5C013728EE}"/>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89941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Rectangle 60">
            <a:extLst>
              <a:ext uri="{FF2B5EF4-FFF2-40B4-BE49-F238E27FC236}">
                <a16:creationId xmlns:a16="http://schemas.microsoft.com/office/drawing/2014/main" id="{6E6AF42C-6F5C-A74D-827E-E2ED784DA30B}"/>
              </a:ext>
            </a:extLst>
          </p:cNvPr>
          <p:cNvSpPr/>
          <p:nvPr userDrawn="1"/>
        </p:nvSpPr>
        <p:spPr bwMode="auto">
          <a:xfrm>
            <a:off x="-24387" y="0"/>
            <a:ext cx="12216377" cy="6869801"/>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4" name="Footer Placeholder 2">
            <a:extLst>
              <a:ext uri="{FF2B5EF4-FFF2-40B4-BE49-F238E27FC236}">
                <a16:creationId xmlns:a16="http://schemas.microsoft.com/office/drawing/2014/main" id="{02CB58F3-0D93-2647-A669-3DB82B029267}"/>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
        <p:nvSpPr>
          <p:cNvPr id="65" name="Text Placeholder 64">
            <a:extLst>
              <a:ext uri="{FF2B5EF4-FFF2-40B4-BE49-F238E27FC236}">
                <a16:creationId xmlns:a16="http://schemas.microsoft.com/office/drawing/2014/main" id="{A9364D8A-3D04-D040-9B99-B5EFF0898A72}"/>
              </a:ext>
            </a:extLst>
          </p:cNvPr>
          <p:cNvSpPr>
            <a:spLocks noGrp="1"/>
          </p:cNvSpPr>
          <p:nvPr>
            <p:ph type="body" sz="quarter" idx="10" hasCustomPrompt="1"/>
          </p:nvPr>
        </p:nvSpPr>
        <p:spPr>
          <a:xfrm>
            <a:off x="230384" y="326929"/>
            <a:ext cx="5560816" cy="1392144"/>
          </a:xfrm>
          <a:prstGeom prst="rect">
            <a:avLst/>
          </a:prstGeom>
        </p:spPr>
        <p:txBody>
          <a:bodyPr>
            <a:normAutofit/>
          </a:bodyPr>
          <a:lstStyle>
            <a:lvl1pPr>
              <a:defRPr sz="2400" b="1" i="0">
                <a:solidFill>
                  <a:schemeClr val="bg1"/>
                </a:solidFill>
                <a:latin typeface="IBM Plex Sans SemiBold" panose="020B0503050000000000" pitchFamily="34" charset="77"/>
              </a:defRPr>
            </a:lvl1pPr>
          </a:lstStyle>
          <a:p>
            <a:pPr lvl="0"/>
            <a:r>
              <a:rPr lang="en-US" dirty="0"/>
              <a:t>Slide title</a:t>
            </a:r>
          </a:p>
        </p:txBody>
      </p:sp>
    </p:spTree>
    <p:extLst>
      <p:ext uri="{BB962C8B-B14F-4D97-AF65-F5344CB8AC3E}">
        <p14:creationId xmlns:p14="http://schemas.microsoft.com/office/powerpoint/2010/main" val="652808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black">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2" name="Rectangle 61">
            <a:extLst>
              <a:ext uri="{FF2B5EF4-FFF2-40B4-BE49-F238E27FC236}">
                <a16:creationId xmlns:a16="http://schemas.microsoft.com/office/drawing/2014/main" id="{4CCA098D-CCD6-444A-88F7-E5772E1D4064}"/>
              </a:ext>
            </a:extLst>
          </p:cNvPr>
          <p:cNvSpPr/>
          <p:nvPr userDrawn="1"/>
        </p:nvSpPr>
        <p:spPr bwMode="auto">
          <a:xfrm>
            <a:off x="-24387" y="0"/>
            <a:ext cx="12216377" cy="6869801"/>
          </a:xfrm>
          <a:prstGeom prst="rect">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4" name="Footer Placeholder 2">
            <a:extLst>
              <a:ext uri="{FF2B5EF4-FFF2-40B4-BE49-F238E27FC236}">
                <a16:creationId xmlns:a16="http://schemas.microsoft.com/office/drawing/2014/main" id="{B94E3392-5D0B-B54A-862D-96C05600BCFB}"/>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
        <p:nvSpPr>
          <p:cNvPr id="65" name="Text Placeholder 64">
            <a:extLst>
              <a:ext uri="{FF2B5EF4-FFF2-40B4-BE49-F238E27FC236}">
                <a16:creationId xmlns:a16="http://schemas.microsoft.com/office/drawing/2014/main" id="{88F037E0-56A4-0742-B686-A4A11ED538B5}"/>
              </a:ext>
            </a:extLst>
          </p:cNvPr>
          <p:cNvSpPr>
            <a:spLocks noGrp="1"/>
          </p:cNvSpPr>
          <p:nvPr>
            <p:ph type="body" sz="quarter" idx="10" hasCustomPrompt="1"/>
          </p:nvPr>
        </p:nvSpPr>
        <p:spPr>
          <a:xfrm>
            <a:off x="230384" y="326929"/>
            <a:ext cx="5560816" cy="1392144"/>
          </a:xfrm>
          <a:prstGeom prst="rect">
            <a:avLst/>
          </a:prstGeom>
        </p:spPr>
        <p:txBody>
          <a:bodyPr>
            <a:normAutofit/>
          </a:bodyPr>
          <a:lstStyle>
            <a:lvl1pPr>
              <a:defRPr sz="2400" b="1" i="0">
                <a:solidFill>
                  <a:schemeClr val="bg1"/>
                </a:solidFill>
                <a:latin typeface="IBM Plex Sans SemiBold" panose="020B0503050000000000" pitchFamily="34" charset="77"/>
              </a:defRPr>
            </a:lvl1pPr>
          </a:lstStyle>
          <a:p>
            <a:pPr lvl="0"/>
            <a:r>
              <a:rPr lang="en-US" dirty="0"/>
              <a:t>Slide title</a:t>
            </a:r>
          </a:p>
        </p:txBody>
      </p:sp>
    </p:spTree>
    <p:extLst>
      <p:ext uri="{BB962C8B-B14F-4D97-AF65-F5344CB8AC3E}">
        <p14:creationId xmlns:p14="http://schemas.microsoft.com/office/powerpoint/2010/main" val="1201223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color">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6096000" y="-1"/>
            <a:ext cx="6121398" cy="342900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Rectangle 60">
            <a:extLst>
              <a:ext uri="{FF2B5EF4-FFF2-40B4-BE49-F238E27FC236}">
                <a16:creationId xmlns:a16="http://schemas.microsoft.com/office/drawing/2014/main" id="{D61F4474-3901-4C4D-A98F-00C14B837DAD}"/>
              </a:ext>
            </a:extLst>
          </p:cNvPr>
          <p:cNvSpPr/>
          <p:nvPr userDrawn="1"/>
        </p:nvSpPr>
        <p:spPr bwMode="auto">
          <a:xfrm>
            <a:off x="6096010" y="3425952"/>
            <a:ext cx="3047990" cy="3425953"/>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2" name="Text Placeholder 64">
            <a:extLst>
              <a:ext uri="{FF2B5EF4-FFF2-40B4-BE49-F238E27FC236}">
                <a16:creationId xmlns:a16="http://schemas.microsoft.com/office/drawing/2014/main" id="{14977E61-25B7-E043-9326-ADE1DD50420E}"/>
              </a:ext>
            </a:extLst>
          </p:cNvPr>
          <p:cNvSpPr>
            <a:spLocks noGrp="1"/>
          </p:cNvSpPr>
          <p:nvPr>
            <p:ph type="body" sz="quarter" idx="10" hasCustomPrompt="1"/>
          </p:nvPr>
        </p:nvSpPr>
        <p:spPr>
          <a:xfrm>
            <a:off x="230696" y="326928"/>
            <a:ext cx="5560503" cy="1392335"/>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3" name="Rectangle 62">
            <a:extLst>
              <a:ext uri="{FF2B5EF4-FFF2-40B4-BE49-F238E27FC236}">
                <a16:creationId xmlns:a16="http://schemas.microsoft.com/office/drawing/2014/main" id="{555BBE92-C020-8748-8F12-DCB06B23BE6A}"/>
              </a:ext>
            </a:extLst>
          </p:cNvPr>
          <p:cNvSpPr/>
          <p:nvPr userDrawn="1"/>
        </p:nvSpPr>
        <p:spPr bwMode="auto">
          <a:xfrm>
            <a:off x="9144010" y="3425952"/>
            <a:ext cx="3073388" cy="3432038"/>
          </a:xfrm>
          <a:prstGeom prst="rect">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4" name="Footer Placeholder 2">
            <a:extLst>
              <a:ext uri="{FF2B5EF4-FFF2-40B4-BE49-F238E27FC236}">
                <a16:creationId xmlns:a16="http://schemas.microsoft.com/office/drawing/2014/main" id="{EDB41AD4-AE56-A849-BD0E-C608BA137EB9}"/>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23458833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 color">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3057942" y="-1"/>
            <a:ext cx="3047990" cy="6857991"/>
          </a:xfrm>
          <a:prstGeom prst="rect">
            <a:avLst/>
          </a:prstGeom>
          <a:solidFill>
            <a:srgbClr val="F2F4F8"/>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Rectangle 60">
            <a:extLst>
              <a:ext uri="{FF2B5EF4-FFF2-40B4-BE49-F238E27FC236}">
                <a16:creationId xmlns:a16="http://schemas.microsoft.com/office/drawing/2014/main" id="{D61F4474-3901-4C4D-A98F-00C14B837DAD}"/>
              </a:ext>
            </a:extLst>
          </p:cNvPr>
          <p:cNvSpPr/>
          <p:nvPr userDrawn="1"/>
        </p:nvSpPr>
        <p:spPr bwMode="auto">
          <a:xfrm>
            <a:off x="6126376" y="-1"/>
            <a:ext cx="3047990" cy="6857991"/>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2" name="Text Placeholder 64">
            <a:extLst>
              <a:ext uri="{FF2B5EF4-FFF2-40B4-BE49-F238E27FC236}">
                <a16:creationId xmlns:a16="http://schemas.microsoft.com/office/drawing/2014/main" id="{14977E61-25B7-E043-9326-ADE1DD50420E}"/>
              </a:ext>
            </a:extLst>
          </p:cNvPr>
          <p:cNvSpPr>
            <a:spLocks noGrp="1"/>
          </p:cNvSpPr>
          <p:nvPr>
            <p:ph type="body" sz="quarter" idx="10" hasCustomPrompt="1"/>
          </p:nvPr>
        </p:nvSpPr>
        <p:spPr>
          <a:xfrm>
            <a:off x="218506" y="326928"/>
            <a:ext cx="2524693" cy="1392335"/>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3" name="Rectangle 62">
            <a:extLst>
              <a:ext uri="{FF2B5EF4-FFF2-40B4-BE49-F238E27FC236}">
                <a16:creationId xmlns:a16="http://schemas.microsoft.com/office/drawing/2014/main" id="{555BBE92-C020-8748-8F12-DCB06B23BE6A}"/>
              </a:ext>
            </a:extLst>
          </p:cNvPr>
          <p:cNvSpPr/>
          <p:nvPr userDrawn="1"/>
        </p:nvSpPr>
        <p:spPr bwMode="auto">
          <a:xfrm>
            <a:off x="9169410" y="-1"/>
            <a:ext cx="3047990" cy="6857991"/>
          </a:xfrm>
          <a:prstGeom prst="rect">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4" name="Footer Placeholder 2">
            <a:extLst>
              <a:ext uri="{FF2B5EF4-FFF2-40B4-BE49-F238E27FC236}">
                <a16:creationId xmlns:a16="http://schemas.microsoft.com/office/drawing/2014/main" id="{B8167145-92E5-CD4A-ADEE-39E47775AA93}"/>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5625453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 Color blocks">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6096000" y="3429000"/>
            <a:ext cx="6096000" cy="3428990"/>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4" name="Text Placeholder 64">
            <a:extLst>
              <a:ext uri="{FF2B5EF4-FFF2-40B4-BE49-F238E27FC236}">
                <a16:creationId xmlns:a16="http://schemas.microsoft.com/office/drawing/2014/main" id="{6E1B4112-38B0-5D4A-A6A1-8AEEF9E0A8E4}"/>
              </a:ext>
            </a:extLst>
          </p:cNvPr>
          <p:cNvSpPr>
            <a:spLocks noGrp="1"/>
          </p:cNvSpPr>
          <p:nvPr>
            <p:ph type="body" sz="quarter" idx="10" hasCustomPrompt="1"/>
          </p:nvPr>
        </p:nvSpPr>
        <p:spPr>
          <a:xfrm>
            <a:off x="230384" y="326929"/>
            <a:ext cx="5560814" cy="1392334"/>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5" name="Rectangle 64">
            <a:extLst>
              <a:ext uri="{FF2B5EF4-FFF2-40B4-BE49-F238E27FC236}">
                <a16:creationId xmlns:a16="http://schemas.microsoft.com/office/drawing/2014/main" id="{767E6436-B192-6B4B-942A-76277B068B22}"/>
              </a:ext>
            </a:extLst>
          </p:cNvPr>
          <p:cNvSpPr/>
          <p:nvPr userDrawn="1"/>
        </p:nvSpPr>
        <p:spPr bwMode="auto">
          <a:xfrm>
            <a:off x="6096000" y="4768"/>
            <a:ext cx="3047999" cy="3428990"/>
          </a:xfrm>
          <a:prstGeom prst="rect">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6" name="Rectangle 65">
            <a:extLst>
              <a:ext uri="{FF2B5EF4-FFF2-40B4-BE49-F238E27FC236}">
                <a16:creationId xmlns:a16="http://schemas.microsoft.com/office/drawing/2014/main" id="{A3C7CC16-BE64-954D-81A9-E10300C81ED3}"/>
              </a:ext>
            </a:extLst>
          </p:cNvPr>
          <p:cNvSpPr/>
          <p:nvPr userDrawn="1"/>
        </p:nvSpPr>
        <p:spPr bwMode="auto">
          <a:xfrm>
            <a:off x="9143999" y="4087"/>
            <a:ext cx="3047999" cy="3428990"/>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7" name="Text Placeholder 2">
            <a:extLst>
              <a:ext uri="{FF2B5EF4-FFF2-40B4-BE49-F238E27FC236}">
                <a16:creationId xmlns:a16="http://schemas.microsoft.com/office/drawing/2014/main" id="{E0B22243-9854-3346-90C1-41E796ACD882}"/>
              </a:ext>
            </a:extLst>
          </p:cNvPr>
          <p:cNvSpPr>
            <a:spLocks noGrp="1"/>
          </p:cNvSpPr>
          <p:nvPr>
            <p:ph type="body" sz="quarter" idx="18" hasCustomPrompt="1"/>
          </p:nvPr>
        </p:nvSpPr>
        <p:spPr>
          <a:xfrm>
            <a:off x="215036" y="1303412"/>
            <a:ext cx="5576164" cy="1737295"/>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2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68" name="Text Placeholder 2">
            <a:extLst>
              <a:ext uri="{FF2B5EF4-FFF2-40B4-BE49-F238E27FC236}">
                <a16:creationId xmlns:a16="http://schemas.microsoft.com/office/drawing/2014/main" id="{689C5C16-7720-B347-B0C8-70584C7F80DE}"/>
              </a:ext>
            </a:extLst>
          </p:cNvPr>
          <p:cNvSpPr>
            <a:spLocks noGrp="1"/>
          </p:cNvSpPr>
          <p:nvPr>
            <p:ph type="body" sz="quarter" idx="25" hasCustomPrompt="1"/>
          </p:nvPr>
        </p:nvSpPr>
        <p:spPr>
          <a:xfrm>
            <a:off x="212035" y="934499"/>
            <a:ext cx="5579163"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2" name="Footer Placeholder 2">
            <a:extLst>
              <a:ext uri="{FF2B5EF4-FFF2-40B4-BE49-F238E27FC236}">
                <a16:creationId xmlns:a16="http://schemas.microsoft.com/office/drawing/2014/main" id="{59FE94F0-57C8-9140-96EF-CD73F1BF57F2}"/>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4502345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color blocks">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10F26BB-9B4B-4444-A080-711763106C0E}"/>
              </a:ext>
            </a:extLst>
          </p:cNvPr>
          <p:cNvSpPr/>
          <p:nvPr userDrawn="1"/>
        </p:nvSpPr>
        <p:spPr bwMode="auto">
          <a:xfrm>
            <a:off x="-3954" y="3429000"/>
            <a:ext cx="6096000" cy="3428990"/>
          </a:xfrm>
          <a:prstGeom prst="rect">
            <a:avLst/>
          </a:prstGeom>
          <a:solidFill>
            <a:srgbClr val="97C1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71" name="Rectangle 70">
            <a:extLst>
              <a:ext uri="{FF2B5EF4-FFF2-40B4-BE49-F238E27FC236}">
                <a16:creationId xmlns:a16="http://schemas.microsoft.com/office/drawing/2014/main" id="{E3D35D99-0C4E-AA47-B9B3-35527D214953}"/>
              </a:ext>
            </a:extLst>
          </p:cNvPr>
          <p:cNvSpPr/>
          <p:nvPr userDrawn="1"/>
        </p:nvSpPr>
        <p:spPr bwMode="auto">
          <a:xfrm>
            <a:off x="6096000" y="3429000"/>
            <a:ext cx="6096000" cy="3428990"/>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4" name="Text Placeholder 64">
            <a:extLst>
              <a:ext uri="{FF2B5EF4-FFF2-40B4-BE49-F238E27FC236}">
                <a16:creationId xmlns:a16="http://schemas.microsoft.com/office/drawing/2014/main" id="{6E1B4112-38B0-5D4A-A6A1-8AEEF9E0A8E4}"/>
              </a:ext>
            </a:extLst>
          </p:cNvPr>
          <p:cNvSpPr>
            <a:spLocks noGrp="1"/>
          </p:cNvSpPr>
          <p:nvPr>
            <p:ph type="body" sz="quarter" idx="10" hasCustomPrompt="1"/>
          </p:nvPr>
        </p:nvSpPr>
        <p:spPr>
          <a:xfrm>
            <a:off x="230383" y="326929"/>
            <a:ext cx="5576161" cy="1148298"/>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65" name="Rectangle 64">
            <a:extLst>
              <a:ext uri="{FF2B5EF4-FFF2-40B4-BE49-F238E27FC236}">
                <a16:creationId xmlns:a16="http://schemas.microsoft.com/office/drawing/2014/main" id="{767E6436-B192-6B4B-942A-76277B068B22}"/>
              </a:ext>
            </a:extLst>
          </p:cNvPr>
          <p:cNvSpPr/>
          <p:nvPr userDrawn="1"/>
        </p:nvSpPr>
        <p:spPr bwMode="auto">
          <a:xfrm>
            <a:off x="6096000" y="4768"/>
            <a:ext cx="3047999" cy="3428990"/>
          </a:xfrm>
          <a:prstGeom prst="rect">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6" name="Rectangle 65">
            <a:extLst>
              <a:ext uri="{FF2B5EF4-FFF2-40B4-BE49-F238E27FC236}">
                <a16:creationId xmlns:a16="http://schemas.microsoft.com/office/drawing/2014/main" id="{A3C7CC16-BE64-954D-81A9-E10300C81ED3}"/>
              </a:ext>
            </a:extLst>
          </p:cNvPr>
          <p:cNvSpPr/>
          <p:nvPr userDrawn="1"/>
        </p:nvSpPr>
        <p:spPr bwMode="auto">
          <a:xfrm>
            <a:off x="9143999" y="4087"/>
            <a:ext cx="3047999" cy="3428990"/>
          </a:xfrm>
          <a:prstGeom prst="rect">
            <a:avLst/>
          </a:prstGeom>
          <a:solidFill>
            <a:srgbClr val="054ADA"/>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7" name="Text Placeholder 2">
            <a:extLst>
              <a:ext uri="{FF2B5EF4-FFF2-40B4-BE49-F238E27FC236}">
                <a16:creationId xmlns:a16="http://schemas.microsoft.com/office/drawing/2014/main" id="{E0B22243-9854-3346-90C1-41E796ACD882}"/>
              </a:ext>
            </a:extLst>
          </p:cNvPr>
          <p:cNvSpPr>
            <a:spLocks noGrp="1"/>
          </p:cNvSpPr>
          <p:nvPr>
            <p:ph type="body" sz="quarter" idx="18" hasCustomPrompt="1"/>
          </p:nvPr>
        </p:nvSpPr>
        <p:spPr>
          <a:xfrm>
            <a:off x="215036" y="1420491"/>
            <a:ext cx="5576164" cy="1737295"/>
          </a:xfrm>
          <a:prstGeom prst="rect">
            <a:avLst/>
          </a:prstGeom>
        </p:spPr>
        <p:txBody>
          <a:bodyPr/>
          <a:lstStyle>
            <a:lvl1pPr marL="0" marR="0" indent="0" algn="l" defTabSz="914400" rtl="0" eaLnBrk="1" fontAlgn="base" latinLnBrk="0" hangingPunct="1">
              <a:lnSpc>
                <a:spcPct val="100000"/>
              </a:lnSpc>
              <a:spcBef>
                <a:spcPts val="1467"/>
              </a:spcBef>
              <a:spcAft>
                <a:spcPct val="0"/>
              </a:spcAft>
              <a:buClr>
                <a:schemeClr val="tx1"/>
              </a:buClr>
              <a:buSzPct val="90000"/>
              <a:buFont typeface="Wingdings" pitchFamily="2" charset="2"/>
              <a:buNone/>
              <a:tabLst/>
              <a:defRPr sz="1600" b="0" i="0">
                <a:solidFill>
                  <a:srgbClr val="50565B"/>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Subtext</a:t>
            </a:r>
          </a:p>
        </p:txBody>
      </p:sp>
      <p:sp>
        <p:nvSpPr>
          <p:cNvPr id="68" name="Text Placeholder 2">
            <a:extLst>
              <a:ext uri="{FF2B5EF4-FFF2-40B4-BE49-F238E27FC236}">
                <a16:creationId xmlns:a16="http://schemas.microsoft.com/office/drawing/2014/main" id="{689C5C16-7720-B347-B0C8-70584C7F80DE}"/>
              </a:ext>
            </a:extLst>
          </p:cNvPr>
          <p:cNvSpPr>
            <a:spLocks noGrp="1"/>
          </p:cNvSpPr>
          <p:nvPr>
            <p:ph type="body" sz="quarter" idx="25" hasCustomPrompt="1"/>
          </p:nvPr>
        </p:nvSpPr>
        <p:spPr>
          <a:xfrm>
            <a:off x="212035" y="1051578"/>
            <a:ext cx="5579163" cy="354012"/>
          </a:xfrm>
          <a:prstGeom prst="rect">
            <a:avLst/>
          </a:prstGeom>
        </p:spPr>
        <p:txBody>
          <a:bodyPr/>
          <a:lstStyle>
            <a:lvl1pPr>
              <a:defRPr sz="1400" b="1" i="0">
                <a:solidFill>
                  <a:srgbClr val="000000"/>
                </a:solidFill>
                <a:latin typeface="IBM Plex Sans SemiBold"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r>
              <a:rPr lang="en-US" dirty="0"/>
              <a:t>Header</a:t>
            </a:r>
          </a:p>
        </p:txBody>
      </p:sp>
      <p:sp>
        <p:nvSpPr>
          <p:cNvPr id="63" name="Footer Placeholder 2">
            <a:extLst>
              <a:ext uri="{FF2B5EF4-FFF2-40B4-BE49-F238E27FC236}">
                <a16:creationId xmlns:a16="http://schemas.microsoft.com/office/drawing/2014/main" id="{1A903B79-146F-0B42-A85F-9B48A2BF2C62}"/>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848419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width color">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122" y="1235386"/>
            <a:ext cx="3048000" cy="5614486"/>
          </a:xfrm>
          <a:prstGeom prst="rect">
            <a:avLst/>
          </a:prstGeom>
          <a:solidFill>
            <a:srgbClr val="C9DE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3" y="331943"/>
            <a:ext cx="5477691" cy="539595"/>
          </a:xfrm>
          <a:prstGeom prst="rect">
            <a:avLst/>
          </a:prstGeom>
        </p:spPr>
        <p:txBody>
          <a:bodyPr anchor="ctr">
            <a:normAutofit/>
          </a:bodyPr>
          <a:lstStyle>
            <a:lvl1pPr>
              <a:defRPr sz="2400" b="1" i="0">
                <a:latin typeface="IBM Plex Sans SemiBold" panose="020B0503050000000000" pitchFamily="34" charset="77"/>
              </a:defRPr>
            </a:lvl1pPr>
          </a:lstStyle>
          <a:p>
            <a:pPr lvl="0"/>
            <a:r>
              <a:rPr lang="en-US" dirty="0"/>
              <a:t>Slide title</a:t>
            </a:r>
          </a:p>
        </p:txBody>
      </p:sp>
      <p:sp>
        <p:nvSpPr>
          <p:cNvPr id="81" name="Rectangle 80">
            <a:extLst>
              <a:ext uri="{FF2B5EF4-FFF2-40B4-BE49-F238E27FC236}">
                <a16:creationId xmlns:a16="http://schemas.microsoft.com/office/drawing/2014/main" id="{C072ACD1-3238-3747-AA2A-F1AA810BBE92}"/>
              </a:ext>
            </a:extLst>
          </p:cNvPr>
          <p:cNvSpPr/>
          <p:nvPr userDrawn="1"/>
        </p:nvSpPr>
        <p:spPr bwMode="auto">
          <a:xfrm>
            <a:off x="3047709" y="1235386"/>
            <a:ext cx="3048000" cy="5614486"/>
          </a:xfrm>
          <a:prstGeom prst="rect">
            <a:avLst/>
          </a:prstGeom>
          <a:solidFill>
            <a:srgbClr val="6EA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82" name="Rectangle 81">
            <a:extLst>
              <a:ext uri="{FF2B5EF4-FFF2-40B4-BE49-F238E27FC236}">
                <a16:creationId xmlns:a16="http://schemas.microsoft.com/office/drawing/2014/main" id="{A2B9861A-4BD9-7E47-833C-10C5CF7B31CD}"/>
              </a:ext>
            </a:extLst>
          </p:cNvPr>
          <p:cNvSpPr/>
          <p:nvPr userDrawn="1"/>
        </p:nvSpPr>
        <p:spPr bwMode="auto">
          <a:xfrm>
            <a:off x="6096461" y="1235386"/>
            <a:ext cx="3048000" cy="5614486"/>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83" name="Rectangle 82">
            <a:extLst>
              <a:ext uri="{FF2B5EF4-FFF2-40B4-BE49-F238E27FC236}">
                <a16:creationId xmlns:a16="http://schemas.microsoft.com/office/drawing/2014/main" id="{B8ADE95B-2A7C-784D-A623-FC6DFDA8CF90}"/>
              </a:ext>
            </a:extLst>
          </p:cNvPr>
          <p:cNvSpPr/>
          <p:nvPr userDrawn="1"/>
        </p:nvSpPr>
        <p:spPr bwMode="auto">
          <a:xfrm>
            <a:off x="9144044" y="1235386"/>
            <a:ext cx="3048000" cy="5614486"/>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1" name="Footer Placeholder 2">
            <a:extLst>
              <a:ext uri="{FF2B5EF4-FFF2-40B4-BE49-F238E27FC236}">
                <a16:creationId xmlns:a16="http://schemas.microsoft.com/office/drawing/2014/main" id="{3C458A16-1B7E-EB4E-84BC-F280E577021C}"/>
              </a:ext>
            </a:extLst>
          </p:cNvPr>
          <p:cNvSpPr>
            <a:spLocks noGrp="1"/>
          </p:cNvSpPr>
          <p:nvPr>
            <p:ph type="ftr" sz="quarter" idx="3"/>
          </p:nvPr>
        </p:nvSpPr>
        <p:spPr>
          <a:xfrm>
            <a:off x="9357843" y="33402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1764004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width color blocks">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3D35D99-0C4E-AA47-B9B3-35527D214953}"/>
              </a:ext>
            </a:extLst>
          </p:cNvPr>
          <p:cNvSpPr/>
          <p:nvPr userDrawn="1"/>
        </p:nvSpPr>
        <p:spPr bwMode="auto">
          <a:xfrm>
            <a:off x="0" y="4043318"/>
            <a:ext cx="3048000" cy="2825214"/>
          </a:xfrm>
          <a:prstGeom prst="rect">
            <a:avLst/>
          </a:prstGeom>
          <a:solidFill>
            <a:srgbClr val="C9DE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5" name="Text Placeholder 64">
            <a:extLst>
              <a:ext uri="{FF2B5EF4-FFF2-40B4-BE49-F238E27FC236}">
                <a16:creationId xmlns:a16="http://schemas.microsoft.com/office/drawing/2014/main" id="{27EAE956-C530-B548-8E34-B81EB6A4D6F7}"/>
              </a:ext>
            </a:extLst>
          </p:cNvPr>
          <p:cNvSpPr>
            <a:spLocks noGrp="1"/>
          </p:cNvSpPr>
          <p:nvPr>
            <p:ph type="body" sz="quarter" idx="10" hasCustomPrompt="1"/>
          </p:nvPr>
        </p:nvSpPr>
        <p:spPr>
          <a:xfrm>
            <a:off x="205933" y="331943"/>
            <a:ext cx="5585267" cy="539595"/>
          </a:xfrm>
          <a:prstGeom prst="rect">
            <a:avLst/>
          </a:prstGeom>
        </p:spPr>
        <p:txBody>
          <a:bodyPr>
            <a:normAutofit/>
          </a:bodyPr>
          <a:lstStyle>
            <a:lvl1pPr>
              <a:defRPr sz="2400" b="1" i="0">
                <a:latin typeface="IBM Plex Sans SemiBold" panose="020B0503050000000000" pitchFamily="34" charset="77"/>
              </a:defRPr>
            </a:lvl1pPr>
          </a:lstStyle>
          <a:p>
            <a:pPr lvl="0"/>
            <a:r>
              <a:rPr lang="en-US" dirty="0"/>
              <a:t>Slide title</a:t>
            </a:r>
          </a:p>
        </p:txBody>
      </p:sp>
      <p:sp>
        <p:nvSpPr>
          <p:cNvPr id="81" name="Rectangle 80">
            <a:extLst>
              <a:ext uri="{FF2B5EF4-FFF2-40B4-BE49-F238E27FC236}">
                <a16:creationId xmlns:a16="http://schemas.microsoft.com/office/drawing/2014/main" id="{C072ACD1-3238-3747-AA2A-F1AA810BBE92}"/>
              </a:ext>
            </a:extLst>
          </p:cNvPr>
          <p:cNvSpPr/>
          <p:nvPr userDrawn="1"/>
        </p:nvSpPr>
        <p:spPr bwMode="auto">
          <a:xfrm>
            <a:off x="3048825" y="4043318"/>
            <a:ext cx="3048000" cy="2825214"/>
          </a:xfrm>
          <a:prstGeom prst="rect">
            <a:avLst/>
          </a:prstGeom>
          <a:solidFill>
            <a:srgbClr val="6EA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82" name="Rectangle 81">
            <a:extLst>
              <a:ext uri="{FF2B5EF4-FFF2-40B4-BE49-F238E27FC236}">
                <a16:creationId xmlns:a16="http://schemas.microsoft.com/office/drawing/2014/main" id="{A2B9861A-4BD9-7E47-833C-10C5CF7B31CD}"/>
              </a:ext>
            </a:extLst>
          </p:cNvPr>
          <p:cNvSpPr/>
          <p:nvPr userDrawn="1"/>
        </p:nvSpPr>
        <p:spPr bwMode="auto">
          <a:xfrm>
            <a:off x="6097650" y="4043318"/>
            <a:ext cx="3048000" cy="2825214"/>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83" name="Rectangle 82">
            <a:extLst>
              <a:ext uri="{FF2B5EF4-FFF2-40B4-BE49-F238E27FC236}">
                <a16:creationId xmlns:a16="http://schemas.microsoft.com/office/drawing/2014/main" id="{B8ADE95B-2A7C-784D-A623-FC6DFDA8CF90}"/>
              </a:ext>
            </a:extLst>
          </p:cNvPr>
          <p:cNvSpPr/>
          <p:nvPr userDrawn="1"/>
        </p:nvSpPr>
        <p:spPr bwMode="auto">
          <a:xfrm>
            <a:off x="9144044" y="4043318"/>
            <a:ext cx="3048000" cy="2825214"/>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8" name="Rectangle 67">
            <a:extLst>
              <a:ext uri="{FF2B5EF4-FFF2-40B4-BE49-F238E27FC236}">
                <a16:creationId xmlns:a16="http://schemas.microsoft.com/office/drawing/2014/main" id="{2052F2CA-B5B4-7E48-BA3C-AE8551C7BE5F}"/>
              </a:ext>
            </a:extLst>
          </p:cNvPr>
          <p:cNvSpPr/>
          <p:nvPr userDrawn="1"/>
        </p:nvSpPr>
        <p:spPr bwMode="auto">
          <a:xfrm>
            <a:off x="44" y="1216298"/>
            <a:ext cx="3048000" cy="2825214"/>
          </a:xfrm>
          <a:prstGeom prst="rect">
            <a:avLst/>
          </a:prstGeom>
          <a:solidFill>
            <a:srgbClr val="0530A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9" name="Rectangle 68">
            <a:extLst>
              <a:ext uri="{FF2B5EF4-FFF2-40B4-BE49-F238E27FC236}">
                <a16:creationId xmlns:a16="http://schemas.microsoft.com/office/drawing/2014/main" id="{E7F3ED5A-0DC4-3F41-86FC-74E2E25BD0F8}"/>
              </a:ext>
            </a:extLst>
          </p:cNvPr>
          <p:cNvSpPr/>
          <p:nvPr userDrawn="1"/>
        </p:nvSpPr>
        <p:spPr bwMode="auto">
          <a:xfrm>
            <a:off x="3047237" y="1215445"/>
            <a:ext cx="3048000" cy="2825214"/>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70" name="Rectangle 69">
            <a:extLst>
              <a:ext uri="{FF2B5EF4-FFF2-40B4-BE49-F238E27FC236}">
                <a16:creationId xmlns:a16="http://schemas.microsoft.com/office/drawing/2014/main" id="{F7693224-17F9-8B49-A02B-34EC5588F9ED}"/>
              </a:ext>
            </a:extLst>
          </p:cNvPr>
          <p:cNvSpPr/>
          <p:nvPr userDrawn="1"/>
        </p:nvSpPr>
        <p:spPr bwMode="auto">
          <a:xfrm>
            <a:off x="6096062" y="1218711"/>
            <a:ext cx="3048000" cy="2825214"/>
          </a:xfrm>
          <a:prstGeom prst="rect">
            <a:avLst/>
          </a:prstGeom>
          <a:solidFill>
            <a:srgbClr val="6EA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72" name="Rectangle 71">
            <a:extLst>
              <a:ext uri="{FF2B5EF4-FFF2-40B4-BE49-F238E27FC236}">
                <a16:creationId xmlns:a16="http://schemas.microsoft.com/office/drawing/2014/main" id="{C4E4E7F7-2B4C-8244-889C-719C632E64B9}"/>
              </a:ext>
            </a:extLst>
          </p:cNvPr>
          <p:cNvSpPr/>
          <p:nvPr userDrawn="1"/>
        </p:nvSpPr>
        <p:spPr bwMode="auto">
          <a:xfrm>
            <a:off x="9148825" y="1219218"/>
            <a:ext cx="3048000" cy="2825214"/>
          </a:xfrm>
          <a:prstGeom prst="rect">
            <a:avLst/>
          </a:prstGeom>
          <a:solidFill>
            <a:srgbClr val="C9DE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1" name="Footer Placeholder 2">
            <a:extLst>
              <a:ext uri="{FF2B5EF4-FFF2-40B4-BE49-F238E27FC236}">
                <a16:creationId xmlns:a16="http://schemas.microsoft.com/office/drawing/2014/main" id="{71564058-8E9F-AA49-B499-73CDB429B55A}"/>
              </a:ext>
            </a:extLst>
          </p:cNvPr>
          <p:cNvSpPr>
            <a:spLocks noGrp="1"/>
          </p:cNvSpPr>
          <p:nvPr>
            <p:ph type="ftr" sz="quarter" idx="3"/>
          </p:nvPr>
        </p:nvSpPr>
        <p:spPr>
          <a:xfrm>
            <a:off x="9357843" y="334026"/>
            <a:ext cx="2438312" cy="546100"/>
          </a:xfrm>
          <a:prstGeom prst="rect">
            <a:avLst/>
          </a:prstGeom>
        </p:spPr>
        <p:txBody>
          <a:bodyPr anchor="b"/>
          <a:lstStyle>
            <a:lvl1pPr>
              <a:lnSpc>
                <a:spcPct val="150000"/>
              </a:lnSpc>
              <a:defRPr sz="1000" b="0" i="0">
                <a:solidFill>
                  <a:srgbClr val="50565B"/>
                </a:solidFill>
                <a:latin typeface="IBM Plex Sans" panose="020B0503050000000000" pitchFamily="34" charset="77"/>
              </a:defRPr>
            </a:lvl1pPr>
          </a:lstStyle>
          <a:p>
            <a:r>
              <a:rPr lang="en-US" b="1" dirty="0">
                <a:solidFill>
                  <a:schemeClr val="tx1"/>
                </a:solidFill>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345218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A76FD3B9-8182-6041-A6C3-77F3AEA58C82}"/>
              </a:ext>
            </a:extLst>
          </p:cNvPr>
          <p:cNvSpPr/>
          <p:nvPr userDrawn="1"/>
        </p:nvSpPr>
        <p:spPr bwMode="auto">
          <a:xfrm>
            <a:off x="0" y="4185"/>
            <a:ext cx="12192000" cy="6853815"/>
          </a:xfrm>
          <a:prstGeom prst="rect">
            <a:avLst/>
          </a:prstGeom>
          <a:gradFill>
            <a:gsLst>
              <a:gs pos="0">
                <a:srgbClr val="0530AD"/>
              </a:gs>
              <a:gs pos="100000">
                <a:srgbClr val="0062FF"/>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6" name="Footer Placeholder 2">
            <a:extLst>
              <a:ext uri="{FF2B5EF4-FFF2-40B4-BE49-F238E27FC236}">
                <a16:creationId xmlns:a16="http://schemas.microsoft.com/office/drawing/2014/main" id="{49933F65-8579-814C-8E4C-AB56AE154C4A}"/>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
        <p:nvSpPr>
          <p:cNvPr id="5" name="Title 1">
            <a:extLst>
              <a:ext uri="{FF2B5EF4-FFF2-40B4-BE49-F238E27FC236}">
                <a16:creationId xmlns:a16="http://schemas.microsoft.com/office/drawing/2014/main" id="{E784B002-C820-294C-BCF0-0D8A3BF24C0B}"/>
              </a:ext>
            </a:extLst>
          </p:cNvPr>
          <p:cNvSpPr txBox="1">
            <a:spLocks/>
          </p:cNvSpPr>
          <p:nvPr userDrawn="1"/>
        </p:nvSpPr>
        <p:spPr>
          <a:xfrm>
            <a:off x="189730" y="317500"/>
            <a:ext cx="5906269" cy="4813300"/>
          </a:xfrm>
          <a:prstGeom prst="rect">
            <a:avLst/>
          </a:prstGeom>
        </p:spPr>
        <p:txBody>
          <a:bodyPr/>
          <a:lstStyle>
            <a:lvl1pPr algn="l" rtl="0" eaLnBrk="1" fontAlgn="base" hangingPunct="1">
              <a:lnSpc>
                <a:spcPct val="90000"/>
              </a:lnSpc>
              <a:spcBef>
                <a:spcPct val="0"/>
              </a:spcBef>
              <a:spcAft>
                <a:spcPct val="0"/>
              </a:spcAft>
              <a:defRPr sz="32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r>
              <a:rPr lang="en-US" sz="9200" kern="0" dirty="0">
                <a:solidFill>
                  <a:schemeClr val="bg1"/>
                </a:solidFill>
                <a:latin typeface="+mj-lt"/>
              </a:rPr>
              <a:t>Thank you</a:t>
            </a:r>
          </a:p>
        </p:txBody>
      </p:sp>
    </p:spTree>
    <p:extLst>
      <p:ext uri="{BB962C8B-B14F-4D97-AF65-F5344CB8AC3E}">
        <p14:creationId xmlns:p14="http://schemas.microsoft.com/office/powerpoint/2010/main" val="173030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it">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976EDF2-B0D0-DD40-9523-B18599825456}"/>
              </a:ext>
            </a:extLst>
          </p:cNvPr>
          <p:cNvSpPr/>
          <p:nvPr userDrawn="1"/>
        </p:nvSpPr>
        <p:spPr bwMode="auto">
          <a:xfrm>
            <a:off x="0" y="4185"/>
            <a:ext cx="12192000" cy="6853812"/>
          </a:xfrm>
          <a:prstGeom prst="rect">
            <a:avLst/>
          </a:prstGeom>
          <a:gradFill>
            <a:gsLst>
              <a:gs pos="0">
                <a:srgbClr val="0530AD"/>
              </a:gs>
              <a:gs pos="100000">
                <a:srgbClr val="0062FF"/>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61" name="Picture 60">
            <a:extLst>
              <a:ext uri="{FF2B5EF4-FFF2-40B4-BE49-F238E27FC236}">
                <a16:creationId xmlns:a16="http://schemas.microsoft.com/office/drawing/2014/main" id="{380B1FB0-7C5B-1D4A-B91D-8A82ACCCC9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449953" y="3165952"/>
            <a:ext cx="1292094" cy="526097"/>
          </a:xfrm>
          <a:prstGeom prst="rect">
            <a:avLst/>
          </a:prstGeom>
        </p:spPr>
      </p:pic>
    </p:spTree>
    <p:extLst>
      <p:ext uri="{BB962C8B-B14F-4D97-AF65-F5344CB8AC3E}">
        <p14:creationId xmlns:p14="http://schemas.microsoft.com/office/powerpoint/2010/main" val="270956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242A2E"/>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4C754F9-EECC-AB4B-A130-2C0B1D85C33B}"/>
              </a:ext>
            </a:extLst>
          </p:cNvPr>
          <p:cNvSpPr/>
          <p:nvPr userDrawn="1"/>
        </p:nvSpPr>
        <p:spPr bwMode="auto">
          <a:xfrm>
            <a:off x="0" y="4185"/>
            <a:ext cx="12192000" cy="5126615"/>
          </a:xfrm>
          <a:prstGeom prst="rect">
            <a:avLst/>
          </a:prstGeom>
          <a:gradFill>
            <a:gsLst>
              <a:gs pos="0">
                <a:srgbClr val="000000"/>
              </a:gs>
              <a:gs pos="100000">
                <a:srgbClr val="242A2E"/>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3" name="Rectangle 62">
            <a:extLst>
              <a:ext uri="{FF2B5EF4-FFF2-40B4-BE49-F238E27FC236}">
                <a16:creationId xmlns:a16="http://schemas.microsoft.com/office/drawing/2014/main" id="{D62C2939-9ED4-504E-AE04-6678E5DB583D}"/>
              </a:ext>
            </a:extLst>
          </p:cNvPr>
          <p:cNvSpPr/>
          <p:nvPr userDrawn="1"/>
        </p:nvSpPr>
        <p:spPr bwMode="auto">
          <a:xfrm>
            <a:off x="314532" y="2589950"/>
            <a:ext cx="691650" cy="9144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 Placeholder 2">
            <a:extLst>
              <a:ext uri="{FF2B5EF4-FFF2-40B4-BE49-F238E27FC236}">
                <a16:creationId xmlns:a16="http://schemas.microsoft.com/office/drawing/2014/main" id="{3F061535-C4EA-7C49-9041-4E5511FA0BD8}"/>
              </a:ext>
            </a:extLst>
          </p:cNvPr>
          <p:cNvSpPr>
            <a:spLocks noGrp="1"/>
          </p:cNvSpPr>
          <p:nvPr>
            <p:ph type="body" sz="quarter" idx="11" hasCustomPrompt="1"/>
          </p:nvPr>
        </p:nvSpPr>
        <p:spPr>
          <a:xfrm>
            <a:off x="206719" y="4015118"/>
            <a:ext cx="8925494" cy="354012"/>
          </a:xfrm>
          <a:prstGeom prst="rect">
            <a:avLst/>
          </a:prstGeom>
        </p:spPr>
        <p:txBody>
          <a:bodyPr/>
          <a:lstStyle>
            <a:lvl1pPr>
              <a:defRPr sz="1800" b="0" i="0">
                <a:solidFill>
                  <a:schemeClr val="bg1"/>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Subheading</a:t>
            </a:r>
          </a:p>
        </p:txBody>
      </p:sp>
      <p:sp>
        <p:nvSpPr>
          <p:cNvPr id="66" name="Text Placeholder 2">
            <a:extLst>
              <a:ext uri="{FF2B5EF4-FFF2-40B4-BE49-F238E27FC236}">
                <a16:creationId xmlns:a16="http://schemas.microsoft.com/office/drawing/2014/main" id="{BAC115CD-94AC-4849-8AC4-8B102706A6FA}"/>
              </a:ext>
            </a:extLst>
          </p:cNvPr>
          <p:cNvSpPr>
            <a:spLocks noGrp="1"/>
          </p:cNvSpPr>
          <p:nvPr>
            <p:ph type="body" sz="quarter" idx="13" hasCustomPrompt="1"/>
          </p:nvPr>
        </p:nvSpPr>
        <p:spPr>
          <a:xfrm>
            <a:off x="206719" y="6281928"/>
            <a:ext cx="8925494" cy="354012"/>
          </a:xfrm>
          <a:prstGeom prst="rect">
            <a:avLst/>
          </a:prstGeom>
        </p:spPr>
        <p:txBody>
          <a:bodyPr/>
          <a:lstStyle>
            <a:lvl1pPr>
              <a:defRPr sz="1800" b="0" i="0">
                <a:solidFill>
                  <a:schemeClr val="bg1"/>
                </a:solidFill>
                <a:latin typeface="IBM Plex Sans" panose="020B0503050000000000" pitchFamily="34" charset="77"/>
              </a:defRPr>
            </a:lvl1pPr>
            <a:lvl2pPr>
              <a:defRPr sz="1600" b="0" i="0">
                <a:solidFill>
                  <a:srgbClr val="50565B"/>
                </a:solidFill>
                <a:latin typeface="IBM Plex Sans" panose="020B0503050000000000" pitchFamily="34" charset="77"/>
              </a:defRPr>
            </a:lvl2pPr>
            <a:lvl3pPr>
              <a:defRPr sz="1600" b="0" i="0">
                <a:solidFill>
                  <a:srgbClr val="50565B"/>
                </a:solidFill>
                <a:latin typeface="IBM Plex Sans" panose="020B0503050000000000" pitchFamily="34" charset="77"/>
              </a:defRPr>
            </a:lvl3pPr>
            <a:lvl4pPr>
              <a:defRPr sz="1600" b="0" i="0">
                <a:solidFill>
                  <a:srgbClr val="50565B"/>
                </a:solidFill>
                <a:latin typeface="IBM Plex Sans" panose="020B0503050000000000" pitchFamily="34" charset="77"/>
              </a:defRPr>
            </a:lvl4pPr>
            <a:lvl5pPr>
              <a:defRPr sz="1600" b="0" i="0">
                <a:solidFill>
                  <a:srgbClr val="50565B"/>
                </a:solidFill>
                <a:latin typeface="IBM Plex Sans" panose="020B0503050000000000" pitchFamily="34" charset="77"/>
              </a:defRPr>
            </a:lvl5pPr>
          </a:lstStyle>
          <a:p>
            <a:pPr lvl="0"/>
            <a:r>
              <a:rPr lang="en-US" dirty="0"/>
              <a:t>Date/project/team name</a:t>
            </a:r>
          </a:p>
        </p:txBody>
      </p:sp>
      <p:sp>
        <p:nvSpPr>
          <p:cNvPr id="69" name="Text Placeholder 64">
            <a:extLst>
              <a:ext uri="{FF2B5EF4-FFF2-40B4-BE49-F238E27FC236}">
                <a16:creationId xmlns:a16="http://schemas.microsoft.com/office/drawing/2014/main" id="{0B9C0029-D3C5-2D44-8C56-E52CDA805CEE}"/>
              </a:ext>
            </a:extLst>
          </p:cNvPr>
          <p:cNvSpPr>
            <a:spLocks noGrp="1"/>
          </p:cNvSpPr>
          <p:nvPr>
            <p:ph type="body" sz="quarter" idx="10" hasCustomPrompt="1"/>
          </p:nvPr>
        </p:nvSpPr>
        <p:spPr>
          <a:xfrm>
            <a:off x="148875" y="3004974"/>
            <a:ext cx="8925495" cy="1017453"/>
          </a:xfrm>
          <a:prstGeom prst="rect">
            <a:avLst/>
          </a:prstGeom>
        </p:spPr>
        <p:txBody>
          <a:bodyPr anchor="b">
            <a:noAutofit/>
          </a:bodyPr>
          <a:lstStyle>
            <a:lvl1pPr>
              <a:defRPr sz="6800" b="1" i="0">
                <a:solidFill>
                  <a:schemeClr val="bg1"/>
                </a:solidFill>
                <a:latin typeface="IBM Plex Sans SemiBold" panose="020B0503050000000000" pitchFamily="34" charset="77"/>
              </a:defRPr>
            </a:lvl1pPr>
          </a:lstStyle>
          <a:p>
            <a:pPr lvl="0"/>
            <a:r>
              <a:rPr lang="en-US" dirty="0"/>
              <a:t>Presentation title</a:t>
            </a:r>
          </a:p>
        </p:txBody>
      </p:sp>
      <p:pic>
        <p:nvPicPr>
          <p:cNvPr id="64" name="Picture 63">
            <a:extLst>
              <a:ext uri="{FF2B5EF4-FFF2-40B4-BE49-F238E27FC236}">
                <a16:creationId xmlns:a16="http://schemas.microsoft.com/office/drawing/2014/main" id="{1FF3297C-BBDE-AD4F-B054-2E8FC6CBFB28}"/>
              </a:ext>
            </a:extLst>
          </p:cNvPr>
          <p:cNvPicPr>
            <a:picLocks noChangeAspect="1"/>
          </p:cNvPicPr>
          <p:nvPr userDrawn="1"/>
        </p:nvPicPr>
        <p:blipFill>
          <a:blip r:embed="rId2"/>
          <a:stretch>
            <a:fillRect/>
          </a:stretch>
        </p:blipFill>
        <p:spPr>
          <a:xfrm>
            <a:off x="11341939" y="6318774"/>
            <a:ext cx="587843" cy="222234"/>
          </a:xfrm>
          <a:prstGeom prst="rect">
            <a:avLst/>
          </a:prstGeom>
        </p:spPr>
      </p:pic>
    </p:spTree>
    <p:extLst>
      <p:ext uri="{BB962C8B-B14F-4D97-AF65-F5344CB8AC3E}">
        <p14:creationId xmlns:p14="http://schemas.microsoft.com/office/powerpoint/2010/main" val="299438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CFD06975-2E6D-D242-B5D7-C763259EE92E}"/>
              </a:ext>
            </a:extLst>
          </p:cNvPr>
          <p:cNvSpPr/>
          <p:nvPr userDrawn="1"/>
        </p:nvSpPr>
        <p:spPr bwMode="auto">
          <a:xfrm>
            <a:off x="0" y="4185"/>
            <a:ext cx="12192000" cy="6853815"/>
          </a:xfrm>
          <a:prstGeom prst="rect">
            <a:avLst/>
          </a:prstGeom>
          <a:gradFill>
            <a:gsLst>
              <a:gs pos="0">
                <a:srgbClr val="000000"/>
              </a:gs>
              <a:gs pos="100000">
                <a:srgbClr val="242A2E"/>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1" name="Title 1">
            <a:extLst>
              <a:ext uri="{FF2B5EF4-FFF2-40B4-BE49-F238E27FC236}">
                <a16:creationId xmlns:a16="http://schemas.microsoft.com/office/drawing/2014/main" id="{389FD379-A408-3A40-ACE3-3CBE5A23D7AA}"/>
              </a:ext>
            </a:extLst>
          </p:cNvPr>
          <p:cNvSpPr>
            <a:spLocks noGrp="1"/>
          </p:cNvSpPr>
          <p:nvPr>
            <p:ph type="title"/>
          </p:nvPr>
        </p:nvSpPr>
        <p:spPr>
          <a:xfrm>
            <a:off x="162298" y="317500"/>
            <a:ext cx="8981702" cy="5676900"/>
          </a:xfrm>
          <a:prstGeom prst="rect">
            <a:avLst/>
          </a:prstGeom>
        </p:spPr>
        <p:txBody>
          <a:bodyPr/>
          <a:lstStyle>
            <a:lvl1pPr>
              <a:defRPr sz="9200" b="1" i="0">
                <a:solidFill>
                  <a:schemeClr val="bg1"/>
                </a:solidFill>
                <a:latin typeface="IBM Plex Sans SemiBold" panose="020B0503050000000000" pitchFamily="34" charset="77"/>
              </a:defRPr>
            </a:lvl1pPr>
          </a:lstStyle>
          <a:p>
            <a:r>
              <a:rPr lang="en-US" dirty="0"/>
              <a:t>Click to edit Master title style</a:t>
            </a:r>
          </a:p>
        </p:txBody>
      </p:sp>
      <p:sp>
        <p:nvSpPr>
          <p:cNvPr id="62" name="Footer Placeholder 2">
            <a:extLst>
              <a:ext uri="{FF2B5EF4-FFF2-40B4-BE49-F238E27FC236}">
                <a16:creationId xmlns:a16="http://schemas.microsoft.com/office/drawing/2014/main" id="{147C000B-8AD2-AF4D-A1AF-CB5C013728EE}"/>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Tree>
    <p:extLst>
      <p:ext uri="{BB962C8B-B14F-4D97-AF65-F5344CB8AC3E}">
        <p14:creationId xmlns:p14="http://schemas.microsoft.com/office/powerpoint/2010/main" val="6913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4B0F87-3A8F-6C4C-993D-81C910F21686}"/>
              </a:ext>
            </a:extLst>
          </p:cNvPr>
          <p:cNvSpPr/>
          <p:nvPr userDrawn="1"/>
        </p:nvSpPr>
        <p:spPr bwMode="auto">
          <a:xfrm>
            <a:off x="0" y="4185"/>
            <a:ext cx="12192000" cy="6853815"/>
          </a:xfrm>
          <a:prstGeom prst="rect">
            <a:avLst/>
          </a:prstGeom>
          <a:gradFill>
            <a:gsLst>
              <a:gs pos="0">
                <a:srgbClr val="000000"/>
              </a:gs>
              <a:gs pos="100000">
                <a:srgbClr val="242A2E"/>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sp>
        <p:nvSpPr>
          <p:cNvPr id="66" name="Footer Placeholder 2">
            <a:extLst>
              <a:ext uri="{FF2B5EF4-FFF2-40B4-BE49-F238E27FC236}">
                <a16:creationId xmlns:a16="http://schemas.microsoft.com/office/drawing/2014/main" id="{49933F65-8579-814C-8E4C-AB56AE154C4A}"/>
              </a:ext>
            </a:extLst>
          </p:cNvPr>
          <p:cNvSpPr>
            <a:spLocks noGrp="1"/>
          </p:cNvSpPr>
          <p:nvPr>
            <p:ph type="ftr" sz="quarter" idx="3"/>
          </p:nvPr>
        </p:nvSpPr>
        <p:spPr>
          <a:xfrm>
            <a:off x="210312" y="6073456"/>
            <a:ext cx="2438312" cy="546100"/>
          </a:xfrm>
          <a:prstGeom prst="rect">
            <a:avLst/>
          </a:prstGeom>
        </p:spPr>
        <p:txBody>
          <a:bodyPr anchor="b"/>
          <a:lstStyle>
            <a:lvl1pPr>
              <a:lnSpc>
                <a:spcPct val="150000"/>
              </a:lnSpc>
              <a:defRPr sz="1000" b="0" i="0">
                <a:solidFill>
                  <a:schemeClr val="bg1"/>
                </a:solidFill>
                <a:latin typeface="IBM Plex Sans" panose="020B0503050000000000" pitchFamily="34" charset="77"/>
              </a:defRPr>
            </a:lvl1pPr>
          </a:lstStyle>
          <a:p>
            <a:r>
              <a:rPr lang="en-US" b="1" dirty="0">
                <a:latin typeface="IBM Plex Sans SemiBold" panose="020B0503050000000000" pitchFamily="34" charset="77"/>
              </a:rPr>
              <a:t>Presentation title</a:t>
            </a:r>
          </a:p>
          <a:p>
            <a:r>
              <a:rPr lang="en-US" dirty="0"/>
              <a:t>IBM |  Project/team name</a:t>
            </a:r>
          </a:p>
        </p:txBody>
      </p:sp>
      <p:sp>
        <p:nvSpPr>
          <p:cNvPr id="6" name="Title 1">
            <a:extLst>
              <a:ext uri="{FF2B5EF4-FFF2-40B4-BE49-F238E27FC236}">
                <a16:creationId xmlns:a16="http://schemas.microsoft.com/office/drawing/2014/main" id="{25D6FA1A-8EE0-8547-BA42-8CC931592E57}"/>
              </a:ext>
            </a:extLst>
          </p:cNvPr>
          <p:cNvSpPr txBox="1">
            <a:spLocks/>
          </p:cNvSpPr>
          <p:nvPr userDrawn="1"/>
        </p:nvSpPr>
        <p:spPr>
          <a:xfrm>
            <a:off x="189730" y="317500"/>
            <a:ext cx="5906269" cy="4813300"/>
          </a:xfrm>
          <a:prstGeom prst="rect">
            <a:avLst/>
          </a:prstGeom>
        </p:spPr>
        <p:txBody>
          <a:bodyPr/>
          <a:lstStyle>
            <a:lvl1pPr algn="l" rtl="0" eaLnBrk="1" fontAlgn="base" hangingPunct="1">
              <a:lnSpc>
                <a:spcPct val="90000"/>
              </a:lnSpc>
              <a:spcBef>
                <a:spcPct val="0"/>
              </a:spcBef>
              <a:spcAft>
                <a:spcPct val="0"/>
              </a:spcAft>
              <a:defRPr sz="32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r>
              <a:rPr lang="en-US" sz="9200" kern="0" dirty="0">
                <a:solidFill>
                  <a:schemeClr val="bg1"/>
                </a:solidFill>
                <a:latin typeface="+mj-lt"/>
              </a:rPr>
              <a:t>Thank you</a:t>
            </a:r>
          </a:p>
        </p:txBody>
      </p:sp>
    </p:spTree>
    <p:extLst>
      <p:ext uri="{BB962C8B-B14F-4D97-AF65-F5344CB8AC3E}">
        <p14:creationId xmlns:p14="http://schemas.microsoft.com/office/powerpoint/2010/main" val="145121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i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E27F71D-749D-974B-AB68-C90C1F656661}"/>
              </a:ext>
            </a:extLst>
          </p:cNvPr>
          <p:cNvGrpSpPr/>
          <p:nvPr userDrawn="1"/>
        </p:nvGrpSpPr>
        <p:grpSpPr>
          <a:xfrm>
            <a:off x="-146307" y="-147320"/>
            <a:ext cx="12485627" cy="7152640"/>
            <a:chOff x="-109730" y="-110490"/>
            <a:chExt cx="9364220" cy="5364480"/>
          </a:xfrm>
        </p:grpSpPr>
        <p:grpSp>
          <p:nvGrpSpPr>
            <p:cNvPr id="17" name="Group 16">
              <a:extLst>
                <a:ext uri="{FF2B5EF4-FFF2-40B4-BE49-F238E27FC236}">
                  <a16:creationId xmlns:a16="http://schemas.microsoft.com/office/drawing/2014/main" id="{7033ABDB-33FA-424A-8022-BE25064AAE9B}"/>
                </a:ext>
              </a:extLst>
            </p:cNvPr>
            <p:cNvGrpSpPr/>
            <p:nvPr userDrawn="1"/>
          </p:nvGrpSpPr>
          <p:grpSpPr>
            <a:xfrm>
              <a:off x="228600" y="-110490"/>
              <a:ext cx="8686732" cy="91440"/>
              <a:chOff x="228600" y="-152400"/>
              <a:chExt cx="8686732" cy="152400"/>
            </a:xfrm>
          </p:grpSpPr>
          <p:cxnSp>
            <p:nvCxnSpPr>
              <p:cNvPr id="50" name="Straight Connector 49">
                <a:extLst>
                  <a:ext uri="{FF2B5EF4-FFF2-40B4-BE49-F238E27FC236}">
                    <a16:creationId xmlns:a16="http://schemas.microsoft.com/office/drawing/2014/main" id="{E028FABC-C57C-0B4D-ADC6-F0D9AC86E7C9}"/>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CE52FE3-158F-D14E-B6AE-3EE847C02A23}"/>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6326F37-4F20-A241-8AC4-D933542FB91D}"/>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93EAF95-D519-4A43-A5B7-8F152B7AAAF3}"/>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63D1F6C8-6E33-8445-84CD-22391B38AE2F}"/>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CC00B75-D288-0546-90E6-0FAF60915429}"/>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E943793-FE0F-6F4D-98F4-B9E3837BCA9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1C729D8-F1AE-2C45-BF73-3BFD621F4038}"/>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73341F0-E3B3-EB42-A739-32107097206A}"/>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9EDDA5B-8572-C545-8DFA-ABC33664C7A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0B85CAB-A5A1-6546-BA39-1598C1A1BF64}"/>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4EE9C99B-7B10-AE41-8B1B-D8508EC96D36}"/>
                </a:ext>
              </a:extLst>
            </p:cNvPr>
            <p:cNvGrpSpPr/>
            <p:nvPr userDrawn="1"/>
          </p:nvGrpSpPr>
          <p:grpSpPr>
            <a:xfrm>
              <a:off x="228600" y="5162550"/>
              <a:ext cx="8686732" cy="91440"/>
              <a:chOff x="228600" y="5143500"/>
              <a:chExt cx="8686732" cy="152400"/>
            </a:xfrm>
          </p:grpSpPr>
          <p:cxnSp>
            <p:nvCxnSpPr>
              <p:cNvPr id="39" name="Straight Connector 38">
                <a:extLst>
                  <a:ext uri="{FF2B5EF4-FFF2-40B4-BE49-F238E27FC236}">
                    <a16:creationId xmlns:a16="http://schemas.microsoft.com/office/drawing/2014/main" id="{C65EA58F-D486-A749-9B47-9DD071000D4F}"/>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056486B-3E88-1F4E-A5B6-71F9C8038505}"/>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F54F4A3-648E-3146-B408-995E6916E7DD}"/>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DB512CA-21A6-9E45-BA56-12B8F4FE801F}"/>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BFB8868-99DE-1A45-8575-1EA11710057F}"/>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30DE9A1-D9BD-524C-BE6F-1D6659196FBC}"/>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BAF5C8-E725-FD45-80A0-6EC368BF88BA}"/>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C18DE6-803B-7541-908A-41F6D4494834}"/>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37A4750-B9D5-5049-A414-7844F44D2F08}"/>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1CC3856-9176-894C-9678-78854179B583}"/>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4EF373-8CC5-F948-AA7B-C5EF10137299}"/>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EDFECA7-68A0-C74C-8702-67F215F53507}"/>
                </a:ext>
              </a:extLst>
            </p:cNvPr>
            <p:cNvGrpSpPr/>
            <p:nvPr userDrawn="1"/>
          </p:nvGrpSpPr>
          <p:grpSpPr>
            <a:xfrm>
              <a:off x="-109730" y="237744"/>
              <a:ext cx="91440" cy="4664456"/>
              <a:chOff x="-109730" y="237744"/>
              <a:chExt cx="91440" cy="4664456"/>
            </a:xfrm>
          </p:grpSpPr>
          <p:cxnSp>
            <p:nvCxnSpPr>
              <p:cNvPr id="30" name="Straight Connector 29">
                <a:extLst>
                  <a:ext uri="{FF2B5EF4-FFF2-40B4-BE49-F238E27FC236}">
                    <a16:creationId xmlns:a16="http://schemas.microsoft.com/office/drawing/2014/main" id="{B42BDEDC-364B-EC4F-9B43-9C5105374A26}"/>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2746AEA-B7EE-6A45-A324-2780C5387E8B}"/>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F57C53-2F79-4140-B8DD-CFF27135CAA8}"/>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0D1241B-3B6D-564B-92C0-5F79295699BA}"/>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F1A65E1-A6DD-0E48-9328-F63C08A91C80}"/>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F1A857E-0280-4D4D-8C5E-78EB4893E8F3}"/>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2EE49FC-4AC3-D84D-B296-8260919A4AFB}"/>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036B8A6-5887-EB43-A589-E9B55309975E}"/>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86C2E2E-F476-B64B-A78C-E2A4F068B019}"/>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68B7B3E-2365-FA48-B0BB-56705EDB6709}"/>
                </a:ext>
              </a:extLst>
            </p:cNvPr>
            <p:cNvGrpSpPr/>
            <p:nvPr userDrawn="1"/>
          </p:nvGrpSpPr>
          <p:grpSpPr>
            <a:xfrm>
              <a:off x="9163050" y="237744"/>
              <a:ext cx="91440" cy="4663440"/>
              <a:chOff x="-109730" y="231394"/>
              <a:chExt cx="91440" cy="4663440"/>
            </a:xfrm>
          </p:grpSpPr>
          <p:cxnSp>
            <p:nvCxnSpPr>
              <p:cNvPr id="21" name="Straight Connector 20">
                <a:extLst>
                  <a:ext uri="{FF2B5EF4-FFF2-40B4-BE49-F238E27FC236}">
                    <a16:creationId xmlns:a16="http://schemas.microsoft.com/office/drawing/2014/main" id="{F8CB4122-4D33-2A42-871B-AB33239DC529}"/>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1272E41-0FA7-6B41-B356-7A2B88AC448F}"/>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84B5EE1-D003-1F47-8D33-3E312E35B1E7}"/>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1409CD-4C1B-8E45-ACF9-86D270DA7692}"/>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31086F-34E8-8C46-8C5C-6BAA87172E82}"/>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A42B631-F25C-F54E-B854-80328E4DFBBC}"/>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8D46B81-A248-A847-9183-C6BC43C53E85}"/>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6FA5BE4-E196-EC4A-BC7A-95A47060EE08}"/>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7A74DF6-412C-6548-B80E-F7E7ED8433A9}"/>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2" name="Rectangle 61">
            <a:extLst>
              <a:ext uri="{FF2B5EF4-FFF2-40B4-BE49-F238E27FC236}">
                <a16:creationId xmlns:a16="http://schemas.microsoft.com/office/drawing/2014/main" id="{EA251AC2-E7C1-6F49-A743-C622735883B5}"/>
              </a:ext>
            </a:extLst>
          </p:cNvPr>
          <p:cNvSpPr/>
          <p:nvPr userDrawn="1"/>
        </p:nvSpPr>
        <p:spPr bwMode="auto">
          <a:xfrm>
            <a:off x="0" y="4185"/>
            <a:ext cx="12192000" cy="6853815"/>
          </a:xfrm>
          <a:prstGeom prst="rect">
            <a:avLst/>
          </a:prstGeom>
          <a:gradFill>
            <a:gsLst>
              <a:gs pos="0">
                <a:srgbClr val="000000"/>
              </a:gs>
              <a:gs pos="100000">
                <a:srgbClr val="242A2E"/>
              </a:gs>
            </a:gsLst>
            <a:lin ang="180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a:ln>
                <a:noFill/>
              </a:ln>
              <a:solidFill>
                <a:srgbClr val="191919"/>
              </a:solidFill>
              <a:effectLst/>
              <a:latin typeface="HelvNeue Light for IBM" pitchFamily="34" charset="0"/>
            </a:endParaRPr>
          </a:p>
        </p:txBody>
      </p:sp>
      <p:pic>
        <p:nvPicPr>
          <p:cNvPr id="61" name="Picture 60">
            <a:extLst>
              <a:ext uri="{FF2B5EF4-FFF2-40B4-BE49-F238E27FC236}">
                <a16:creationId xmlns:a16="http://schemas.microsoft.com/office/drawing/2014/main" id="{380B1FB0-7C5B-1D4A-B91D-8A82ACCCC9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449953" y="3165952"/>
            <a:ext cx="1292094" cy="526097"/>
          </a:xfrm>
          <a:prstGeom prst="rect">
            <a:avLst/>
          </a:prstGeom>
        </p:spPr>
      </p:pic>
    </p:spTree>
    <p:extLst>
      <p:ext uri="{BB962C8B-B14F-4D97-AF65-F5344CB8AC3E}">
        <p14:creationId xmlns:p14="http://schemas.microsoft.com/office/powerpoint/2010/main" val="2816907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12718"/>
      </p:ext>
    </p:extLst>
  </p:cSld>
  <p:clrMap bg1="dk1" tx1="lt1" bg2="dk2" tx2="lt2" accent1="accent1" accent2="accent2" accent3="accent3" accent4="accent4" accent5="accent5" accent6="accent6" hlink="hlink" folHlink="folHlink"/>
  <p:sldLayoutIdLst>
    <p:sldLayoutId id="2147483722" r:id="rId1"/>
    <p:sldLayoutId id="2147483726" r:id="rId2"/>
    <p:sldLayoutId id="2147483723" r:id="rId3"/>
    <p:sldLayoutId id="2147483724" r:id="rId4"/>
    <p:sldLayoutId id="2147483725" r:id="rId5"/>
  </p:sldLayoutIdLst>
  <p:hf hdr="0" dt="0"/>
  <p:txStyles>
    <p:titleStyle>
      <a:lvl1pPr algn="l" rtl="0" eaLnBrk="1" fontAlgn="base" hangingPunct="1">
        <a:lnSpc>
          <a:spcPct val="90000"/>
        </a:lnSpc>
        <a:spcBef>
          <a:spcPct val="0"/>
        </a:spcBef>
        <a:spcAft>
          <a:spcPct val="0"/>
        </a:spcAft>
        <a:defRPr sz="32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IBM Plex Sans" charset="0"/>
          <a:ea typeface="IBM Plex Sans" charset="0"/>
          <a:cs typeface="IBM Plex Sans" charset="0"/>
        </a:defRPr>
      </a:lvl1pPr>
      <a:lvl2pPr marL="228589" indent="-228589"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IBM Plex Sans" charset="0"/>
          <a:ea typeface="IBM Plex Sans" charset="0"/>
          <a:cs typeface="IBM Plex Sans" charset="0"/>
        </a:defRPr>
      </a:lvl2pPr>
      <a:lvl3pPr marL="457178" indent="-188374"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IBM Plex Sans" charset="0"/>
          <a:ea typeface="IBM Plex Sans" charset="0"/>
          <a:cs typeface="IBM Plex Sans" charset="0"/>
        </a:defRPr>
      </a:lvl3pPr>
      <a:lvl4pPr marL="838158" indent="-258220"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IBM Plex Sans" charset="0"/>
          <a:ea typeface="IBM Plex Sans" charset="0"/>
          <a:cs typeface="IBM Plex Sans" charset="0"/>
        </a:defRPr>
      </a:lvl4pPr>
      <a:lvl5pPr marL="1070980" indent="-228589"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IBM Plex Sans" charset="0"/>
          <a:ea typeface="IBM Plex Sans" charset="0"/>
          <a:cs typeface="IBM Plex Sans" charset="0"/>
        </a:defRPr>
      </a:lvl5pPr>
      <a:lvl6pPr marL="2111497" indent="-172882" algn="l" rtl="0" eaLnBrk="1" fontAlgn="base" hangingPunct="1">
        <a:spcBef>
          <a:spcPct val="20000"/>
        </a:spcBef>
        <a:spcAft>
          <a:spcPct val="0"/>
        </a:spcAft>
        <a:buClr>
          <a:schemeClr val="bg1"/>
        </a:buClr>
        <a:buChar char="»"/>
        <a:defRPr sz="1692">
          <a:solidFill>
            <a:schemeClr val="bg1"/>
          </a:solidFill>
          <a:latin typeface="Arial" charset="0"/>
        </a:defRPr>
      </a:lvl6pPr>
      <a:lvl7pPr marL="2594891" indent="-172882" algn="l" rtl="0" eaLnBrk="1" fontAlgn="base" hangingPunct="1">
        <a:spcBef>
          <a:spcPct val="20000"/>
        </a:spcBef>
        <a:spcAft>
          <a:spcPct val="0"/>
        </a:spcAft>
        <a:buClr>
          <a:schemeClr val="bg1"/>
        </a:buClr>
        <a:buChar char="»"/>
        <a:defRPr sz="1692">
          <a:solidFill>
            <a:schemeClr val="bg1"/>
          </a:solidFill>
          <a:latin typeface="Arial" charset="0"/>
        </a:defRPr>
      </a:lvl7pPr>
      <a:lvl8pPr marL="3078287" indent="-172882" algn="l" rtl="0" eaLnBrk="1" fontAlgn="base" hangingPunct="1">
        <a:spcBef>
          <a:spcPct val="20000"/>
        </a:spcBef>
        <a:spcAft>
          <a:spcPct val="0"/>
        </a:spcAft>
        <a:buClr>
          <a:schemeClr val="bg1"/>
        </a:buClr>
        <a:buChar char="»"/>
        <a:defRPr sz="1692">
          <a:solidFill>
            <a:schemeClr val="bg1"/>
          </a:solidFill>
          <a:latin typeface="Arial" charset="0"/>
        </a:defRPr>
      </a:lvl8pPr>
      <a:lvl9pPr marL="3561683" indent="-172882"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792" rtl="0" eaLnBrk="1" latinLnBrk="0" hangingPunct="1">
        <a:defRPr sz="1904" kern="1200">
          <a:solidFill>
            <a:schemeClr val="tx1"/>
          </a:solidFill>
          <a:latin typeface="+mn-lt"/>
          <a:ea typeface="+mn-ea"/>
          <a:cs typeface="+mn-cs"/>
        </a:defRPr>
      </a:lvl1pPr>
      <a:lvl2pPr marL="483395" algn="l" defTabSz="966792" rtl="0" eaLnBrk="1" latinLnBrk="0" hangingPunct="1">
        <a:defRPr sz="1904" kern="1200">
          <a:solidFill>
            <a:schemeClr val="tx1"/>
          </a:solidFill>
          <a:latin typeface="+mn-lt"/>
          <a:ea typeface="+mn-ea"/>
          <a:cs typeface="+mn-cs"/>
        </a:defRPr>
      </a:lvl2pPr>
      <a:lvl3pPr marL="966792" algn="l" defTabSz="966792" rtl="0" eaLnBrk="1" latinLnBrk="0" hangingPunct="1">
        <a:defRPr sz="1904" kern="1200">
          <a:solidFill>
            <a:schemeClr val="tx1"/>
          </a:solidFill>
          <a:latin typeface="+mn-lt"/>
          <a:ea typeface="+mn-ea"/>
          <a:cs typeface="+mn-cs"/>
        </a:defRPr>
      </a:lvl3pPr>
      <a:lvl4pPr marL="1450185" algn="l" defTabSz="966792" rtl="0" eaLnBrk="1" latinLnBrk="0" hangingPunct="1">
        <a:defRPr sz="1904" kern="1200">
          <a:solidFill>
            <a:schemeClr val="tx1"/>
          </a:solidFill>
          <a:latin typeface="+mn-lt"/>
          <a:ea typeface="+mn-ea"/>
          <a:cs typeface="+mn-cs"/>
        </a:defRPr>
      </a:lvl4pPr>
      <a:lvl5pPr marL="1933581" algn="l" defTabSz="966792" rtl="0" eaLnBrk="1" latinLnBrk="0" hangingPunct="1">
        <a:defRPr sz="1904" kern="1200">
          <a:solidFill>
            <a:schemeClr val="tx1"/>
          </a:solidFill>
          <a:latin typeface="+mn-lt"/>
          <a:ea typeface="+mn-ea"/>
          <a:cs typeface="+mn-cs"/>
        </a:defRPr>
      </a:lvl5pPr>
      <a:lvl6pPr marL="2416977" algn="l" defTabSz="966792" rtl="0" eaLnBrk="1" latinLnBrk="0" hangingPunct="1">
        <a:defRPr sz="1904" kern="1200">
          <a:solidFill>
            <a:schemeClr val="tx1"/>
          </a:solidFill>
          <a:latin typeface="+mn-lt"/>
          <a:ea typeface="+mn-ea"/>
          <a:cs typeface="+mn-cs"/>
        </a:defRPr>
      </a:lvl6pPr>
      <a:lvl7pPr marL="2900370" algn="l" defTabSz="966792" rtl="0" eaLnBrk="1" latinLnBrk="0" hangingPunct="1">
        <a:defRPr sz="1904" kern="1200">
          <a:solidFill>
            <a:schemeClr val="tx1"/>
          </a:solidFill>
          <a:latin typeface="+mn-lt"/>
          <a:ea typeface="+mn-ea"/>
          <a:cs typeface="+mn-cs"/>
        </a:defRPr>
      </a:lvl7pPr>
      <a:lvl8pPr marL="3383766" algn="l" defTabSz="966792" rtl="0" eaLnBrk="1" latinLnBrk="0" hangingPunct="1">
        <a:defRPr sz="1904" kern="1200">
          <a:solidFill>
            <a:schemeClr val="tx1"/>
          </a:solidFill>
          <a:latin typeface="+mn-lt"/>
          <a:ea typeface="+mn-ea"/>
          <a:cs typeface="+mn-cs"/>
        </a:defRPr>
      </a:lvl8pPr>
      <a:lvl9pPr marL="3867162" algn="l" defTabSz="966792"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A4A3A4"/>
          </p15:clr>
        </p15:guide>
        <p15:guide id="2" pos="192">
          <p15:clr>
            <a:srgbClr val="A4A3A4"/>
          </p15:clr>
        </p15:guide>
        <p15:guide id="3" pos="7488">
          <p15:clr>
            <a:srgbClr val="A4A3A4"/>
          </p15:clr>
        </p15:guide>
        <p15:guide id="4" orient="horz" pos="3776">
          <p15:clr>
            <a:srgbClr val="A4A3A4"/>
          </p15:clr>
        </p15:guide>
        <p15:guide id="5" orient="horz" pos="4117">
          <p15:clr>
            <a:srgbClr val="A4A3A4"/>
          </p15:clr>
        </p15:guide>
        <p15:guide id="6" pos="3840">
          <p15:clr>
            <a:srgbClr val="A4A3A4"/>
          </p15:clr>
        </p15:guide>
        <p15:guide id="7" pos="3648">
          <p15:clr>
            <a:srgbClr val="A4A3A4"/>
          </p15:clr>
        </p15:guide>
        <p15:guide id="8" pos="1920">
          <p15:clr>
            <a:srgbClr val="A4A3A4"/>
          </p15:clr>
        </p15:guide>
        <p15:guide id="9" pos="4032">
          <p15:clr>
            <a:srgbClr val="A4A3A4"/>
          </p15:clr>
        </p15:guide>
        <p15:guide id="10" pos="1728">
          <p15:clr>
            <a:srgbClr val="A4A3A4"/>
          </p15:clr>
        </p15:guide>
        <p15:guide id="11" pos="2112">
          <p15:clr>
            <a:srgbClr val="A4A3A4"/>
          </p15:clr>
        </p15:guide>
        <p15:guide id="12" pos="5760">
          <p15:clr>
            <a:srgbClr val="A4A3A4"/>
          </p15:clr>
        </p15:guide>
        <p15:guide id="13" pos="5568">
          <p15:clr>
            <a:srgbClr val="A4A3A4"/>
          </p15:clr>
        </p15:guide>
        <p15:guide id="14" pos="5952">
          <p15:clr>
            <a:srgbClr val="A4A3A4"/>
          </p15:clr>
        </p15:guide>
        <p15:guide id="15" orient="horz" pos="549">
          <p15:clr>
            <a:srgbClr val="A4A3A4"/>
          </p15:clr>
        </p15:guide>
        <p15:guide id="17" orient="horz" pos="1083">
          <p15:clr>
            <a:srgbClr val="A4A3A4"/>
          </p15:clr>
        </p15:guide>
        <p15:guide id="18" orient="horz" pos="2160">
          <p15:clr>
            <a:srgbClr val="A4A3A4"/>
          </p15:clr>
        </p15:guide>
        <p15:guide id="19" orient="horz" pos="1621">
          <p15:clr>
            <a:srgbClr val="A4A3A4"/>
          </p15:clr>
        </p15:guide>
        <p15:guide id="20" orient="horz" pos="2696">
          <p15:clr>
            <a:srgbClr val="A4A3A4"/>
          </p15:clr>
        </p15:guide>
        <p15:guide id="21" orient="horz" pos="323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026367"/>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Lst>
  <p:hf hdr="0" dt="0"/>
  <p:txStyles>
    <p:titleStyle>
      <a:lvl1pPr algn="l" rtl="0" eaLnBrk="1" fontAlgn="base" hangingPunct="1">
        <a:lnSpc>
          <a:spcPct val="90000"/>
        </a:lnSpc>
        <a:spcBef>
          <a:spcPct val="0"/>
        </a:spcBef>
        <a:spcAft>
          <a:spcPct val="0"/>
        </a:spcAft>
        <a:defRPr sz="32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IBM Plex Sans" charset="0"/>
          <a:ea typeface="IBM Plex Sans" charset="0"/>
          <a:cs typeface="IBM Plex Sans" charset="0"/>
        </a:defRPr>
      </a:lvl1pPr>
      <a:lvl2pPr marL="228589" indent="-228589"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IBM Plex Sans" charset="0"/>
          <a:ea typeface="IBM Plex Sans" charset="0"/>
          <a:cs typeface="IBM Plex Sans" charset="0"/>
        </a:defRPr>
      </a:lvl2pPr>
      <a:lvl3pPr marL="457178" indent="-188374"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IBM Plex Sans" charset="0"/>
          <a:ea typeface="IBM Plex Sans" charset="0"/>
          <a:cs typeface="IBM Plex Sans" charset="0"/>
        </a:defRPr>
      </a:lvl3pPr>
      <a:lvl4pPr marL="838158" indent="-258220"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IBM Plex Sans" charset="0"/>
          <a:ea typeface="IBM Plex Sans" charset="0"/>
          <a:cs typeface="IBM Plex Sans" charset="0"/>
        </a:defRPr>
      </a:lvl4pPr>
      <a:lvl5pPr marL="1070980" indent="-228589"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IBM Plex Sans" charset="0"/>
          <a:ea typeface="IBM Plex Sans" charset="0"/>
          <a:cs typeface="IBM Plex Sans" charset="0"/>
        </a:defRPr>
      </a:lvl5pPr>
      <a:lvl6pPr marL="2111497" indent="-172882" algn="l" rtl="0" eaLnBrk="1" fontAlgn="base" hangingPunct="1">
        <a:spcBef>
          <a:spcPct val="20000"/>
        </a:spcBef>
        <a:spcAft>
          <a:spcPct val="0"/>
        </a:spcAft>
        <a:buClr>
          <a:schemeClr val="bg1"/>
        </a:buClr>
        <a:buChar char="»"/>
        <a:defRPr sz="1692">
          <a:solidFill>
            <a:schemeClr val="bg1"/>
          </a:solidFill>
          <a:latin typeface="Arial" charset="0"/>
        </a:defRPr>
      </a:lvl6pPr>
      <a:lvl7pPr marL="2594891" indent="-172882" algn="l" rtl="0" eaLnBrk="1" fontAlgn="base" hangingPunct="1">
        <a:spcBef>
          <a:spcPct val="20000"/>
        </a:spcBef>
        <a:spcAft>
          <a:spcPct val="0"/>
        </a:spcAft>
        <a:buClr>
          <a:schemeClr val="bg1"/>
        </a:buClr>
        <a:buChar char="»"/>
        <a:defRPr sz="1692">
          <a:solidFill>
            <a:schemeClr val="bg1"/>
          </a:solidFill>
          <a:latin typeface="Arial" charset="0"/>
        </a:defRPr>
      </a:lvl7pPr>
      <a:lvl8pPr marL="3078287" indent="-172882" algn="l" rtl="0" eaLnBrk="1" fontAlgn="base" hangingPunct="1">
        <a:spcBef>
          <a:spcPct val="20000"/>
        </a:spcBef>
        <a:spcAft>
          <a:spcPct val="0"/>
        </a:spcAft>
        <a:buClr>
          <a:schemeClr val="bg1"/>
        </a:buClr>
        <a:buChar char="»"/>
        <a:defRPr sz="1692">
          <a:solidFill>
            <a:schemeClr val="bg1"/>
          </a:solidFill>
          <a:latin typeface="Arial" charset="0"/>
        </a:defRPr>
      </a:lvl8pPr>
      <a:lvl9pPr marL="3561683" indent="-172882"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792" rtl="0" eaLnBrk="1" latinLnBrk="0" hangingPunct="1">
        <a:defRPr sz="1904" kern="1200">
          <a:solidFill>
            <a:schemeClr val="tx1"/>
          </a:solidFill>
          <a:latin typeface="+mn-lt"/>
          <a:ea typeface="+mn-ea"/>
          <a:cs typeface="+mn-cs"/>
        </a:defRPr>
      </a:lvl1pPr>
      <a:lvl2pPr marL="483395" algn="l" defTabSz="966792" rtl="0" eaLnBrk="1" latinLnBrk="0" hangingPunct="1">
        <a:defRPr sz="1904" kern="1200">
          <a:solidFill>
            <a:schemeClr val="tx1"/>
          </a:solidFill>
          <a:latin typeface="+mn-lt"/>
          <a:ea typeface="+mn-ea"/>
          <a:cs typeface="+mn-cs"/>
        </a:defRPr>
      </a:lvl2pPr>
      <a:lvl3pPr marL="966792" algn="l" defTabSz="966792" rtl="0" eaLnBrk="1" latinLnBrk="0" hangingPunct="1">
        <a:defRPr sz="1904" kern="1200">
          <a:solidFill>
            <a:schemeClr val="tx1"/>
          </a:solidFill>
          <a:latin typeface="+mn-lt"/>
          <a:ea typeface="+mn-ea"/>
          <a:cs typeface="+mn-cs"/>
        </a:defRPr>
      </a:lvl3pPr>
      <a:lvl4pPr marL="1450185" algn="l" defTabSz="966792" rtl="0" eaLnBrk="1" latinLnBrk="0" hangingPunct="1">
        <a:defRPr sz="1904" kern="1200">
          <a:solidFill>
            <a:schemeClr val="tx1"/>
          </a:solidFill>
          <a:latin typeface="+mn-lt"/>
          <a:ea typeface="+mn-ea"/>
          <a:cs typeface="+mn-cs"/>
        </a:defRPr>
      </a:lvl4pPr>
      <a:lvl5pPr marL="1933581" algn="l" defTabSz="966792" rtl="0" eaLnBrk="1" latinLnBrk="0" hangingPunct="1">
        <a:defRPr sz="1904" kern="1200">
          <a:solidFill>
            <a:schemeClr val="tx1"/>
          </a:solidFill>
          <a:latin typeface="+mn-lt"/>
          <a:ea typeface="+mn-ea"/>
          <a:cs typeface="+mn-cs"/>
        </a:defRPr>
      </a:lvl5pPr>
      <a:lvl6pPr marL="2416977" algn="l" defTabSz="966792" rtl="0" eaLnBrk="1" latinLnBrk="0" hangingPunct="1">
        <a:defRPr sz="1904" kern="1200">
          <a:solidFill>
            <a:schemeClr val="tx1"/>
          </a:solidFill>
          <a:latin typeface="+mn-lt"/>
          <a:ea typeface="+mn-ea"/>
          <a:cs typeface="+mn-cs"/>
        </a:defRPr>
      </a:lvl6pPr>
      <a:lvl7pPr marL="2900370" algn="l" defTabSz="966792" rtl="0" eaLnBrk="1" latinLnBrk="0" hangingPunct="1">
        <a:defRPr sz="1904" kern="1200">
          <a:solidFill>
            <a:schemeClr val="tx1"/>
          </a:solidFill>
          <a:latin typeface="+mn-lt"/>
          <a:ea typeface="+mn-ea"/>
          <a:cs typeface="+mn-cs"/>
        </a:defRPr>
      </a:lvl7pPr>
      <a:lvl8pPr marL="3383766" algn="l" defTabSz="966792" rtl="0" eaLnBrk="1" latinLnBrk="0" hangingPunct="1">
        <a:defRPr sz="1904" kern="1200">
          <a:solidFill>
            <a:schemeClr val="tx1"/>
          </a:solidFill>
          <a:latin typeface="+mn-lt"/>
          <a:ea typeface="+mn-ea"/>
          <a:cs typeface="+mn-cs"/>
        </a:defRPr>
      </a:lvl8pPr>
      <a:lvl9pPr marL="3867162" algn="l" defTabSz="966792"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A4A3A4"/>
          </p15:clr>
        </p15:guide>
        <p15:guide id="2" pos="192">
          <p15:clr>
            <a:srgbClr val="A4A3A4"/>
          </p15:clr>
        </p15:guide>
        <p15:guide id="3" pos="7488">
          <p15:clr>
            <a:srgbClr val="A4A3A4"/>
          </p15:clr>
        </p15:guide>
        <p15:guide id="4" orient="horz" pos="3776">
          <p15:clr>
            <a:srgbClr val="A4A3A4"/>
          </p15:clr>
        </p15:guide>
        <p15:guide id="5" orient="horz" pos="4117">
          <p15:clr>
            <a:srgbClr val="A4A3A4"/>
          </p15:clr>
        </p15:guide>
        <p15:guide id="6" pos="3840">
          <p15:clr>
            <a:srgbClr val="A4A3A4"/>
          </p15:clr>
        </p15:guide>
        <p15:guide id="7" pos="3648">
          <p15:clr>
            <a:srgbClr val="A4A3A4"/>
          </p15:clr>
        </p15:guide>
        <p15:guide id="8" pos="1920">
          <p15:clr>
            <a:srgbClr val="A4A3A4"/>
          </p15:clr>
        </p15:guide>
        <p15:guide id="9" pos="4032">
          <p15:clr>
            <a:srgbClr val="A4A3A4"/>
          </p15:clr>
        </p15:guide>
        <p15:guide id="10" pos="1728">
          <p15:clr>
            <a:srgbClr val="A4A3A4"/>
          </p15:clr>
        </p15:guide>
        <p15:guide id="11" pos="2112">
          <p15:clr>
            <a:srgbClr val="A4A3A4"/>
          </p15:clr>
        </p15:guide>
        <p15:guide id="12" pos="5760">
          <p15:clr>
            <a:srgbClr val="A4A3A4"/>
          </p15:clr>
        </p15:guide>
        <p15:guide id="13" pos="5568">
          <p15:clr>
            <a:srgbClr val="A4A3A4"/>
          </p15:clr>
        </p15:guide>
        <p15:guide id="14" pos="5952">
          <p15:clr>
            <a:srgbClr val="A4A3A4"/>
          </p15:clr>
        </p15:guide>
        <p15:guide id="15" orient="horz" pos="549">
          <p15:clr>
            <a:srgbClr val="A4A3A4"/>
          </p15:clr>
        </p15:guide>
        <p15:guide id="17" orient="horz" pos="1083">
          <p15:clr>
            <a:srgbClr val="A4A3A4"/>
          </p15:clr>
        </p15:guide>
        <p15:guide id="18" orient="horz" pos="2160">
          <p15:clr>
            <a:srgbClr val="A4A3A4"/>
          </p15:clr>
        </p15:guide>
        <p15:guide id="19" orient="horz" pos="1621">
          <p15:clr>
            <a:srgbClr val="A4A3A4"/>
          </p15:clr>
        </p15:guide>
        <p15:guide id="20" orient="horz" pos="2696">
          <p15:clr>
            <a:srgbClr val="A4A3A4"/>
          </p15:clr>
        </p15:guide>
        <p15:guide id="21" orient="horz" pos="3232">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7978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8" r:id="rId3"/>
    <p:sldLayoutId id="2147483665" r:id="rId4"/>
    <p:sldLayoutId id="2147483679" r:id="rId5"/>
    <p:sldLayoutId id="2147483687" r:id="rId6"/>
    <p:sldLayoutId id="2147483684" r:id="rId7"/>
    <p:sldLayoutId id="2147483685" r:id="rId8"/>
    <p:sldLayoutId id="2147483697" r:id="rId9"/>
    <p:sldLayoutId id="2147483688" r:id="rId10"/>
    <p:sldLayoutId id="2147483689" r:id="rId11"/>
    <p:sldLayoutId id="2147483664" r:id="rId12"/>
    <p:sldLayoutId id="2147483696" r:id="rId13"/>
    <p:sldLayoutId id="2147483662" r:id="rId14"/>
    <p:sldLayoutId id="2147483686" r:id="rId15"/>
    <p:sldLayoutId id="2147483668" r:id="rId16"/>
    <p:sldLayoutId id="2147483669" r:id="rId17"/>
    <p:sldLayoutId id="2147483682" r:id="rId18"/>
    <p:sldLayoutId id="2147483690" r:id="rId19"/>
    <p:sldLayoutId id="2147483691" r:id="rId20"/>
    <p:sldLayoutId id="2147483692" r:id="rId21"/>
    <p:sldLayoutId id="2147483694" r:id="rId22"/>
    <p:sldLayoutId id="2147483676" r:id="rId23"/>
    <p:sldLayoutId id="2147483675" r:id="rId24"/>
    <p:sldLayoutId id="2147483708" r:id="rId25"/>
    <p:sldLayoutId id="2147483709" r:id="rId26"/>
    <p:sldLayoutId id="2147483695" r:id="rId27"/>
    <p:sldLayoutId id="2147483710" r:id="rId28"/>
  </p:sldLayoutIdLst>
  <p:hf hdr="0" dt="0"/>
  <p:txStyles>
    <p:titleStyle>
      <a:lvl1pPr algn="l" rtl="0" eaLnBrk="1" fontAlgn="base" hangingPunct="1">
        <a:lnSpc>
          <a:spcPct val="90000"/>
        </a:lnSpc>
        <a:spcBef>
          <a:spcPct val="0"/>
        </a:spcBef>
        <a:spcAft>
          <a:spcPct val="0"/>
        </a:spcAft>
        <a:defRPr sz="3200" b="0">
          <a:solidFill>
            <a:schemeClr val="tx1"/>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395"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792"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185"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581"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IBM Plex Sans" charset="0"/>
          <a:ea typeface="IBM Plex Sans" charset="0"/>
          <a:cs typeface="IBM Plex Sans" charset="0"/>
        </a:defRPr>
      </a:lvl1pPr>
      <a:lvl2pPr marL="228589" indent="-228589"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IBM Plex Sans" charset="0"/>
          <a:ea typeface="IBM Plex Sans" charset="0"/>
          <a:cs typeface="IBM Plex Sans" charset="0"/>
        </a:defRPr>
      </a:lvl2pPr>
      <a:lvl3pPr marL="457178" indent="-188374"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IBM Plex Sans" charset="0"/>
          <a:ea typeface="IBM Plex Sans" charset="0"/>
          <a:cs typeface="IBM Plex Sans" charset="0"/>
        </a:defRPr>
      </a:lvl3pPr>
      <a:lvl4pPr marL="838158" indent="-258220"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IBM Plex Sans" charset="0"/>
          <a:ea typeface="IBM Plex Sans" charset="0"/>
          <a:cs typeface="IBM Plex Sans" charset="0"/>
        </a:defRPr>
      </a:lvl4pPr>
      <a:lvl5pPr marL="1070980" indent="-228589"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IBM Plex Sans" charset="0"/>
          <a:ea typeface="IBM Plex Sans" charset="0"/>
          <a:cs typeface="IBM Plex Sans" charset="0"/>
        </a:defRPr>
      </a:lvl5pPr>
      <a:lvl6pPr marL="2111497" indent="-172882" algn="l" rtl="0" eaLnBrk="1" fontAlgn="base" hangingPunct="1">
        <a:spcBef>
          <a:spcPct val="20000"/>
        </a:spcBef>
        <a:spcAft>
          <a:spcPct val="0"/>
        </a:spcAft>
        <a:buClr>
          <a:schemeClr val="bg1"/>
        </a:buClr>
        <a:buChar char="»"/>
        <a:defRPr sz="1692">
          <a:solidFill>
            <a:schemeClr val="bg1"/>
          </a:solidFill>
          <a:latin typeface="Arial" charset="0"/>
        </a:defRPr>
      </a:lvl6pPr>
      <a:lvl7pPr marL="2594891" indent="-172882" algn="l" rtl="0" eaLnBrk="1" fontAlgn="base" hangingPunct="1">
        <a:spcBef>
          <a:spcPct val="20000"/>
        </a:spcBef>
        <a:spcAft>
          <a:spcPct val="0"/>
        </a:spcAft>
        <a:buClr>
          <a:schemeClr val="bg1"/>
        </a:buClr>
        <a:buChar char="»"/>
        <a:defRPr sz="1692">
          <a:solidFill>
            <a:schemeClr val="bg1"/>
          </a:solidFill>
          <a:latin typeface="Arial" charset="0"/>
        </a:defRPr>
      </a:lvl7pPr>
      <a:lvl8pPr marL="3078287" indent="-172882" algn="l" rtl="0" eaLnBrk="1" fontAlgn="base" hangingPunct="1">
        <a:spcBef>
          <a:spcPct val="20000"/>
        </a:spcBef>
        <a:spcAft>
          <a:spcPct val="0"/>
        </a:spcAft>
        <a:buClr>
          <a:schemeClr val="bg1"/>
        </a:buClr>
        <a:buChar char="»"/>
        <a:defRPr sz="1692">
          <a:solidFill>
            <a:schemeClr val="bg1"/>
          </a:solidFill>
          <a:latin typeface="Arial" charset="0"/>
        </a:defRPr>
      </a:lvl8pPr>
      <a:lvl9pPr marL="3561683" indent="-172882"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792" rtl="0" eaLnBrk="1" latinLnBrk="0" hangingPunct="1">
        <a:defRPr sz="1904" kern="1200">
          <a:solidFill>
            <a:schemeClr val="tx1"/>
          </a:solidFill>
          <a:latin typeface="+mn-lt"/>
          <a:ea typeface="+mn-ea"/>
          <a:cs typeface="+mn-cs"/>
        </a:defRPr>
      </a:lvl1pPr>
      <a:lvl2pPr marL="483395" algn="l" defTabSz="966792" rtl="0" eaLnBrk="1" latinLnBrk="0" hangingPunct="1">
        <a:defRPr sz="1904" kern="1200">
          <a:solidFill>
            <a:schemeClr val="tx1"/>
          </a:solidFill>
          <a:latin typeface="+mn-lt"/>
          <a:ea typeface="+mn-ea"/>
          <a:cs typeface="+mn-cs"/>
        </a:defRPr>
      </a:lvl2pPr>
      <a:lvl3pPr marL="966792" algn="l" defTabSz="966792" rtl="0" eaLnBrk="1" latinLnBrk="0" hangingPunct="1">
        <a:defRPr sz="1904" kern="1200">
          <a:solidFill>
            <a:schemeClr val="tx1"/>
          </a:solidFill>
          <a:latin typeface="+mn-lt"/>
          <a:ea typeface="+mn-ea"/>
          <a:cs typeface="+mn-cs"/>
        </a:defRPr>
      </a:lvl3pPr>
      <a:lvl4pPr marL="1450185" algn="l" defTabSz="966792" rtl="0" eaLnBrk="1" latinLnBrk="0" hangingPunct="1">
        <a:defRPr sz="1904" kern="1200">
          <a:solidFill>
            <a:schemeClr val="tx1"/>
          </a:solidFill>
          <a:latin typeface="+mn-lt"/>
          <a:ea typeface="+mn-ea"/>
          <a:cs typeface="+mn-cs"/>
        </a:defRPr>
      </a:lvl4pPr>
      <a:lvl5pPr marL="1933581" algn="l" defTabSz="966792" rtl="0" eaLnBrk="1" latinLnBrk="0" hangingPunct="1">
        <a:defRPr sz="1904" kern="1200">
          <a:solidFill>
            <a:schemeClr val="tx1"/>
          </a:solidFill>
          <a:latin typeface="+mn-lt"/>
          <a:ea typeface="+mn-ea"/>
          <a:cs typeface="+mn-cs"/>
        </a:defRPr>
      </a:lvl5pPr>
      <a:lvl6pPr marL="2416977" algn="l" defTabSz="966792" rtl="0" eaLnBrk="1" latinLnBrk="0" hangingPunct="1">
        <a:defRPr sz="1904" kern="1200">
          <a:solidFill>
            <a:schemeClr val="tx1"/>
          </a:solidFill>
          <a:latin typeface="+mn-lt"/>
          <a:ea typeface="+mn-ea"/>
          <a:cs typeface="+mn-cs"/>
        </a:defRPr>
      </a:lvl6pPr>
      <a:lvl7pPr marL="2900370" algn="l" defTabSz="966792" rtl="0" eaLnBrk="1" latinLnBrk="0" hangingPunct="1">
        <a:defRPr sz="1904" kern="1200">
          <a:solidFill>
            <a:schemeClr val="tx1"/>
          </a:solidFill>
          <a:latin typeface="+mn-lt"/>
          <a:ea typeface="+mn-ea"/>
          <a:cs typeface="+mn-cs"/>
        </a:defRPr>
      </a:lvl7pPr>
      <a:lvl8pPr marL="3383766" algn="l" defTabSz="966792" rtl="0" eaLnBrk="1" latinLnBrk="0" hangingPunct="1">
        <a:defRPr sz="1904" kern="1200">
          <a:solidFill>
            <a:schemeClr val="tx1"/>
          </a:solidFill>
          <a:latin typeface="+mn-lt"/>
          <a:ea typeface="+mn-ea"/>
          <a:cs typeface="+mn-cs"/>
        </a:defRPr>
      </a:lvl8pPr>
      <a:lvl9pPr marL="3867162" algn="l" defTabSz="966792"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A4A3A4"/>
          </p15:clr>
        </p15:guide>
        <p15:guide id="2" pos="192">
          <p15:clr>
            <a:srgbClr val="A4A3A4"/>
          </p15:clr>
        </p15:guide>
        <p15:guide id="3" pos="7488">
          <p15:clr>
            <a:srgbClr val="A4A3A4"/>
          </p15:clr>
        </p15:guide>
        <p15:guide id="4" orient="horz" pos="3776">
          <p15:clr>
            <a:srgbClr val="A4A3A4"/>
          </p15:clr>
        </p15:guide>
        <p15:guide id="5" orient="horz" pos="4117">
          <p15:clr>
            <a:srgbClr val="A4A3A4"/>
          </p15:clr>
        </p15:guide>
        <p15:guide id="6" pos="3840">
          <p15:clr>
            <a:srgbClr val="A4A3A4"/>
          </p15:clr>
        </p15:guide>
        <p15:guide id="7" pos="3648">
          <p15:clr>
            <a:srgbClr val="A4A3A4"/>
          </p15:clr>
        </p15:guide>
        <p15:guide id="8" pos="1920">
          <p15:clr>
            <a:srgbClr val="A4A3A4"/>
          </p15:clr>
        </p15:guide>
        <p15:guide id="9" pos="4032">
          <p15:clr>
            <a:srgbClr val="A4A3A4"/>
          </p15:clr>
        </p15:guide>
        <p15:guide id="10" pos="1728">
          <p15:clr>
            <a:srgbClr val="A4A3A4"/>
          </p15:clr>
        </p15:guide>
        <p15:guide id="11" pos="2112">
          <p15:clr>
            <a:srgbClr val="A4A3A4"/>
          </p15:clr>
        </p15:guide>
        <p15:guide id="12" pos="5760">
          <p15:clr>
            <a:srgbClr val="A4A3A4"/>
          </p15:clr>
        </p15:guide>
        <p15:guide id="13" pos="5568">
          <p15:clr>
            <a:srgbClr val="A4A3A4"/>
          </p15:clr>
        </p15:guide>
        <p15:guide id="14" pos="5952">
          <p15:clr>
            <a:srgbClr val="A4A3A4"/>
          </p15:clr>
        </p15:guide>
        <p15:guide id="15" orient="horz" pos="549">
          <p15:clr>
            <a:srgbClr val="A4A3A4"/>
          </p15:clr>
        </p15:guide>
        <p15:guide id="17" orient="horz" pos="1083">
          <p15:clr>
            <a:srgbClr val="A4A3A4"/>
          </p15:clr>
        </p15:guide>
        <p15:guide id="18" orient="horz" pos="2160">
          <p15:clr>
            <a:srgbClr val="A4A3A4"/>
          </p15:clr>
        </p15:guide>
        <p15:guide id="19" orient="horz" pos="1621">
          <p15:clr>
            <a:srgbClr val="A4A3A4"/>
          </p15:clr>
        </p15:guide>
        <p15:guide id="20" orient="horz" pos="2696">
          <p15:clr>
            <a:srgbClr val="A4A3A4"/>
          </p15:clr>
        </p15:guide>
        <p15:guide id="21" orient="horz" pos="323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ibm.com/CIO-Ideathon-Q4-2023/Shuttle-service-app-Techjutsu" TargetMode="Externa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FFF0FB6-E590-1143-BDD7-5666E4498B60}"/>
              </a:ext>
            </a:extLst>
          </p:cNvPr>
          <p:cNvSpPr>
            <a:spLocks noGrp="1"/>
          </p:cNvSpPr>
          <p:nvPr>
            <p:ph type="body" sz="quarter" idx="12"/>
          </p:nvPr>
        </p:nvSpPr>
        <p:spPr>
          <a:xfrm>
            <a:off x="201406" y="5379274"/>
            <a:ext cx="8925494" cy="1255146"/>
          </a:xfrm>
        </p:spPr>
        <p:txBody>
          <a:bodyPr/>
          <a:lstStyle/>
          <a:p>
            <a:r>
              <a:rPr lang="en-US" dirty="0"/>
              <a:t>Presenters:</a:t>
            </a:r>
          </a:p>
          <a:p>
            <a:pPr indent="-285750">
              <a:spcBef>
                <a:spcPts val="0"/>
              </a:spcBef>
              <a:buFontTx/>
              <a:buChar char="-"/>
            </a:pPr>
            <a:r>
              <a:rPr lang="en-US" dirty="0" err="1"/>
              <a:t>Snetha</a:t>
            </a:r>
            <a:r>
              <a:rPr lang="en-US" dirty="0"/>
              <a:t> Sivakumar – Team Lead (developer)</a:t>
            </a:r>
          </a:p>
          <a:p>
            <a:pPr indent="-285750">
              <a:spcBef>
                <a:spcPts val="0"/>
              </a:spcBef>
              <a:buFontTx/>
              <a:buChar char="-"/>
            </a:pPr>
            <a:r>
              <a:rPr lang="en-US" dirty="0"/>
              <a:t>Aryan Raj – developer</a:t>
            </a:r>
          </a:p>
          <a:p>
            <a:pPr indent="-285750">
              <a:spcBef>
                <a:spcPts val="0"/>
              </a:spcBef>
              <a:buFontTx/>
              <a:buChar char="-"/>
            </a:pPr>
            <a:r>
              <a:rPr lang="en-US" dirty="0"/>
              <a:t>Vijayasai Sanagaram – developer</a:t>
            </a:r>
          </a:p>
        </p:txBody>
      </p:sp>
      <p:sp>
        <p:nvSpPr>
          <p:cNvPr id="6" name="Text Placeholder 5">
            <a:extLst>
              <a:ext uri="{FF2B5EF4-FFF2-40B4-BE49-F238E27FC236}">
                <a16:creationId xmlns:a16="http://schemas.microsoft.com/office/drawing/2014/main" id="{C61986E9-7A87-8641-BE7A-0603195FB5F5}"/>
              </a:ext>
            </a:extLst>
          </p:cNvPr>
          <p:cNvSpPr>
            <a:spLocks noGrp="1"/>
          </p:cNvSpPr>
          <p:nvPr>
            <p:ph type="body" sz="quarter" idx="10"/>
          </p:nvPr>
        </p:nvSpPr>
        <p:spPr>
          <a:xfrm>
            <a:off x="148875" y="3004974"/>
            <a:ext cx="11907290" cy="1017453"/>
          </a:xfrm>
        </p:spPr>
        <p:txBody>
          <a:bodyPr/>
          <a:lstStyle/>
          <a:p>
            <a:r>
              <a:rPr lang="en-US" sz="4400" dirty="0"/>
              <a:t>Shuttle-service-app-</a:t>
            </a:r>
            <a:r>
              <a:rPr lang="en-US" sz="4400" dirty="0" err="1"/>
              <a:t>Techjutsu</a:t>
            </a:r>
            <a:endParaRPr lang="en-US" sz="4400" dirty="0"/>
          </a:p>
        </p:txBody>
      </p:sp>
    </p:spTree>
    <p:extLst>
      <p:ext uri="{BB962C8B-B14F-4D97-AF65-F5344CB8AC3E}">
        <p14:creationId xmlns:p14="http://schemas.microsoft.com/office/powerpoint/2010/main" val="313288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61986E9-7A87-8641-BE7A-0603195FB5F5}"/>
              </a:ext>
            </a:extLst>
          </p:cNvPr>
          <p:cNvSpPr>
            <a:spLocks noGrp="1"/>
          </p:cNvSpPr>
          <p:nvPr>
            <p:ph type="body" sz="quarter" idx="10"/>
          </p:nvPr>
        </p:nvSpPr>
        <p:spPr>
          <a:xfrm>
            <a:off x="148875" y="3004974"/>
            <a:ext cx="11907290" cy="1017453"/>
          </a:xfrm>
        </p:spPr>
        <p:txBody>
          <a:bodyPr/>
          <a:lstStyle/>
          <a:p>
            <a:r>
              <a:rPr lang="en-US" altLang="en-US" sz="3600" dirty="0">
                <a:latin typeface="Arial" panose="020B0604020202020204" pitchFamily="34" charset="0"/>
                <a:cs typeface="Arial" panose="020B0604020202020204" pitchFamily="34" charset="0"/>
              </a:rPr>
              <a:t>Demo and Questions</a:t>
            </a:r>
          </a:p>
        </p:txBody>
      </p:sp>
    </p:spTree>
    <p:extLst>
      <p:ext uri="{BB962C8B-B14F-4D97-AF65-F5344CB8AC3E}">
        <p14:creationId xmlns:p14="http://schemas.microsoft.com/office/powerpoint/2010/main" val="239152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Introduction</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10972800"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r>
              <a:rPr lang="en-IN" sz="1600" b="0" i="0" dirty="0">
                <a:effectLst/>
                <a:latin typeface="Calibri" panose="020F0502020204030204" pitchFamily="34" charset="0"/>
                <a:cs typeface="Calibri" panose="020F0502020204030204" pitchFamily="34" charset="0"/>
              </a:rPr>
              <a:t>The app's concept is that workers are dropped off and boarded at Manyata Tech Park by a shuttle that circles the tech park. It is difficult to track and difficult to determine the shuttle's whereabouts. The application is intended to assist Manyata employees in locating the bus and determining its distance from the tech park's specified bus stops. With this app, employees will find it simple to leave the workplace whenever they want to. Instead of waiting around at the bus stop for a long time for the shuttle to arrive, they can check the shuttle's location and get going.</a:t>
            </a:r>
            <a:r>
              <a:rPr lang="en-US" altLang="en-US" sz="1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60820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Architecture Diagram</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10972800"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endParaRPr lang="en-US" altLang="en-US" sz="16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DAAD4F6-92E2-3E30-100B-2B87C7C0EE5E}"/>
              </a:ext>
            </a:extLst>
          </p:cNvPr>
          <p:cNvSpPr txBox="1"/>
          <p:nvPr/>
        </p:nvSpPr>
        <p:spPr>
          <a:xfrm>
            <a:off x="501706" y="822960"/>
            <a:ext cx="6303696" cy="1600438"/>
          </a:xfrm>
          <a:prstGeom prst="rect">
            <a:avLst/>
          </a:prstGeom>
          <a:noFill/>
        </p:spPr>
        <p:txBody>
          <a:bodyPr wrap="square" rtlCol="0">
            <a:spAutoFit/>
          </a:bodyPr>
          <a:lstStyle/>
          <a:p>
            <a:r>
              <a:rPr lang="en-IN" sz="1400" b="0" i="0" dirty="0">
                <a:effectLst/>
                <a:latin typeface="Calibri" panose="020F0502020204030204" pitchFamily="34" charset="0"/>
                <a:cs typeface="Calibri" panose="020F0502020204030204" pitchFamily="34" charset="0"/>
              </a:rPr>
              <a:t>In our architecture diagram, we have </a:t>
            </a:r>
          </a:p>
          <a:p>
            <a:pPr marL="285750" indent="-285750">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React </a:t>
            </a:r>
            <a:r>
              <a:rPr lang="en-IN" sz="1400" dirty="0">
                <a:latin typeface="Calibri" panose="020F0502020204030204" pitchFamily="34" charset="0"/>
                <a:cs typeface="Calibri" panose="020F0502020204030204" pitchFamily="34" charset="0"/>
              </a:rPr>
              <a:t>N</a:t>
            </a:r>
            <a:r>
              <a:rPr lang="en-IN" sz="1400" b="0" i="0" dirty="0">
                <a:effectLst/>
                <a:latin typeface="Calibri" panose="020F0502020204030204" pitchFamily="34" charset="0"/>
                <a:cs typeface="Calibri" panose="020F0502020204030204" pitchFamily="34" charset="0"/>
              </a:rPr>
              <a:t>ative apps </a:t>
            </a:r>
          </a:p>
          <a:p>
            <a:pPr marL="742950" lvl="1" indent="-285750">
              <a:buFont typeface="Arial" panose="020B0604020202020204" pitchFamily="34" charset="0"/>
              <a:buChar char="•"/>
            </a:pPr>
            <a:r>
              <a:rPr lang="en-IN" sz="1400" dirty="0">
                <a:latin typeface="Calibri" panose="020F0502020204030204" pitchFamily="34" charset="0"/>
                <a:cs typeface="Calibri" panose="020F0502020204030204" pitchFamily="34" charset="0"/>
              </a:rPr>
              <a:t>Driver</a:t>
            </a:r>
          </a:p>
          <a:p>
            <a:pPr marL="742950" lvl="1" indent="-285750">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User</a:t>
            </a:r>
          </a:p>
          <a:p>
            <a:pPr marL="285750" indent="-285750">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Python Fast API backend </a:t>
            </a:r>
          </a:p>
          <a:p>
            <a:pPr marL="742950" lvl="1" indent="-285750">
              <a:buFont typeface="Arial" panose="020B0604020202020204" pitchFamily="34" charset="0"/>
              <a:buChar char="•"/>
            </a:pPr>
            <a:r>
              <a:rPr lang="en-IN" sz="1400" dirty="0">
                <a:latin typeface="Calibri" panose="020F0502020204030204" pitchFamily="34" charset="0"/>
                <a:cs typeface="Calibri" panose="020F0502020204030204" pitchFamily="34" charset="0"/>
              </a:rPr>
              <a:t>Server </a:t>
            </a:r>
            <a:r>
              <a:rPr lang="en-IN" sz="1400" b="0" i="0" dirty="0">
                <a:effectLst/>
                <a:latin typeface="Calibri" panose="020F0502020204030204" pitchFamily="34" charset="0"/>
                <a:cs typeface="Calibri" panose="020F0502020204030204" pitchFamily="34" charset="0"/>
              </a:rPr>
              <a:t>to calculate the distance.</a:t>
            </a:r>
          </a:p>
          <a:p>
            <a:endParaRPr lang="en-US" sz="1400" dirty="0">
              <a:solidFill>
                <a:schemeClr val="bg1"/>
              </a:solidFill>
              <a:latin typeface="IBM Plex Sans" charset="0"/>
              <a:ea typeface="IBM Plex Sans" charset="0"/>
              <a:cs typeface="IBM Plex Sans" charset="0"/>
            </a:endParaRPr>
          </a:p>
        </p:txBody>
      </p:sp>
      <p:pic>
        <p:nvPicPr>
          <p:cNvPr id="10" name="Picture 9" descr="Diagram of a diagram with symbols and icons&#10;&#10;Description automatically generated">
            <a:extLst>
              <a:ext uri="{FF2B5EF4-FFF2-40B4-BE49-F238E27FC236}">
                <a16:creationId xmlns:a16="http://schemas.microsoft.com/office/drawing/2014/main" id="{6A24C7BC-4675-FC6C-E556-A0C0739D6CF3}"/>
              </a:ext>
            </a:extLst>
          </p:cNvPr>
          <p:cNvPicPr>
            <a:picLocks noChangeAspect="1"/>
          </p:cNvPicPr>
          <p:nvPr/>
        </p:nvPicPr>
        <p:blipFill>
          <a:blip r:embed="rId2"/>
          <a:stretch>
            <a:fillRect/>
          </a:stretch>
        </p:blipFill>
        <p:spPr>
          <a:xfrm>
            <a:off x="7670463" y="648199"/>
            <a:ext cx="4019831" cy="4760326"/>
          </a:xfrm>
          <a:prstGeom prst="rect">
            <a:avLst/>
          </a:prstGeom>
        </p:spPr>
      </p:pic>
    </p:spTree>
    <p:extLst>
      <p:ext uri="{BB962C8B-B14F-4D97-AF65-F5344CB8AC3E}">
        <p14:creationId xmlns:p14="http://schemas.microsoft.com/office/powerpoint/2010/main" val="396923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Driver App</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6042053"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Developed using react native </a:t>
            </a:r>
          </a:p>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The button to enable location sharing is displayed. </a:t>
            </a:r>
          </a:p>
          <a:p>
            <a:pPr algn="l">
              <a:buFont typeface="Arial" panose="020B0604020202020204" pitchFamily="34" charset="0"/>
              <a:buChar char="•"/>
            </a:pPr>
            <a:r>
              <a:rPr lang="en-IN" sz="1600" dirty="0">
                <a:latin typeface="Calibri" panose="020F0502020204030204" pitchFamily="34" charset="0"/>
                <a:cs typeface="Calibri" panose="020F0502020204030204" pitchFamily="34" charset="0"/>
              </a:rPr>
              <a:t> </a:t>
            </a:r>
            <a:r>
              <a:rPr lang="en-IN" sz="1600" b="0" i="0" dirty="0">
                <a:effectLst/>
                <a:latin typeface="Calibri" panose="020F0502020204030204" pitchFamily="34" charset="0"/>
                <a:cs typeface="Calibri" panose="020F0502020204030204" pitchFamily="34" charset="0"/>
              </a:rPr>
              <a:t>We can turn off location using the same button.</a:t>
            </a:r>
          </a:p>
          <a:p>
            <a:pPr algn="l">
              <a:buFont typeface="Arial" panose="020B0604020202020204" pitchFamily="34" charset="0"/>
              <a:buChar char="•"/>
            </a:pPr>
            <a:r>
              <a:rPr lang="en-IN" sz="1600" dirty="0">
                <a:latin typeface="Calibri" panose="020F0502020204030204" pitchFamily="34" charset="0"/>
                <a:cs typeface="Calibri" panose="020F0502020204030204" pitchFamily="34" charset="0"/>
              </a:rPr>
              <a:t> </a:t>
            </a:r>
            <a:r>
              <a:rPr lang="en-IN" sz="1600" b="0" i="0" dirty="0">
                <a:effectLst/>
                <a:latin typeface="Calibri" panose="020F0502020204030204" pitchFamily="34" charset="0"/>
                <a:cs typeface="Calibri" panose="020F0502020204030204" pitchFamily="34" charset="0"/>
              </a:rPr>
              <a:t>Every 20 seconds, the driver app sends the coordinates to the server.</a:t>
            </a:r>
          </a:p>
        </p:txBody>
      </p:sp>
      <p:pic>
        <p:nvPicPr>
          <p:cNvPr id="2" name="Picture 1" descr="A white screen with black border&#10;&#10;Description automatically generated">
            <a:extLst>
              <a:ext uri="{FF2B5EF4-FFF2-40B4-BE49-F238E27FC236}">
                <a16:creationId xmlns:a16="http://schemas.microsoft.com/office/drawing/2014/main" id="{1805D0C4-1CF7-FB00-C70F-78C93E30FAFB}"/>
              </a:ext>
            </a:extLst>
          </p:cNvPr>
          <p:cNvPicPr>
            <a:picLocks noChangeAspect="1"/>
          </p:cNvPicPr>
          <p:nvPr/>
        </p:nvPicPr>
        <p:blipFill>
          <a:blip r:embed="rId2"/>
          <a:stretch>
            <a:fillRect/>
          </a:stretch>
        </p:blipFill>
        <p:spPr>
          <a:xfrm>
            <a:off x="8572163" y="856593"/>
            <a:ext cx="2351587" cy="5144814"/>
          </a:xfrm>
          <a:prstGeom prst="rect">
            <a:avLst/>
          </a:prstGeom>
        </p:spPr>
      </p:pic>
    </p:spTree>
    <p:extLst>
      <p:ext uri="{BB962C8B-B14F-4D97-AF65-F5344CB8AC3E}">
        <p14:creationId xmlns:p14="http://schemas.microsoft.com/office/powerpoint/2010/main" val="282181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Server</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6042053"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pPr algn="l">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 Developed using python (FAST API)</a:t>
            </a:r>
          </a:p>
          <a:p>
            <a:pPr algn="l">
              <a:buFont typeface="Arial" panose="020B0604020202020204" pitchFamily="34" charset="0"/>
              <a:buChar char="•"/>
            </a:pP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 APIs</a:t>
            </a:r>
          </a:p>
          <a:p>
            <a:pPr lvl="1">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Post Location</a:t>
            </a:r>
          </a:p>
          <a:p>
            <a:pPr marL="813600" lvl="2"/>
            <a:r>
              <a:rPr lang="en-IN" sz="1400" b="0" i="0" dirty="0">
                <a:effectLst/>
                <a:latin typeface="Calibri" panose="020F0502020204030204" pitchFamily="34" charset="0"/>
                <a:cs typeface="Calibri" panose="020F0502020204030204" pitchFamily="34" charset="0"/>
              </a:rPr>
              <a:t>When the co-ordinates are received from the driver app, the details are kept in </a:t>
            </a:r>
            <a:r>
              <a:rPr lang="en-IN" sz="1400" dirty="0">
                <a:latin typeface="Calibri" panose="020F0502020204030204" pitchFamily="34" charset="0"/>
                <a:cs typeface="Calibri" panose="020F0502020204030204" pitchFamily="34" charset="0"/>
              </a:rPr>
              <a:t>R</a:t>
            </a:r>
            <a:r>
              <a:rPr lang="en-IN" sz="1400" b="0" i="0" dirty="0">
                <a:effectLst/>
                <a:latin typeface="Calibri" panose="020F0502020204030204" pitchFamily="34" charset="0"/>
                <a:cs typeface="Calibri" panose="020F0502020204030204" pitchFamily="34" charset="0"/>
              </a:rPr>
              <a:t>edis tagging the bus id.</a:t>
            </a:r>
          </a:p>
          <a:p>
            <a:pPr lvl="1">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Get Estimate </a:t>
            </a:r>
          </a:p>
          <a:p>
            <a:pPr marL="813600" lvl="2"/>
            <a:r>
              <a:rPr lang="en-IN" sz="1400" b="0" i="0" dirty="0">
                <a:effectLst/>
                <a:latin typeface="Calibri" panose="020F0502020204030204" pitchFamily="34" charset="0"/>
                <a:cs typeface="Calibri" panose="020F0502020204030204" pitchFamily="34" charset="0"/>
              </a:rPr>
              <a:t>When the user selects the bus stop from the dropdown, this API gets invoked, and takes the latest co-ordinates from </a:t>
            </a:r>
            <a:r>
              <a:rPr lang="en-IN" sz="1400" b="0" i="0" dirty="0" err="1">
                <a:effectLst/>
                <a:latin typeface="Calibri" panose="020F0502020204030204" pitchFamily="34" charset="0"/>
                <a:cs typeface="Calibri" panose="020F0502020204030204" pitchFamily="34" charset="0"/>
              </a:rPr>
              <a:t>redis</a:t>
            </a:r>
            <a:r>
              <a:rPr lang="en-IN" sz="1400" b="0" i="0" dirty="0">
                <a:effectLst/>
                <a:latin typeface="Calibri" panose="020F0502020204030204" pitchFamily="34" charset="0"/>
                <a:cs typeface="Calibri" panose="020F0502020204030204" pitchFamily="34" charset="0"/>
              </a:rPr>
              <a:t> and calculates the distance, time and returns it for particular bus stop.</a:t>
            </a:r>
          </a:p>
          <a:p>
            <a:pPr lvl="1">
              <a:buFont typeface="Arial" panose="020B0604020202020204" pitchFamily="34" charset="0"/>
              <a:buChar char="•"/>
            </a:pPr>
            <a:endParaRPr lang="en-IN" sz="1600"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IN" sz="1600" b="0" i="0" dirty="0">
              <a:effectLst/>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IN" sz="1600" b="0" i="0" dirty="0">
              <a:effectLst/>
              <a:latin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D665CF9A-048D-5616-D28B-C13803906203}"/>
              </a:ext>
            </a:extLst>
          </p:cNvPr>
          <p:cNvPicPr>
            <a:picLocks noChangeAspect="1"/>
          </p:cNvPicPr>
          <p:nvPr/>
        </p:nvPicPr>
        <p:blipFill rotWithShape="1">
          <a:blip r:embed="rId2"/>
          <a:srcRect l="774" r="5378"/>
          <a:stretch/>
        </p:blipFill>
        <p:spPr>
          <a:xfrm>
            <a:off x="7131969" y="3669407"/>
            <a:ext cx="4346897" cy="2776249"/>
          </a:xfrm>
          <a:prstGeom prst="rect">
            <a:avLst/>
          </a:prstGeom>
        </p:spPr>
      </p:pic>
      <p:pic>
        <p:nvPicPr>
          <p:cNvPr id="7" name="Picture 6" descr="A diagram of a server&#10;&#10;Description automatically generated">
            <a:extLst>
              <a:ext uri="{FF2B5EF4-FFF2-40B4-BE49-F238E27FC236}">
                <a16:creationId xmlns:a16="http://schemas.microsoft.com/office/drawing/2014/main" id="{04D8DAD3-194E-A8F6-B130-4CCC511DB505}"/>
              </a:ext>
            </a:extLst>
          </p:cNvPr>
          <p:cNvPicPr>
            <a:picLocks noChangeAspect="1"/>
          </p:cNvPicPr>
          <p:nvPr/>
        </p:nvPicPr>
        <p:blipFill>
          <a:blip r:embed="rId3"/>
          <a:stretch>
            <a:fillRect/>
          </a:stretch>
        </p:blipFill>
        <p:spPr>
          <a:xfrm>
            <a:off x="7131969" y="888606"/>
            <a:ext cx="4346897" cy="2540394"/>
          </a:xfrm>
          <a:prstGeom prst="rect">
            <a:avLst/>
          </a:prstGeom>
        </p:spPr>
      </p:pic>
    </p:spTree>
    <p:extLst>
      <p:ext uri="{BB962C8B-B14F-4D97-AF65-F5344CB8AC3E}">
        <p14:creationId xmlns:p14="http://schemas.microsoft.com/office/powerpoint/2010/main" val="117428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User App</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6042053"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pPr algn="l">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 Developed using react native.</a:t>
            </a:r>
          </a:p>
          <a:p>
            <a:pPr algn="l">
              <a:buFont typeface="Arial" panose="020B0604020202020204" pitchFamily="34" charset="0"/>
              <a:buChar char="•"/>
            </a:pPr>
            <a:r>
              <a:rPr lang="en-IN" sz="1400" dirty="0">
                <a:latin typeface="Calibri" panose="020F0502020204030204" pitchFamily="34" charset="0"/>
                <a:cs typeface="Calibri" panose="020F0502020204030204" pitchFamily="34" charset="0"/>
              </a:rPr>
              <a:t> </a:t>
            </a:r>
            <a:r>
              <a:rPr lang="en-IN" sz="1400" b="0" i="0" dirty="0">
                <a:effectLst/>
                <a:latin typeface="Calibri" panose="020F0502020204030204" pitchFamily="34" charset="0"/>
                <a:cs typeface="Calibri" panose="020F0502020204030204" pitchFamily="34" charset="0"/>
              </a:rPr>
              <a:t>We have 3 parts on the screen </a:t>
            </a:r>
          </a:p>
          <a:p>
            <a:pPr lvl="1">
              <a:buFont typeface="Arial" panose="020B0604020202020204" pitchFamily="34" charset="0"/>
              <a:buChar char="•"/>
            </a:pPr>
            <a:r>
              <a:rPr lang="en-IN" sz="1400" dirty="0">
                <a:latin typeface="Calibri" panose="020F0502020204030204" pitchFamily="34" charset="0"/>
                <a:cs typeface="Calibri" panose="020F0502020204030204" pitchFamily="34" charset="0"/>
              </a:rPr>
              <a:t>Map with marked locations of bus stops of Manyata and current user location.</a:t>
            </a:r>
          </a:p>
          <a:p>
            <a:pPr lvl="1">
              <a:buFont typeface="Arial" panose="020B0604020202020204" pitchFamily="34" charset="0"/>
              <a:buChar char="•"/>
            </a:pPr>
            <a:r>
              <a:rPr lang="en-IN" sz="1400" dirty="0">
                <a:latin typeface="Calibri" panose="020F0502020204030204" pitchFamily="34" charset="0"/>
                <a:cs typeface="Calibri" panose="020F0502020204030204" pitchFamily="34" charset="0"/>
              </a:rPr>
              <a:t>Dropdown to select the bus stop</a:t>
            </a:r>
          </a:p>
          <a:p>
            <a:pPr lvl="1">
              <a:buFont typeface="Arial" panose="020B0604020202020204" pitchFamily="34" charset="0"/>
              <a:buChar char="•"/>
            </a:pPr>
            <a:r>
              <a:rPr lang="en-IN" sz="1400" dirty="0">
                <a:latin typeface="Calibri" panose="020F0502020204030204" pitchFamily="34" charset="0"/>
                <a:cs typeface="Calibri" panose="020F0502020204030204" pitchFamily="34" charset="0"/>
              </a:rPr>
              <a:t>Placeholder to display the bus, bus stop, distance and time.</a:t>
            </a:r>
          </a:p>
          <a:p>
            <a:pPr>
              <a:buFont typeface="Arial" panose="020B0604020202020204" pitchFamily="34" charset="0"/>
              <a:buChar char="•"/>
            </a:pPr>
            <a:r>
              <a:rPr lang="en-IN" sz="1400" b="0" i="0" dirty="0">
                <a:effectLst/>
                <a:latin typeface="Calibri" panose="020F0502020204030204" pitchFamily="34" charset="0"/>
                <a:cs typeface="Calibri" panose="020F0502020204030204" pitchFamily="34" charset="0"/>
              </a:rPr>
              <a:t>When you pick a bus stop from the drop-down menu, our server retrieves the distance and time from that bus stop (not your current location).</a:t>
            </a:r>
          </a:p>
        </p:txBody>
      </p:sp>
      <p:pic>
        <p:nvPicPr>
          <p:cNvPr id="2" name="Picture 1" descr="A screenshot of a map&#10;&#10;Description automatically generated">
            <a:extLst>
              <a:ext uri="{FF2B5EF4-FFF2-40B4-BE49-F238E27FC236}">
                <a16:creationId xmlns:a16="http://schemas.microsoft.com/office/drawing/2014/main" id="{2C1BC42F-CDB9-5614-FE43-69BB6FA30BC6}"/>
              </a:ext>
            </a:extLst>
          </p:cNvPr>
          <p:cNvPicPr>
            <a:picLocks noChangeAspect="1"/>
          </p:cNvPicPr>
          <p:nvPr/>
        </p:nvPicPr>
        <p:blipFill rotWithShape="1">
          <a:blip r:embed="rId2"/>
          <a:srcRect b="5264"/>
          <a:stretch/>
        </p:blipFill>
        <p:spPr>
          <a:xfrm>
            <a:off x="8843467" y="890226"/>
            <a:ext cx="2506475" cy="5144814"/>
          </a:xfrm>
          <a:prstGeom prst="rect">
            <a:avLst/>
          </a:prstGeom>
        </p:spPr>
      </p:pic>
    </p:spTree>
    <p:extLst>
      <p:ext uri="{BB962C8B-B14F-4D97-AF65-F5344CB8AC3E}">
        <p14:creationId xmlns:p14="http://schemas.microsoft.com/office/powerpoint/2010/main" val="23471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Approach</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10972800"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Planning</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After we claim the idea, we had a call with our mentor to discuss the functional and non-functional requirements. </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After collecting the requirements, we as a team discussed the structure of the project. </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We split the modules among us for development.</a:t>
            </a:r>
          </a:p>
          <a:p>
            <a:pPr>
              <a:buFont typeface="Arial" panose="020B0604020202020204" pitchFamily="34" charset="0"/>
              <a:buChar char="•"/>
            </a:pPr>
            <a:r>
              <a:rPr lang="en-IN" sz="1600" dirty="0">
                <a:latin typeface="Calibri" panose="020F0502020204030204" pitchFamily="34" charset="0"/>
                <a:cs typeface="Calibri" panose="020F0502020204030204" pitchFamily="34" charset="0"/>
              </a:rPr>
              <a:t> Implementation</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During the implementation phase, we developed driver, server and user application.</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We connected all three modules and tested it. </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The code structure</a:t>
            </a:r>
          </a:p>
          <a:p>
            <a:pPr marL="813600" lvl="2"/>
            <a:r>
              <a:rPr lang="en-IN" sz="1600" dirty="0" err="1">
                <a:latin typeface="Calibri" panose="020F0502020204030204" pitchFamily="34" charset="0"/>
                <a:cs typeface="Calibri" panose="020F0502020204030204" pitchFamily="34" charset="0"/>
              </a:rPr>
              <a:t>ShuttleDriver</a:t>
            </a:r>
            <a:endParaRPr lang="en-IN" sz="1600" dirty="0">
              <a:latin typeface="Calibri" panose="020F0502020204030204" pitchFamily="34" charset="0"/>
              <a:cs typeface="Calibri" panose="020F0502020204030204" pitchFamily="34" charset="0"/>
            </a:endParaRPr>
          </a:p>
          <a:p>
            <a:pPr marL="813600" lvl="2"/>
            <a:r>
              <a:rPr lang="en-IN" sz="1600" dirty="0" err="1">
                <a:latin typeface="Calibri" panose="020F0502020204030204" pitchFamily="34" charset="0"/>
                <a:cs typeface="Calibri" panose="020F0502020204030204" pitchFamily="34" charset="0"/>
              </a:rPr>
              <a:t>ShuttleServer</a:t>
            </a:r>
            <a:endParaRPr lang="en-IN" sz="1600" dirty="0">
              <a:latin typeface="Calibri" panose="020F0502020204030204" pitchFamily="34" charset="0"/>
              <a:cs typeface="Calibri" panose="020F0502020204030204" pitchFamily="34" charset="0"/>
            </a:endParaRPr>
          </a:p>
          <a:p>
            <a:pPr marL="813600" lvl="2"/>
            <a:r>
              <a:rPr lang="en-IN" sz="1600" dirty="0" err="1">
                <a:latin typeface="Calibri" panose="020F0502020204030204" pitchFamily="34" charset="0"/>
                <a:cs typeface="Calibri" panose="020F0502020204030204" pitchFamily="34" charset="0"/>
              </a:rPr>
              <a:t>ShuttleUser</a:t>
            </a:r>
            <a:endParaRPr lang="en-IN" sz="1600" dirty="0">
              <a:latin typeface="Calibri" panose="020F0502020204030204" pitchFamily="34" charset="0"/>
              <a:cs typeface="Calibri" panose="020F0502020204030204" pitchFamily="34" charset="0"/>
            </a:endParaRPr>
          </a:p>
          <a:p>
            <a:pPr marL="813600" lvl="2"/>
            <a:r>
              <a:rPr lang="en-IN" sz="1600" dirty="0">
                <a:latin typeface="Calibri" panose="020F0502020204030204" pitchFamily="34" charset="0"/>
                <a:cs typeface="Calibri" panose="020F0502020204030204" pitchFamily="34" charset="0"/>
              </a:rPr>
              <a:t>Redis (docker-compose)</a:t>
            </a:r>
          </a:p>
          <a:p>
            <a:pPr marL="813600" lvl="2"/>
            <a:r>
              <a:rPr lang="en-IN" sz="1600" dirty="0">
                <a:latin typeface="Calibri" panose="020F0502020204030204" pitchFamily="34" charset="0"/>
                <a:cs typeface="Calibri" panose="020F0502020204030204" pitchFamily="34" charset="0"/>
                <a:hlinkClick r:id="rId2"/>
              </a:rPr>
              <a:t>https://github.ibm.com/CIO-Ideathon-Q4-2023/Shuttle-service-app-Techjutsu</a:t>
            </a:r>
            <a:endParaRPr lang="en-IN" sz="1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1600" dirty="0">
                <a:latin typeface="Calibri" panose="020F0502020204030204" pitchFamily="34" charset="0"/>
                <a:cs typeface="Calibri" panose="020F0502020204030204" pitchFamily="34" charset="0"/>
              </a:rPr>
              <a:t> Submission</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We used GitHub repo for our VCS. </a:t>
            </a:r>
          </a:p>
          <a:p>
            <a:pPr lvl="1">
              <a:buFont typeface="Arial" panose="020B0604020202020204" pitchFamily="34" charset="0"/>
              <a:buChar char="•"/>
            </a:pPr>
            <a:r>
              <a:rPr lang="en-IN" sz="1600" dirty="0">
                <a:latin typeface="Calibri" panose="020F0502020204030204" pitchFamily="34" charset="0"/>
                <a:cs typeface="Calibri" panose="020F0502020204030204" pitchFamily="34" charset="0"/>
              </a:rPr>
              <a:t>We pushed our code to main branch of the provided GitHub Repo.</a:t>
            </a:r>
          </a:p>
          <a:p>
            <a:pPr lvl="1">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234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957B69-EBBB-41D5-A0ED-52F0B8461742}"/>
              </a:ext>
            </a:extLst>
          </p:cNvPr>
          <p:cNvSpPr txBox="1">
            <a:spLocks/>
          </p:cNvSpPr>
          <p:nvPr/>
        </p:nvSpPr>
        <p:spPr>
          <a:xfrm>
            <a:off x="387627" y="232909"/>
            <a:ext cx="10854727" cy="415290"/>
          </a:xfrm>
          <a:prstGeom prst="rect">
            <a:avLst/>
          </a:prstGeom>
        </p:spPr>
        <p:txBody>
          <a:bodyPr/>
          <a:lstStyle>
            <a:defPPr>
              <a:defRPr lang="en-US"/>
            </a:defPPr>
            <a:lvl1pPr algn="l" rtl="0" eaLnBrk="0" fontAlgn="base" hangingPunct="0">
              <a:lnSpc>
                <a:spcPct val="90000"/>
              </a:lnSpc>
              <a:spcBef>
                <a:spcPct val="0"/>
              </a:spcBef>
              <a:spcAft>
                <a:spcPct val="0"/>
              </a:spcAft>
              <a:defRPr sz="1538" b="0" kern="1200">
                <a:solidFill>
                  <a:schemeClr val="tx1"/>
                </a:solidFill>
                <a:latin typeface="Arial" charset="0"/>
                <a:ea typeface="ＭＳ Ｐゴシック" pitchFamily="34" charset="-128"/>
                <a:cs typeface="+mn-cs"/>
              </a:defRPr>
            </a:lvl1pPr>
            <a:lvl2pPr marL="586130"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2pPr>
            <a:lvl3pPr marL="117226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3pPr>
            <a:lvl4pPr marL="1758391"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4pPr>
            <a:lvl5pPr marL="2344522" algn="l" rtl="0" eaLnBrk="0" fontAlgn="base" hangingPunct="0">
              <a:lnSpc>
                <a:spcPct val="90000"/>
              </a:lnSpc>
              <a:spcBef>
                <a:spcPct val="0"/>
              </a:spcBef>
              <a:spcAft>
                <a:spcPct val="0"/>
              </a:spcAft>
              <a:defRPr sz="1538" kern="1200">
                <a:solidFill>
                  <a:schemeClr val="tx1"/>
                </a:solidFill>
                <a:latin typeface="Arial" charset="0"/>
                <a:ea typeface="ＭＳ Ｐゴシック" pitchFamily="34" charset="-128"/>
                <a:cs typeface="+mn-cs"/>
              </a:defRPr>
            </a:lvl5pPr>
            <a:lvl6pPr marL="293065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6pPr>
            <a:lvl7pPr marL="3516782"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7pPr>
            <a:lvl8pPr marL="410291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8pPr>
            <a:lvl9pPr marL="4689043" algn="l" defTabSz="1172261" rtl="0" eaLnBrk="1" fontAlgn="base" latinLnBrk="0" hangingPunct="1">
              <a:lnSpc>
                <a:spcPct val="90000"/>
              </a:lnSpc>
              <a:spcBef>
                <a:spcPct val="0"/>
              </a:spcBef>
              <a:spcAft>
                <a:spcPct val="0"/>
              </a:spcAft>
              <a:defRPr sz="1538" kern="1200">
                <a:solidFill>
                  <a:schemeClr val="tx1"/>
                </a:solidFill>
                <a:latin typeface="Arial" charset="0"/>
                <a:ea typeface="ＭＳ Ｐゴシック" pitchFamily="34" charset="-128"/>
                <a:cs typeface="+mn-cs"/>
              </a:defRPr>
            </a:lvl9pPr>
          </a:lstStyle>
          <a:p>
            <a:pPr eaLnBrk="1" hangingPunct="1"/>
            <a:r>
              <a:rPr lang="en-US" altLang="en-US" sz="1800" b="1" dirty="0">
                <a:cs typeface="Arial" charset="0"/>
              </a:rPr>
              <a:t>Enhancement scope</a:t>
            </a:r>
          </a:p>
        </p:txBody>
      </p:sp>
      <p:sp>
        <p:nvSpPr>
          <p:cNvPr id="6" name="Content Placeholder 3">
            <a:extLst>
              <a:ext uri="{FF2B5EF4-FFF2-40B4-BE49-F238E27FC236}">
                <a16:creationId xmlns:a16="http://schemas.microsoft.com/office/drawing/2014/main" id="{8EF895FE-A115-470C-A22D-5AE8FFEB2FCA}"/>
              </a:ext>
            </a:extLst>
          </p:cNvPr>
          <p:cNvSpPr txBox="1">
            <a:spLocks/>
          </p:cNvSpPr>
          <p:nvPr/>
        </p:nvSpPr>
        <p:spPr>
          <a:xfrm>
            <a:off x="609600" y="1097280"/>
            <a:ext cx="10972800" cy="4937760"/>
          </a:xfrm>
          <a:prstGeom prst="rect">
            <a:avLst/>
          </a:prstGeom>
        </p:spPr>
        <p:txBody>
          <a:bodyPr lIns="91440" tIns="45720" rIns="91440" bIns="45720" anchor="t"/>
          <a:lstStyle>
            <a:defPPr>
              <a:defRPr lang="en-US"/>
            </a:defPPr>
            <a:lvl1pPr marL="0" indent="0" algn="l" rtl="0" eaLnBrk="0" fontAlgn="base" hangingPunct="0">
              <a:lnSpc>
                <a:spcPct val="100000"/>
              </a:lnSpc>
              <a:spcBef>
                <a:spcPct val="0"/>
              </a:spcBef>
              <a:spcAft>
                <a:spcPct val="0"/>
              </a:spcAft>
              <a:buClr>
                <a:schemeClr val="tx1"/>
              </a:buClr>
              <a:buSzPct val="90000"/>
              <a:buFont typeface="Wingdings" pitchFamily="2" charset="2"/>
              <a:buNone/>
              <a:defRPr sz="1538" kern="1200">
                <a:solidFill>
                  <a:schemeClr val="tx1"/>
                </a:solidFill>
                <a:latin typeface="Arial" charset="0"/>
                <a:ea typeface="ＭＳ Ｐゴシック" pitchFamily="34" charset="-128"/>
                <a:cs typeface="+mn-cs"/>
              </a:defRPr>
            </a:lvl1pPr>
            <a:lvl2pPr marL="586130" indent="-228589" algn="l" rtl="0" eaLnBrk="0" fontAlgn="base" hangingPunct="0">
              <a:lnSpc>
                <a:spcPct val="100000"/>
              </a:lnSpc>
              <a:spcBef>
                <a:spcPct val="0"/>
              </a:spcBef>
              <a:spcAft>
                <a:spcPct val="0"/>
              </a:spcAft>
              <a:buClr>
                <a:schemeClr val="tx1"/>
              </a:buClr>
              <a:buSzPct val="100000"/>
              <a:buFont typeface=".AppleSystemUIFont" charset="-120"/>
              <a:buChar char="–"/>
              <a:tabLst/>
              <a:defRPr sz="1538" kern="1200">
                <a:solidFill>
                  <a:schemeClr val="tx1"/>
                </a:solidFill>
                <a:latin typeface="Arial" charset="0"/>
                <a:ea typeface="ＭＳ Ｐゴシック" pitchFamily="34" charset="-128"/>
                <a:cs typeface="+mn-cs"/>
              </a:defRPr>
            </a:lvl2pPr>
            <a:lvl3pPr marL="1172261" indent="-188374" algn="l" rtl="0" eaLnBrk="0" fontAlgn="base" hangingPunct="0">
              <a:lnSpc>
                <a:spcPct val="100000"/>
              </a:lnSpc>
              <a:spcBef>
                <a:spcPct val="0"/>
              </a:spcBef>
              <a:spcAft>
                <a:spcPct val="0"/>
              </a:spcAft>
              <a:buClr>
                <a:schemeClr val="tx1"/>
              </a:buClr>
              <a:buSzPct val="100000"/>
              <a:buFont typeface="Arial" panose="020B0604020202020204" pitchFamily="34" charset="0"/>
              <a:buChar char="•"/>
              <a:tabLst/>
              <a:defRPr sz="1538" kern="1200">
                <a:solidFill>
                  <a:schemeClr val="tx1"/>
                </a:solidFill>
                <a:latin typeface="Arial" charset="0"/>
                <a:ea typeface="ＭＳ Ｐゴシック" pitchFamily="34" charset="-128"/>
                <a:cs typeface="+mn-cs"/>
              </a:defRPr>
            </a:lvl3pPr>
            <a:lvl4pPr marL="1758391" indent="-258220" algn="l" rtl="0" eaLnBrk="0" fontAlgn="base" hangingPunct="0">
              <a:lnSpc>
                <a:spcPct val="100000"/>
              </a:lnSpc>
              <a:spcBef>
                <a:spcPct val="0"/>
              </a:spcBef>
              <a:spcAft>
                <a:spcPct val="0"/>
              </a:spcAft>
              <a:buClr>
                <a:schemeClr val="tx1"/>
              </a:buClr>
              <a:buSzPct val="100000"/>
              <a:buFont typeface=".AppleSystemUIFont" charset="-120"/>
              <a:buChar char="–"/>
              <a:tabLst/>
              <a:defRPr sz="1538" kern="1200" baseline="0">
                <a:solidFill>
                  <a:schemeClr val="tx1"/>
                </a:solidFill>
                <a:latin typeface="Arial" charset="0"/>
                <a:ea typeface="ＭＳ Ｐゴシック" pitchFamily="34" charset="-128"/>
                <a:cs typeface="+mn-cs"/>
              </a:defRPr>
            </a:lvl4pPr>
            <a:lvl5pPr marL="2344522" indent="-228589" algn="l" rtl="0" eaLnBrk="0" fontAlgn="base" hangingPunct="0">
              <a:lnSpc>
                <a:spcPct val="100000"/>
              </a:lnSpc>
              <a:spcBef>
                <a:spcPct val="0"/>
              </a:spcBef>
              <a:spcAft>
                <a:spcPct val="0"/>
              </a:spcAft>
              <a:buClr>
                <a:schemeClr val="tx1"/>
              </a:buClr>
              <a:buFont typeface=".AppleSystemUIFont" charset="-120"/>
              <a:buChar char="»"/>
              <a:tabLst/>
              <a:defRPr sz="1538" kern="1200">
                <a:solidFill>
                  <a:schemeClr val="tx1"/>
                </a:solidFill>
                <a:latin typeface="Arial" charset="0"/>
                <a:ea typeface="ＭＳ Ｐゴシック" pitchFamily="34" charset="-128"/>
                <a:cs typeface="+mn-cs"/>
              </a:defRPr>
            </a:lvl5pPr>
            <a:lvl6pPr marL="293065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6pPr>
            <a:lvl7pPr marL="3516782"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7pPr>
            <a:lvl8pPr marL="410291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8pPr>
            <a:lvl9pPr marL="4689043" indent="-172882" algn="l" defTabSz="1172261" rtl="0" eaLnBrk="1" fontAlgn="base" latinLnBrk="0" hangingPunct="1">
              <a:spcBef>
                <a:spcPct val="20000"/>
              </a:spcBef>
              <a:spcAft>
                <a:spcPct val="0"/>
              </a:spcAft>
              <a:buClr>
                <a:schemeClr val="bg1"/>
              </a:buClr>
              <a:buChar char="»"/>
              <a:defRPr sz="1538" kern="1200">
                <a:solidFill>
                  <a:schemeClr val="tx1"/>
                </a:solidFill>
                <a:latin typeface="Arial" charset="0"/>
                <a:ea typeface="ＭＳ Ｐゴシック" pitchFamily="34" charset="-128"/>
                <a:cs typeface="+mn-cs"/>
              </a:defRPr>
            </a:lvl9pPr>
          </a:lstStyle>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Tagging the driver devices to bus.</a:t>
            </a:r>
          </a:p>
          <a:p>
            <a:pPr marL="742950" lvl="1" indent="-285750"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If we do that, we can improve our display of distance and time specific to the bus. Currently it is the current running bus.</a:t>
            </a:r>
          </a:p>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Possibility of live tracking through the user app</a:t>
            </a:r>
          </a:p>
          <a:p>
            <a:pPr algn="l">
              <a:buFont typeface="Arial" panose="020B0604020202020204" pitchFamily="34" charset="0"/>
              <a:buChar char="•"/>
            </a:pPr>
            <a:r>
              <a:rPr lang="en-IN" sz="1600" b="0" i="0" dirty="0">
                <a:effectLst/>
                <a:latin typeface="Calibri" panose="020F0502020204030204" pitchFamily="34" charset="0"/>
                <a:cs typeface="Calibri" panose="020F0502020204030204" pitchFamily="34" charset="0"/>
              </a:rPr>
              <a:t> We can </a:t>
            </a:r>
            <a:r>
              <a:rPr lang="en-IN" sz="1600" dirty="0">
                <a:latin typeface="Calibri" panose="020F0502020204030204" pitchFamily="34" charset="0"/>
                <a:cs typeface="Calibri" panose="020F0502020204030204" pitchFamily="34" charset="0"/>
              </a:rPr>
              <a:t>enhance</a:t>
            </a:r>
            <a:r>
              <a:rPr lang="en-IN" sz="1600" b="0" i="0" dirty="0">
                <a:effectLst/>
                <a:latin typeface="Calibri" panose="020F0502020204030204" pitchFamily="34" charset="0"/>
                <a:cs typeface="Calibri" panose="020F0502020204030204" pitchFamily="34" charset="0"/>
              </a:rPr>
              <a:t> the design changes in the User and driver app.</a:t>
            </a:r>
          </a:p>
        </p:txBody>
      </p:sp>
    </p:spTree>
    <p:extLst>
      <p:ext uri="{BB962C8B-B14F-4D97-AF65-F5344CB8AC3E}">
        <p14:creationId xmlns:p14="http://schemas.microsoft.com/office/powerpoint/2010/main" val="39523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61986E9-7A87-8641-BE7A-0603195FB5F5}"/>
              </a:ext>
            </a:extLst>
          </p:cNvPr>
          <p:cNvSpPr>
            <a:spLocks noGrp="1"/>
          </p:cNvSpPr>
          <p:nvPr>
            <p:ph type="body" sz="quarter" idx="10"/>
          </p:nvPr>
        </p:nvSpPr>
        <p:spPr>
          <a:xfrm>
            <a:off x="148875" y="3004974"/>
            <a:ext cx="11907290" cy="1017453"/>
          </a:xfrm>
        </p:spPr>
        <p:txBody>
          <a:bodyPr/>
          <a:lstStyle/>
          <a:p>
            <a:r>
              <a:rPr lang="en-US" altLang="en-US" sz="3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9622850"/>
      </p:ext>
    </p:extLst>
  </p:cSld>
  <p:clrMapOvr>
    <a:masterClrMapping/>
  </p:clrMapOvr>
</p:sld>
</file>

<file path=ppt/theme/theme1.xml><?xml version="1.0" encoding="utf-8"?>
<a:theme xmlns:a="http://schemas.openxmlformats.org/drawingml/2006/main" name="Internal Sleeves">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IO PPT Template v3" id="{D6EC93E3-4EA1-1049-B7EE-4C9025B64926}" vid="{FEAC2470-A853-5342-A50E-6EDEBFF4D74F}"/>
    </a:ext>
  </a:extLst>
</a:theme>
</file>

<file path=ppt/theme/theme2.xml><?xml version="1.0" encoding="utf-8"?>
<a:theme xmlns:a="http://schemas.openxmlformats.org/drawingml/2006/main" name="External Sleeves">
  <a:themeElements>
    <a:clrScheme name="IBM BxD palette 2018">
      <a:dk1>
        <a:srgbClr val="FFFFFF"/>
      </a:dk1>
      <a:lt1>
        <a:srgbClr val="000000"/>
      </a:lt1>
      <a:dk2>
        <a:srgbClr val="565656"/>
      </a:dk2>
      <a:lt2>
        <a:srgbClr val="F3F3F3"/>
      </a:lt2>
      <a:accent1>
        <a:srgbClr val="767676"/>
      </a:accent1>
      <a:accent2>
        <a:srgbClr val="0F6FFF"/>
      </a:accent2>
      <a:accent3>
        <a:srgbClr val="D7306D"/>
      </a:accent3>
      <a:accent4>
        <a:srgbClr val="924CFC"/>
      </a:accent4>
      <a:accent5>
        <a:srgbClr val="008381"/>
      </a:accent5>
      <a:accent6>
        <a:srgbClr val="6E757C"/>
      </a:accent6>
      <a:hlink>
        <a:srgbClr val="0F6FFF"/>
      </a:hlink>
      <a:folHlink>
        <a:srgbClr val="6EA6FF"/>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IO PPT Template v3" id="{D6EC93E3-4EA1-1049-B7EE-4C9025B64926}" vid="{162DCBF7-B711-2046-822B-5279D3982B9C}"/>
    </a:ext>
  </a:extLst>
</a:theme>
</file>

<file path=ppt/theme/theme3.xml><?xml version="1.0" encoding="utf-8"?>
<a:theme xmlns:a="http://schemas.openxmlformats.org/drawingml/2006/main" name="Layouts">
  <a:themeElements>
    <a:clrScheme name="Core Palette">
      <a:dk1>
        <a:srgbClr val="FFFFFF"/>
      </a:dk1>
      <a:lt1>
        <a:srgbClr val="000000"/>
      </a:lt1>
      <a:dk2>
        <a:srgbClr val="565656"/>
      </a:dk2>
      <a:lt2>
        <a:srgbClr val="F3F3F3"/>
      </a:lt2>
      <a:accent1>
        <a:srgbClr val="408AFB"/>
      </a:accent1>
      <a:accent2>
        <a:srgbClr val="0062FF"/>
      </a:accent2>
      <a:accent3>
        <a:srgbClr val="0549DA"/>
      </a:accent3>
      <a:accent4>
        <a:srgbClr val="052FAC"/>
      </a:accent4>
      <a:accent5>
        <a:srgbClr val="F1F4F7"/>
      </a:accent5>
      <a:accent6>
        <a:srgbClr val="D4D9DF"/>
      </a:accent6>
      <a:hlink>
        <a:srgbClr val="0549DA"/>
      </a:hlink>
      <a:folHlink>
        <a:srgbClr val="6D32C8"/>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4F0027"/>
    </a:custClr>
    <a:custClr name="Magenta 80">
      <a:srgbClr val="760A3A"/>
    </a:custClr>
    <a:custClr name="Magenta 70">
      <a:srgbClr val="A11950"/>
    </a:custClr>
    <a:custClr name="Magenta 60">
      <a:srgbClr val="D7306D"/>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21260"/>
    </a:custClr>
    <a:custClr name="Purple 80">
      <a:srgbClr val="4F2196"/>
    </a:custClr>
    <a:custClr name="Purple 70">
      <a:srgbClr val="6E32C9"/>
    </a:custClr>
    <a:custClr name="Purple 60">
      <a:srgbClr val="924CFC"/>
    </a:custClr>
    <a:custClr name="Purple 50">
      <a:srgbClr val="A970FF"/>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51B75"/>
    </a:custClr>
    <a:custClr name="Blue 80">
      <a:srgbClr val="0530AD"/>
    </a:custClr>
    <a:custClr name="Blue 70">
      <a:srgbClr val="054ADA"/>
    </a:custClr>
    <a:custClr name="Blue 60">
      <a:srgbClr val="0F6F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2B30"/>
    </a:custClr>
    <a:custClr name="Teal 80">
      <a:srgbClr val="004548"/>
    </a:custClr>
    <a:custClr name="Teal 70">
      <a:srgbClr val="006161"/>
    </a:custClr>
    <a:custClr name="Teal 60">
      <a:srgbClr val="008381"/>
    </a:custClr>
    <a:custClr name="Teal 50">
      <a:srgbClr val="009E9A"/>
    </a:custClr>
    <a:custClr name="Teal 40">
      <a:srgbClr val="00BAB6"/>
    </a:custClr>
    <a:custClr name="Teal 30">
      <a:srgbClr val="20D5D2"/>
    </a:custClr>
    <a:custClr name="Teal 20">
      <a:srgbClr val="87EDED"/>
    </a:custClr>
    <a:custClr name="Teal 10">
      <a:srgbClr val="DBFBFB"/>
    </a:custClr>
    <a:custClr name="Gray 100">
      <a:srgbClr val="171717"/>
    </a:custClr>
    <a:custClr name="Gray 90">
      <a:srgbClr val="252525"/>
    </a:custClr>
    <a:custClr name="Gray 80">
      <a:srgbClr val="3D3D3D"/>
    </a:custClr>
    <a:custClr name="Gray 70">
      <a:srgbClr val="565656"/>
    </a:custClr>
    <a:custClr name="Gray 60">
      <a:srgbClr val="767676"/>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IO PPT Template v3" id="{D6EC93E3-4EA1-1049-B7EE-4C9025B64926}" vid="{7C935589-8BD0-1846-94DF-2EC35A167CE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CIO PPT Template v3</Template>
  <TotalTime>5514</TotalTime>
  <Words>530</Words>
  <Application>Microsoft Macintosh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vt:i4>
      </vt:variant>
    </vt:vector>
  </HeadingPairs>
  <TitlesOfParts>
    <vt:vector size="22" baseType="lpstr">
      <vt:lpstr>.AppleSystemUIFont</vt:lpstr>
      <vt:lpstr>Arial</vt:lpstr>
      <vt:lpstr>Calibri</vt:lpstr>
      <vt:lpstr>HelvNeue Light for IBM</vt:lpstr>
      <vt:lpstr>IBM Plex Sans</vt:lpstr>
      <vt:lpstr>IBM Plex Sans Light</vt:lpstr>
      <vt:lpstr>IBM Plex Sans SemiBold</vt:lpstr>
      <vt:lpstr>IBM Plex Serif SemiBold</vt:lpstr>
      <vt:lpstr>Wingdings</vt:lpstr>
      <vt:lpstr>Internal Sleeves</vt:lpstr>
      <vt:lpstr>External Sleeves</vt:lpstr>
      <vt:lpstr>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McAllister</dc:creator>
  <cp:lastModifiedBy>Vijayasai Sanagaram</cp:lastModifiedBy>
  <cp:revision>109</cp:revision>
  <dcterms:created xsi:type="dcterms:W3CDTF">2019-09-26T17:19:49Z</dcterms:created>
  <dcterms:modified xsi:type="dcterms:W3CDTF">2023-12-13T04:57:04Z</dcterms:modified>
</cp:coreProperties>
</file>