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00" r:id="rId5"/>
    <p:sldId id="2617" r:id="rId6"/>
    <p:sldId id="2601" r:id="rId7"/>
    <p:sldId id="2613" r:id="rId8"/>
    <p:sldId id="2614" r:id="rId9"/>
    <p:sldId id="2555" r:id="rId10"/>
    <p:sldId id="261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5238" autoAdjust="0"/>
  </p:normalViewPr>
  <p:slideViewPr>
    <p:cSldViewPr snapToGrid="0" snapToObjects="1" showGuides="1">
      <p:cViewPr varScale="1">
        <p:scale>
          <a:sx n="88" d="100"/>
          <a:sy n="88" d="100"/>
        </p:scale>
        <p:origin x="494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4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=""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46185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B940F57-02B1-4B56-8BA7-24557BFCBB01}"/>
              </a:ext>
            </a:extLst>
          </p:cNvPr>
          <p:cNvSpPr/>
          <p:nvPr userDrawn="1"/>
        </p:nvSpPr>
        <p:spPr>
          <a:xfrm>
            <a:off x="0" y="4622800"/>
            <a:ext cx="12192000" cy="2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037721"/>
            <a:ext cx="9575801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125744"/>
            <a:ext cx="9575800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2079137" y="4855144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=""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4769712" y="3138616"/>
            <a:ext cx="7422288" cy="321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4413" y="4304207"/>
            <a:ext cx="6439156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=""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4413" y="5505120"/>
            <a:ext cx="6439155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208815" y="4226947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 title="Decorative">
            <a:extLst>
              <a:ext uri="{FF2B5EF4-FFF2-40B4-BE49-F238E27FC236}">
                <a16:creationId xmlns=""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0" y="4387695"/>
            <a:ext cx="12192000" cy="2196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821" y="4395670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=""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37164" y="4387695"/>
            <a:ext cx="4527458" cy="2196780"/>
          </a:xfrm>
          <a:noFill/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3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337163" y="4742580"/>
            <a:ext cx="1" cy="1494984"/>
          </a:xfrm>
          <a:prstGeom prst="line">
            <a:avLst/>
          </a:prstGeom>
          <a:ln w="762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 title="Decorative">
            <a:extLst>
              <a:ext uri="{FF2B5EF4-FFF2-40B4-BE49-F238E27FC236}">
                <a16:creationId xmlns=""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=""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=""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=""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=""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=""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 title="Decorative">
            <a:extLst>
              <a:ext uri="{FF2B5EF4-FFF2-40B4-BE49-F238E27FC236}">
                <a16:creationId xmlns=""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791782" y="3899540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=""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244" y="2225040"/>
            <a:ext cx="4536079" cy="463296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=""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1031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=""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1031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=""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1031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=""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21031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=""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1031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=""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=""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=""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4877" y="0"/>
            <a:ext cx="592712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=""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9" y="2348736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=""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1529" y="307585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=""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529" y="464582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=""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529" y="386083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=""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29" y="5430816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=""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=""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7341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=""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910666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Rectangle 2" title="Decorative"/>
          <p:cNvSpPr/>
          <p:nvPr userDrawn="1"/>
        </p:nvSpPr>
        <p:spPr>
          <a:xfrm>
            <a:off x="4910667" y="0"/>
            <a:ext cx="11740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=""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5131" y="879710"/>
            <a:ext cx="4801847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=""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5131" y="195615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=""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5131" y="303260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=""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5131" y="410904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=""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5131" y="518549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=""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4074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=""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84074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=""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4074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=""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074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=""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4074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596916"/>
            <a:ext cx="4385841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=""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53" y="4628132"/>
            <a:ext cx="4385841" cy="13255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9353" y="4165142"/>
            <a:ext cx="4385841" cy="382749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=""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527427" y="1631760"/>
            <a:ext cx="0" cy="4321933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9" name="Picture Placeholder 5" title="Decorative">
            <a:extLst>
              <a:ext uri="{FF2B5EF4-FFF2-40B4-BE49-F238E27FC236}">
                <a16:creationId xmlns=""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354" y="1631760"/>
            <a:ext cx="804759" cy="8047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=""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808079"/>
            <a:ext cx="6096000" cy="404992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65"/>
            <a:ext cx="525780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7825" y="2808079"/>
            <a:ext cx="4312353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7825" y="3212363"/>
            <a:ext cx="4312353" cy="2962659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hape 62" title="Decorative">
            <a:extLst>
              <a:ext uri="{FF2B5EF4-FFF2-40B4-BE49-F238E27FC236}">
                <a16:creationId xmlns=""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5130846" y="1256529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1E5DCEB-1CC8-4AEE-9DEC-6C62AD4FB42C}"/>
              </a:ext>
            </a:extLst>
          </p:cNvPr>
          <p:cNvSpPr/>
          <p:nvPr userDrawn="1"/>
        </p:nvSpPr>
        <p:spPr>
          <a:xfrm>
            <a:off x="0" y="3429000"/>
            <a:ext cx="6096001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4" title="Decorative">
            <a:extLst>
              <a:ext uri="{FF2B5EF4-FFF2-40B4-BE49-F238E27FC236}">
                <a16:creationId xmlns=""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3429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825" y="1190909"/>
            <a:ext cx="4554008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7253" y="2516138"/>
            <a:ext cx="454458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97253" y="2920422"/>
            <a:ext cx="4544580" cy="3226378"/>
          </a:xfrm>
        </p:spPr>
        <p:txBody>
          <a:bodyPr lIns="0" tIns="7200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3606800"/>
            <a:ext cx="4927601" cy="2540000"/>
          </a:xfrm>
        </p:spPr>
        <p:txBody>
          <a:bodyPr lIns="0" tIns="7200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=""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3708400" y="0"/>
            <a:ext cx="4775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21" y="936980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2988" y="2407322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52921" y="2811606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4" title="Decorative">
            <a:extLst>
              <a:ext uri="{FF2B5EF4-FFF2-40B4-BE49-F238E27FC236}">
                <a16:creationId xmlns=""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8360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=""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1819845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604762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Decorative">
            <a:extLst>
              <a:ext uri="{FF2B5EF4-FFF2-40B4-BE49-F238E27FC236}">
                <a16:creationId xmlns=""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8181847" y="0"/>
            <a:ext cx="40101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 title="Decorative">
            <a:extLst>
              <a:ext uri="{FF2B5EF4-FFF2-40B4-BE49-F238E27FC236}">
                <a16:creationId xmlns=""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4171694" y="0"/>
            <a:ext cx="40101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33757" y="1680547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228" y="1680547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3454" y="2084831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5228" y="2084831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0" y="1670007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title="Decorative">
            <a:extLst>
              <a:ext uri="{FF2B5EF4-FFF2-40B4-BE49-F238E27FC236}">
                <a16:creationId xmlns=""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0889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itle 1" title="Decorative">
            <a:extLst>
              <a:ext uri="{FF2B5EF4-FFF2-40B4-BE49-F238E27FC236}">
                <a16:creationId xmlns=""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9104"/>
            <a:ext cx="3136900" cy="2168682"/>
          </a:xfrm>
        </p:spPr>
        <p:txBody>
          <a:bodyPr lIns="0"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=""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=""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723485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=""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=""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849647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=""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8814" y="2632337"/>
            <a:ext cx="4385841" cy="335756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2016" y="1598619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2016" y="1194294"/>
            <a:ext cx="4869806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=""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2018" y="4093464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2017" y="3689139"/>
            <a:ext cx="4832794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=""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830507" y="1194294"/>
            <a:ext cx="0" cy="4795606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 title="Decorative">
            <a:extLst>
              <a:ext uri="{FF2B5EF4-FFF2-40B4-BE49-F238E27FC236}">
                <a16:creationId xmlns=""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1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9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756506" y="1915220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 title="Decorative">
            <a:extLst>
              <a:ext uri="{FF2B5EF4-FFF2-40B4-BE49-F238E27FC236}">
                <a16:creationId xmlns=""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=""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1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=""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1836" y="3358587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4586456"/>
            <a:ext cx="10349090" cy="1577281"/>
          </a:xfrm>
          <a:noFill/>
          <a:ln>
            <a:noFill/>
          </a:ln>
        </p:spPr>
        <p:txBody>
          <a:bodyPr lIns="0" tIns="21600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717212"/>
            <a:ext cx="10349089" cy="854791"/>
          </a:xfrm>
        </p:spPr>
        <p:txBody>
          <a:bodyPr lIns="0" rIns="0"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=""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10349089" cy="25165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>
            <a:extLst>
              <a:ext uri="{FF2B5EF4-FFF2-40B4-BE49-F238E27FC236}">
                <a16:creationId xmlns=""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0" y="0"/>
            <a:ext cx="474562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=""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1197273"/>
            <a:ext cx="61217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9078" y="1588155"/>
            <a:ext cx="6121722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737092"/>
            <a:ext cx="3085618" cy="2663707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=""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2502" y="4973519"/>
            <a:ext cx="7299618" cy="1440000"/>
          </a:xfrm>
          <a:solidFill>
            <a:schemeClr val="accent1"/>
          </a:solidFill>
        </p:spPr>
        <p:txBody>
          <a:bodyPr lIns="21600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=""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95899" y="4288"/>
            <a:ext cx="68961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title="Decorative"/>
          <p:cNvSpPr/>
          <p:nvPr userDrawn="1"/>
        </p:nvSpPr>
        <p:spPr>
          <a:xfrm>
            <a:off x="0" y="0"/>
            <a:ext cx="5295899" cy="6858000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690" y="2040520"/>
            <a:ext cx="4120444" cy="1818655"/>
          </a:xfrm>
        </p:spPr>
        <p:txBody>
          <a:bodyPr anchor="b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=""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690" y="4031658"/>
            <a:ext cx="4120443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893092" y="2764774"/>
            <a:ext cx="0" cy="218880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=""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=""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12">
            <a:extLst>
              <a:ext uri="{FF2B5EF4-FFF2-40B4-BE49-F238E27FC236}">
                <a16:creationId xmlns=""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=""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=""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=""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=""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=""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=""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=""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89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=""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8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=""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=""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=""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=""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97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=""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=""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 title="Decorative">
            <a:extLst>
              <a:ext uri="{FF2B5EF4-FFF2-40B4-BE49-F238E27FC236}">
                <a16:creationId xmlns=""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2090" y="2905535"/>
            <a:ext cx="4120444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72090" y="3993558"/>
            <a:ext cx="4120443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5932310" y="272667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3872089" y="860778"/>
            <a:ext cx="4120444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2">
                    <a:lumMod val="75000"/>
                    <a:lumOff val="2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6495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4">
                    <a:lumMod val="40000"/>
                    <a:lumOff val="6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83442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=""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=""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2">
              <a:lumMod val="75000"/>
              <a:lumOff val="25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52306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=""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=""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1">
              <a:lumMod val="60000"/>
              <a:lumOff val="4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=""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=""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4">
              <a:lumMod val="40000"/>
              <a:lumOff val="6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7497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=""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=""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=""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5" name="Picture Placeholder 5" title="Decorative">
            <a:extLst>
              <a:ext uri="{FF2B5EF4-FFF2-40B4-BE49-F238E27FC236}">
                <a16:creationId xmlns=""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9917" y="1002146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5" title="Decorative">
            <a:extLst>
              <a:ext uri="{FF2B5EF4-FFF2-40B4-BE49-F238E27FC236}">
                <a16:creationId xmlns=""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9917" y="2291505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5" title="Decorative">
            <a:extLst>
              <a:ext uri="{FF2B5EF4-FFF2-40B4-BE49-F238E27FC236}">
                <a16:creationId xmlns=""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9917" y="3580864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5" title="Decorative">
            <a:extLst>
              <a:ext uri="{FF2B5EF4-FFF2-40B4-BE49-F238E27FC236}">
                <a16:creationId xmlns=""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49917" y="4870223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=""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bg1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=""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58980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=""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=""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=""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=""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5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7E5B409A-28A1-4F13-9C1C-E15291930DF1}"/>
              </a:ext>
            </a:extLst>
          </p:cNvPr>
          <p:cNvSpPr/>
          <p:nvPr userDrawn="1"/>
        </p:nvSpPr>
        <p:spPr>
          <a:xfrm>
            <a:off x="6721671" y="1047456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B0A9508C-D302-4643-AFFA-37BE20A4CF91}"/>
              </a:ext>
            </a:extLst>
          </p:cNvPr>
          <p:cNvSpPr/>
          <p:nvPr userDrawn="1"/>
        </p:nvSpPr>
        <p:spPr>
          <a:xfrm>
            <a:off x="6721671" y="2342488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3C430BF1-F654-4C13-9094-97AE78B80696}"/>
              </a:ext>
            </a:extLst>
          </p:cNvPr>
          <p:cNvSpPr/>
          <p:nvPr userDrawn="1"/>
        </p:nvSpPr>
        <p:spPr>
          <a:xfrm>
            <a:off x="6721671" y="3644740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94F3E6A2-CCB8-4870-9797-40002216D2B3}"/>
              </a:ext>
            </a:extLst>
          </p:cNvPr>
          <p:cNvSpPr/>
          <p:nvPr userDrawn="1"/>
        </p:nvSpPr>
        <p:spPr>
          <a:xfrm>
            <a:off x="6721671" y="4935469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83725AD6-E3CC-4FAC-94F3-1F4CB56D222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74411" y="1200196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="" xmlns:a16="http://schemas.microsoft.com/office/drawing/2014/main" id="{C80D4B49-1275-4A83-A987-EC233FB6CC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74411" y="2506752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="" xmlns:a16="http://schemas.microsoft.com/office/drawing/2014/main" id="{7B475AE2-C1A9-4191-A31B-5D6893397E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74411" y="3797479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="" xmlns:a16="http://schemas.microsoft.com/office/drawing/2014/main" id="{C29F28E2-C28B-447C-818F-8676A82EEA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74411" y="5088208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=""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=""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880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=""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2610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=""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7341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=""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071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=""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=""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=""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=""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=""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73169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7D7457D0-C252-49A3-9635-C29B38A49BDC}"/>
              </a:ext>
            </a:extLst>
          </p:cNvPr>
          <p:cNvSpPr/>
          <p:nvPr userDrawn="1"/>
        </p:nvSpPr>
        <p:spPr>
          <a:xfrm>
            <a:off x="117962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566715FF-568E-4151-A75B-79EC2EC52AED}"/>
              </a:ext>
            </a:extLst>
          </p:cNvPr>
          <p:cNvSpPr/>
          <p:nvPr userDrawn="1"/>
        </p:nvSpPr>
        <p:spPr>
          <a:xfrm>
            <a:off x="4025670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EE41CAAB-44C4-48D7-80E1-3BF0D8006A5A}"/>
              </a:ext>
            </a:extLst>
          </p:cNvPr>
          <p:cNvSpPr/>
          <p:nvPr userDrawn="1"/>
        </p:nvSpPr>
        <p:spPr>
          <a:xfrm>
            <a:off x="687171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3251A171-181E-416A-9BB8-F6DBEB470707}"/>
              </a:ext>
            </a:extLst>
          </p:cNvPr>
          <p:cNvSpPr/>
          <p:nvPr userDrawn="1"/>
        </p:nvSpPr>
        <p:spPr>
          <a:xfrm>
            <a:off x="9717761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="" xmlns:a16="http://schemas.microsoft.com/office/drawing/2014/main" id="{FE6EF7CF-2190-49FE-8BAE-D2863ECD5CA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955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="" xmlns:a16="http://schemas.microsoft.com/office/drawing/2014/main" id="{47D99824-ECF4-4A44-A7CE-84F3AC262C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149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="" xmlns:a16="http://schemas.microsoft.com/office/drawing/2014/main" id="{F1AE9D02-1431-4CC3-8919-5D21732C45C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0978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="" xmlns:a16="http://schemas.microsoft.com/office/drawing/2014/main" id="{69207058-4EB8-4D3C-B236-53DC24F30D9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9553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=""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=""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=""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2922" y="954224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=""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02922" y="2245735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=""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02922" y="3537246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=""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02922" y="4828757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=""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=""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3276108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/>
          <p:cNvSpPr/>
          <p:nvPr userDrawn="1"/>
        </p:nvSpPr>
        <p:spPr>
          <a:xfrm>
            <a:off x="0" y="0"/>
            <a:ext cx="12192000" cy="2809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81" y="597067"/>
            <a:ext cx="8768625" cy="1149325"/>
          </a:xfrm>
        </p:spPr>
        <p:txBody>
          <a:bodyPr l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=""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8871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=""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42264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=""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5657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=""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9049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4711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=""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11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=""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0942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=""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0942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=""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717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=""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717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=""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2340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=""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2340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21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759266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title="Decorative"/>
          <p:cNvSpPr/>
          <p:nvPr userDrawn="1"/>
        </p:nvSpPr>
        <p:spPr>
          <a:xfrm>
            <a:off x="0" y="1964267"/>
            <a:ext cx="3052729" cy="2443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title="Decorative"/>
          <p:cNvSpPr/>
          <p:nvPr userDrawn="1"/>
        </p:nvSpPr>
        <p:spPr>
          <a:xfrm>
            <a:off x="6092848" y="1964267"/>
            <a:ext cx="3052729" cy="24435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title="Decorative"/>
          <p:cNvSpPr/>
          <p:nvPr userDrawn="1"/>
        </p:nvSpPr>
        <p:spPr>
          <a:xfrm>
            <a:off x="9139272" y="4414498"/>
            <a:ext cx="3052729" cy="244350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FBBE79-9A2D-485C-A5FF-D6F6AFD2AFC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Picture Placeholder 4" title="Decorative">
            <a:extLst>
              <a:ext uri="{FF2B5EF4-FFF2-40B4-BE49-F238E27FC236}">
                <a16:creationId xmlns=""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4" title="Decorative">
            <a:extLst>
              <a:ext uri="{FF2B5EF4-FFF2-40B4-BE49-F238E27FC236}">
                <a16:creationId xmlns=""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642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Picture Placeholder 4" title="Decorative">
            <a:extLst>
              <a:ext uri="{FF2B5EF4-FFF2-40B4-BE49-F238E27FC236}">
                <a16:creationId xmlns=""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3790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25" title="Decorative"/>
          <p:cNvSpPr/>
          <p:nvPr userDrawn="1"/>
        </p:nvSpPr>
        <p:spPr>
          <a:xfrm>
            <a:off x="3046424" y="4414498"/>
            <a:ext cx="3052729" cy="244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DD736A8B-DD51-4DE5-A500-3F2E06CA9E12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264410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="" xmlns:a16="http://schemas.microsoft.com/office/drawing/2014/main" id="{088F0D2C-15BE-4CDF-B390-80500DDD743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4410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="" xmlns:a16="http://schemas.microsoft.com/office/drawing/2014/main" id="{BC14EC5C-D80F-42F2-A5F0-D4F07AADAECE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6359042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="" xmlns:a16="http://schemas.microsoft.com/office/drawing/2014/main" id="{235DD3B7-76E7-45B9-B75B-30D7AFC8EE6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59042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="" xmlns:a16="http://schemas.microsoft.com/office/drawing/2014/main" id="{3B9FAC90-EA8D-4C0E-A0D1-0D252B50A1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288925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="" xmlns:a16="http://schemas.microsoft.com/office/drawing/2014/main" id="{5556F808-0B84-4923-9C86-83F13CFABBB6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288925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D49870F-68D7-4CDC-8F2A-696151FA2B90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9412281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="" xmlns:a16="http://schemas.microsoft.com/office/drawing/2014/main" id="{530C251D-6B9A-485B-A02D-AAF34ECA7B5D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41228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31" name="Picture Placeholder 4" title="Decorative">
            <a:extLst>
              <a:ext uri="{FF2B5EF4-FFF2-40B4-BE49-F238E27FC236}">
                <a16:creationId xmlns=""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848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=""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=""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=""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2247900"/>
            <a:ext cx="5620473" cy="3870325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B5F4DF3-3822-4AC9-9C82-C8D284E443EB}"/>
              </a:ext>
            </a:extLst>
          </p:cNvPr>
          <p:cNvSpPr/>
          <p:nvPr userDrawn="1"/>
        </p:nvSpPr>
        <p:spPr>
          <a:xfrm>
            <a:off x="5937569" y="2082800"/>
            <a:ext cx="5620473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963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=""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=""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=""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Shape 62" title="Decorative">
            <a:extLst>
              <a:ext uri="{FF2B5EF4-FFF2-40B4-BE49-F238E27FC236}">
                <a16:creationId xmlns="" xmlns:a16="http://schemas.microsoft.com/office/drawing/2014/main" id="{5C48ADE8-5D65-4FF2-93E1-D504137454D1}"/>
              </a:ext>
            </a:extLst>
          </p:cNvPr>
          <p:cNvSpPr/>
          <p:nvPr userDrawn="1"/>
        </p:nvSpPr>
        <p:spPr>
          <a:xfrm flipV="1">
            <a:off x="5770807" y="839972"/>
            <a:ext cx="0" cy="5370328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3101273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=""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=""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=""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7689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=""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=""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=""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54258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=""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=""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=""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=""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4" name="Picture Placeholder 3" title="Decorative">
            <a:extLst>
              <a:ext uri="{FF2B5EF4-FFF2-40B4-BE49-F238E27FC236}">
                <a16:creationId xmlns=""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606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=""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 title="Decorative">
            <a:extLst>
              <a:ext uri="{FF2B5EF4-FFF2-40B4-BE49-F238E27FC236}">
                <a16:creationId xmlns=""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 title="Decorative">
            <a:extLst>
              <a:ext uri="{FF2B5EF4-FFF2-40B4-BE49-F238E27FC236}">
                <a16:creationId xmlns=""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=""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6" title="Decorative">
            <a:extLst>
              <a:ext uri="{FF2B5EF4-FFF2-40B4-BE49-F238E27FC236}">
                <a16:creationId xmlns=""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50030"/>
            <a:ext cx="2578099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612562" y="1959892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 title="Decorative">
            <a:extLst>
              <a:ext uri="{FF2B5EF4-FFF2-40B4-BE49-F238E27FC236}">
                <a16:creationId xmlns=""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5" y="1497808"/>
            <a:ext cx="3129335" cy="536019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=""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66714" y="-20671"/>
            <a:ext cx="3129336" cy="53970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61446" y="2718684"/>
            <a:ext cx="3415560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8555848" y="4281994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0967618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 title="Decorative">
            <a:extLst>
              <a:ext uri="{FF2B5EF4-FFF2-40B4-BE49-F238E27FC236}">
                <a16:creationId xmlns=""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260389"/>
            <a:ext cx="2816352" cy="317381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Picture Placeholder 4" title="Decorative">
            <a:extLst>
              <a:ext uri="{FF2B5EF4-FFF2-40B4-BE49-F238E27FC236}">
                <a16:creationId xmlns=""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94701" y="0"/>
            <a:ext cx="2817564" cy="31756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=""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586414"/>
            <a:ext cx="579890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=""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9737" y="4586414"/>
            <a:ext cx="281756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=""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7889" y="2030436"/>
            <a:ext cx="2817564" cy="24037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=""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61076" y="0"/>
            <a:ext cx="2817564" cy="44342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213361" y="0"/>
            <a:ext cx="2815716" cy="1099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title="Decorative"/>
          <p:cNvSpPr/>
          <p:nvPr userDrawn="1"/>
        </p:nvSpPr>
        <p:spPr>
          <a:xfrm>
            <a:off x="3196549" y="3334454"/>
            <a:ext cx="2815716" cy="1099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title="Decorative"/>
          <p:cNvSpPr/>
          <p:nvPr userDrawn="1"/>
        </p:nvSpPr>
        <p:spPr>
          <a:xfrm>
            <a:off x="6179737" y="0"/>
            <a:ext cx="2815716" cy="18782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9162924" y="4598770"/>
            <a:ext cx="2815716" cy="22592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9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=""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=""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=""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=""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=""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420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6" r:id="rId2"/>
    <p:sldLayoutId id="2147483689" r:id="rId3"/>
    <p:sldLayoutId id="2147483735" r:id="rId4"/>
    <p:sldLayoutId id="2147483684" r:id="rId5"/>
    <p:sldLayoutId id="2147483752" r:id="rId6"/>
    <p:sldLayoutId id="2147483737" r:id="rId7"/>
    <p:sldLayoutId id="2147483651" r:id="rId8"/>
    <p:sldLayoutId id="2147483738" r:id="rId9"/>
    <p:sldLayoutId id="2147483685" r:id="rId10"/>
    <p:sldLayoutId id="2147483674" r:id="rId11"/>
    <p:sldLayoutId id="2147483690" r:id="rId12"/>
    <p:sldLayoutId id="2147483694" r:id="rId13"/>
    <p:sldLayoutId id="2147483748" r:id="rId14"/>
    <p:sldLayoutId id="2147483693" r:id="rId15"/>
    <p:sldLayoutId id="2147483686" r:id="rId16"/>
    <p:sldLayoutId id="2147483703" r:id="rId17"/>
    <p:sldLayoutId id="2147483709" r:id="rId18"/>
    <p:sldLayoutId id="2147483710" r:id="rId19"/>
    <p:sldLayoutId id="2147483711" r:id="rId20"/>
    <p:sldLayoutId id="2147483712" r:id="rId21"/>
    <p:sldLayoutId id="2147483749" r:id="rId22"/>
    <p:sldLayoutId id="2147483751" r:id="rId23"/>
    <p:sldLayoutId id="2147483704" r:id="rId24"/>
    <p:sldLayoutId id="2147483702" r:id="rId25"/>
    <p:sldLayoutId id="2147483713" r:id="rId26"/>
    <p:sldLayoutId id="2147483714" r:id="rId27"/>
    <p:sldLayoutId id="2147483715" r:id="rId28"/>
    <p:sldLayoutId id="2147483695" r:id="rId29"/>
    <p:sldLayoutId id="2147483730" r:id="rId30"/>
    <p:sldLayoutId id="2147483698" r:id="rId31"/>
    <p:sldLayoutId id="2147483731" r:id="rId32"/>
    <p:sldLayoutId id="2147483699" r:id="rId33"/>
    <p:sldLayoutId id="2147483732" r:id="rId34"/>
    <p:sldLayoutId id="2147483739" r:id="rId35"/>
    <p:sldLayoutId id="2147483740" r:id="rId36"/>
    <p:sldLayoutId id="2147483700" r:id="rId37"/>
    <p:sldLayoutId id="2147483741" r:id="rId38"/>
    <p:sldLayoutId id="2147483742" r:id="rId39"/>
    <p:sldLayoutId id="2147483696" r:id="rId40"/>
    <p:sldLayoutId id="2147483743" r:id="rId41"/>
    <p:sldLayoutId id="2147483744" r:id="rId42"/>
    <p:sldLayoutId id="2147483745" r:id="rId43"/>
    <p:sldLayoutId id="2147483705" r:id="rId44"/>
    <p:sldLayoutId id="2147483746" r:id="rId45"/>
    <p:sldLayoutId id="2147483687" r:id="rId46"/>
    <p:sldLayoutId id="2147483719" r:id="rId47"/>
    <p:sldLayoutId id="2147483720" r:id="rId48"/>
    <p:sldLayoutId id="2147483718" r:id="rId49"/>
    <p:sldLayoutId id="2147483721" r:id="rId50"/>
    <p:sldLayoutId id="2147483716" r:id="rId51"/>
    <p:sldLayoutId id="2147483722" r:id="rId52"/>
    <p:sldLayoutId id="2147483723" r:id="rId53"/>
    <p:sldLayoutId id="2147483753" r:id="rId54"/>
    <p:sldLayoutId id="2147483754" r:id="rId55"/>
    <p:sldLayoutId id="2147483755" r:id="rId56"/>
    <p:sldLayoutId id="2147483756" r:id="rId57"/>
    <p:sldLayoutId id="2147483725" r:id="rId58"/>
    <p:sldLayoutId id="2147483726" r:id="rId59"/>
    <p:sldLayoutId id="2147483675" r:id="rId60"/>
    <p:sldLayoutId id="2147483677" r:id="rId61"/>
    <p:sldLayoutId id="2147483729" r:id="rId62"/>
    <p:sldLayoutId id="2147483747" r:id="rId63"/>
    <p:sldLayoutId id="2147483728" r:id="rId6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97EAB6E-5FFF-4923-BC7F-D2C71AD2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90" y="2289236"/>
            <a:ext cx="7882467" cy="1694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Story of Depression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BE20D5C-43B3-4BCF-8700-BD30912F7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39664" y="3500710"/>
            <a:ext cx="2489200" cy="3124198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9413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394" y="0"/>
            <a:ext cx="8240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4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97EAB6E-5FFF-4923-BC7F-D2C71AD2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90" y="2289236"/>
            <a:ext cx="7882467" cy="1694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Symptoms of Depression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BE20D5C-43B3-4BCF-8700-BD30912F7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39664" y="3500710"/>
            <a:ext cx="2489200" cy="3124198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8900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25" y="0"/>
            <a:ext cx="4847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1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709" r="-264" b="3973"/>
          <a:stretch/>
        </p:blipFill>
        <p:spPr>
          <a:xfrm>
            <a:off x="2946400" y="0"/>
            <a:ext cx="6543040" cy="671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3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97EAB6E-5FFF-4923-BC7F-D2C71AD2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90" y="2289236"/>
            <a:ext cx="7882467" cy="1694180"/>
          </a:xfrm>
        </p:spPr>
        <p:txBody>
          <a:bodyPr>
            <a:normAutofit/>
          </a:bodyPr>
          <a:lstStyle/>
          <a:p>
            <a:r>
              <a:rPr lang="en-US" dirty="0"/>
              <a:t>Causes of </a:t>
            </a:r>
            <a:r>
              <a:rPr lang="en-US" dirty="0" smtClean="0"/>
              <a:t>Depression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BE20D5C-43B3-4BCF-8700-BD30912F7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39664" y="3500710"/>
            <a:ext cx="2489200" cy="3124198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6019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058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7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6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954F72"/>
      </a:accent1>
      <a:accent2>
        <a:srgbClr val="0F3955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 template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 _Bold_Sophisticated_02_MS - v5" id="{0D41E119-70BC-460A-871B-170510AB4D35}" vid="{64C62F1B-F437-4409-9C0D-EDEE8FFAF9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FE9C68-0C22-4EEC-B457-063807029368}">
  <ds:schemaRefs>
    <ds:schemaRef ds:uri="http://purl.org/dc/dcmitype/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5E8B52BE-6787-403E-A094-B18CEB0166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43D30A-FE5A-4A75-9AAA-C9B333E486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bold sophisticated presentation</Template>
  <TotalTime>0</TotalTime>
  <Words>13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Constantia</vt:lpstr>
      <vt:lpstr>Corbel</vt:lpstr>
      <vt:lpstr>Gill Sans</vt:lpstr>
      <vt:lpstr>Helvetica Light</vt:lpstr>
      <vt:lpstr>Helvetica Neue Medium</vt:lpstr>
      <vt:lpstr>Raleway</vt:lpstr>
      <vt:lpstr>Office Theme</vt:lpstr>
      <vt:lpstr>My Story of Depression</vt:lpstr>
      <vt:lpstr>PowerPoint Presentation</vt:lpstr>
      <vt:lpstr>Symptoms of Depression</vt:lpstr>
      <vt:lpstr>PowerPoint Presentation</vt:lpstr>
      <vt:lpstr>PowerPoint Presentation</vt:lpstr>
      <vt:lpstr>Causes of Depression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2022-07-02T00:32:29Z</dcterms:created>
  <dcterms:modified xsi:type="dcterms:W3CDTF">2022-07-03T08:58:33Z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