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7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6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of admission and enrolment.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BF94974A-1142-4E88-A4E5-267E8196E979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Assistance</a:t>
          </a:r>
          <a:r>
            <a:rPr lang="en-US" sz="24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decision making.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9891FC-5F60-4F4E-BBBD-86A10ACCE0A8}" type="parTrans" cxnId="{A978BEBA-D2D7-4D4F-B797-6DADBBD049DB}">
      <dgm:prSet/>
      <dgm:spPr/>
      <dgm:t>
        <a:bodyPr/>
        <a:lstStyle/>
        <a:p>
          <a:endParaRPr lang="en-US"/>
        </a:p>
      </dgm:t>
    </dgm:pt>
    <dgm:pt modelId="{F3F5BA31-BBA7-4562-97D3-FCEC7F614FC3}" type="sibTrans" cxnId="{A978BEBA-D2D7-4D4F-B797-6DADBBD049DB}">
      <dgm:prSet/>
      <dgm:spPr/>
      <dgm:t>
        <a:bodyPr/>
        <a:lstStyle/>
        <a:p>
          <a:endParaRPr lang="en-US"/>
        </a:p>
      </dgm:t>
    </dgm:pt>
    <dgm:pt modelId="{96984E79-C8AE-4882-8B15-66631B434785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manage information of student, faculty and courses.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99CB1A-5846-4E10-94FC-D3155F398D54}" type="parTrans" cxnId="{0EB970CD-BEF0-4BE9-B6BF-37746BBE8E77}">
      <dgm:prSet/>
      <dgm:spPr/>
      <dgm:t>
        <a:bodyPr/>
        <a:lstStyle/>
        <a:p>
          <a:endParaRPr lang="en-US"/>
        </a:p>
      </dgm:t>
    </dgm:pt>
    <dgm:pt modelId="{04B6640E-FCAF-4250-9AD8-9F7188C3328A}" type="sibTrans" cxnId="{0EB970CD-BEF0-4BE9-B6BF-37746BBE8E77}">
      <dgm:prSet/>
      <dgm:spPr/>
      <dgm:t>
        <a:bodyPr/>
        <a:lstStyle/>
        <a:p>
          <a:endParaRPr lang="en-US"/>
        </a:p>
      </dgm:t>
    </dgm:pt>
    <dgm:pt modelId="{06A4E7CD-C5F8-423D-8EFB-45D0FE34F211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Consistently update information of all students.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DC94AE-DE85-4637-B959-9355090A11CD}" type="parTrans" cxnId="{E60AB57E-854B-4EB7-A273-C32B01A86C96}">
      <dgm:prSet/>
      <dgm:spPr/>
      <dgm:t>
        <a:bodyPr/>
        <a:lstStyle/>
        <a:p>
          <a:endParaRPr lang="en-US"/>
        </a:p>
      </dgm:t>
    </dgm:pt>
    <dgm:pt modelId="{5C1B6097-1811-4A95-B59C-6F23355FD503}" type="sibTrans" cxnId="{E60AB57E-854B-4EB7-A273-C32B01A86C96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C219A-207B-44DC-876F-93E517730F7A}" type="pres">
      <dgm:prSet presAssocID="{E40970FA-9468-4353-8343-FE5E2BEBB8B0}" presName="linNode" presStyleCnt="0"/>
      <dgm:spPr/>
    </dgm:pt>
    <dgm:pt modelId="{B5BA72FF-4DAA-4501-9E3B-DDBE21C14ED8}" type="pres">
      <dgm:prSet presAssocID="{E40970FA-9468-4353-8343-FE5E2BEBB8B0}" presName="parentText" presStyleLbl="node1" presStyleIdx="0" presStyleCnt="4" custScaleX="154117" custLinFactNeighborY="-245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91748-EB46-4A98-83E5-2D97CEC5C88E}" type="pres">
      <dgm:prSet presAssocID="{04FF68DF-CF36-4D12-9ECE-A3519B0AC88A}" presName="sp" presStyleCnt="0"/>
      <dgm:spPr/>
    </dgm:pt>
    <dgm:pt modelId="{28AAFC63-BA58-4592-A390-EDDF10C445FF}" type="pres">
      <dgm:prSet presAssocID="{BF94974A-1142-4E88-A4E5-267E8196E979}" presName="linNode" presStyleCnt="0"/>
      <dgm:spPr/>
    </dgm:pt>
    <dgm:pt modelId="{AD1F7B78-40EC-4E42-8ACC-A6D6BCD9F461}" type="pres">
      <dgm:prSet presAssocID="{BF94974A-1142-4E88-A4E5-267E8196E979}" presName="parentText" presStyleLbl="node1" presStyleIdx="1" presStyleCnt="4" custScaleX="1541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69018-7084-4FC1-84FD-4FC0258E5836}" type="pres">
      <dgm:prSet presAssocID="{F3F5BA31-BBA7-4562-97D3-FCEC7F614FC3}" presName="sp" presStyleCnt="0"/>
      <dgm:spPr/>
    </dgm:pt>
    <dgm:pt modelId="{1F764031-844C-4C16-A558-F4DAE0BE9D0A}" type="pres">
      <dgm:prSet presAssocID="{96984E79-C8AE-4882-8B15-66631B434785}" presName="linNode" presStyleCnt="0"/>
      <dgm:spPr/>
    </dgm:pt>
    <dgm:pt modelId="{895AF913-D0D3-4D67-98AF-B53A4D88B39E}" type="pres">
      <dgm:prSet presAssocID="{96984E79-C8AE-4882-8B15-66631B434785}" presName="parentText" presStyleLbl="node1" presStyleIdx="2" presStyleCnt="4" custScaleX="1541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45CF8-5E09-47CC-A7F3-3B3DAB2100BF}" type="pres">
      <dgm:prSet presAssocID="{04B6640E-FCAF-4250-9AD8-9F7188C3328A}" presName="sp" presStyleCnt="0"/>
      <dgm:spPr/>
    </dgm:pt>
    <dgm:pt modelId="{19AE7D78-2FAC-49A8-BD7D-49057804ECAD}" type="pres">
      <dgm:prSet presAssocID="{06A4E7CD-C5F8-423D-8EFB-45D0FE34F211}" presName="linNode" presStyleCnt="0"/>
      <dgm:spPr/>
    </dgm:pt>
    <dgm:pt modelId="{3A45FF84-BD64-48E9-8B3D-670ADF245FEC}" type="pres">
      <dgm:prSet presAssocID="{06A4E7CD-C5F8-423D-8EFB-45D0FE34F211}" presName="parentText" presStyleLbl="node1" presStyleIdx="3" presStyleCnt="4" custScaleX="1541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970CD-BEF0-4BE9-B6BF-37746BBE8E77}" srcId="{81269538-BFC5-48BB-BEA1-D7AF1F385FD5}" destId="{96984E79-C8AE-4882-8B15-66631B434785}" srcOrd="2" destOrd="0" parTransId="{8499CB1A-5846-4E10-94FC-D3155F398D54}" sibTransId="{04B6640E-FCAF-4250-9AD8-9F7188C3328A}"/>
    <dgm:cxn modelId="{A37444A7-03E9-4532-9E35-E06C05457F18}" type="presOf" srcId="{06A4E7CD-C5F8-423D-8EFB-45D0FE34F211}" destId="{3A45FF84-BD64-48E9-8B3D-670ADF245FEC}" srcOrd="0" destOrd="0" presId="urn:microsoft.com/office/officeart/2005/8/layout/vList5"/>
    <dgm:cxn modelId="{A316347C-9D1A-43C6-BE2B-DC184440E1C9}" srcId="{81269538-BFC5-48BB-BEA1-D7AF1F385FD5}" destId="{E40970FA-9468-4353-8343-FE5E2BEBB8B0}" srcOrd="0" destOrd="0" parTransId="{85FA6A33-9FA9-4134-A6A3-A5D4748A1779}" sibTransId="{04FF68DF-CF36-4D12-9ECE-A3519B0AC88A}"/>
    <dgm:cxn modelId="{A978BEBA-D2D7-4D4F-B797-6DADBBD049DB}" srcId="{81269538-BFC5-48BB-BEA1-D7AF1F385FD5}" destId="{BF94974A-1142-4E88-A4E5-267E8196E979}" srcOrd="1" destOrd="0" parTransId="{9B9891FC-5F60-4F4E-BBBD-86A10ACCE0A8}" sibTransId="{F3F5BA31-BBA7-4562-97D3-FCEC7F614FC3}"/>
    <dgm:cxn modelId="{8F55BE77-721D-4B57-B192-DE8B5540531D}" type="presOf" srcId="{E40970FA-9468-4353-8343-FE5E2BEBB8B0}" destId="{B5BA72FF-4DAA-4501-9E3B-DDBE21C14ED8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E60AB57E-854B-4EB7-A273-C32B01A86C96}" srcId="{81269538-BFC5-48BB-BEA1-D7AF1F385FD5}" destId="{06A4E7CD-C5F8-423D-8EFB-45D0FE34F211}" srcOrd="3" destOrd="0" parTransId="{BFDC94AE-DE85-4637-B959-9355090A11CD}" sibTransId="{5C1B6097-1811-4A95-B59C-6F23355FD503}"/>
    <dgm:cxn modelId="{E9AC08BF-735B-4F4F-8224-F8AA971E7691}" type="presOf" srcId="{BF94974A-1142-4E88-A4E5-267E8196E979}" destId="{AD1F7B78-40EC-4E42-8ACC-A6D6BCD9F461}" srcOrd="0" destOrd="0" presId="urn:microsoft.com/office/officeart/2005/8/layout/vList5"/>
    <dgm:cxn modelId="{B8C46D4E-5E04-499A-A883-34A06B8FEB25}" type="presOf" srcId="{96984E79-C8AE-4882-8B15-66631B434785}" destId="{895AF913-D0D3-4D67-98AF-B53A4D88B39E}" srcOrd="0" destOrd="0" presId="urn:microsoft.com/office/officeart/2005/8/layout/vList5"/>
    <dgm:cxn modelId="{F6F30EFD-C8AC-4BB2-902F-6E861E83B76E}" type="presParOf" srcId="{99FD7F24-5BB9-46E8-BB7C-4B477B73B815}" destId="{32DC219A-207B-44DC-876F-93E517730F7A}" srcOrd="0" destOrd="0" presId="urn:microsoft.com/office/officeart/2005/8/layout/vList5"/>
    <dgm:cxn modelId="{499813EA-BEE7-4C42-AD75-839E279813F2}" type="presParOf" srcId="{32DC219A-207B-44DC-876F-93E517730F7A}" destId="{B5BA72FF-4DAA-4501-9E3B-DDBE21C14ED8}" srcOrd="0" destOrd="0" presId="urn:microsoft.com/office/officeart/2005/8/layout/vList5"/>
    <dgm:cxn modelId="{1F879AF0-8E91-4BCF-8BF8-4D69177925B9}" type="presParOf" srcId="{99FD7F24-5BB9-46E8-BB7C-4B477B73B815}" destId="{F6991748-EB46-4A98-83E5-2D97CEC5C88E}" srcOrd="1" destOrd="0" presId="urn:microsoft.com/office/officeart/2005/8/layout/vList5"/>
    <dgm:cxn modelId="{5E3E7BC0-E8B3-40BE-84B8-B0EBBA410923}" type="presParOf" srcId="{99FD7F24-5BB9-46E8-BB7C-4B477B73B815}" destId="{28AAFC63-BA58-4592-A390-EDDF10C445FF}" srcOrd="2" destOrd="0" presId="urn:microsoft.com/office/officeart/2005/8/layout/vList5"/>
    <dgm:cxn modelId="{85CBC685-6744-44DB-AAC4-8D4B02553049}" type="presParOf" srcId="{28AAFC63-BA58-4592-A390-EDDF10C445FF}" destId="{AD1F7B78-40EC-4E42-8ACC-A6D6BCD9F461}" srcOrd="0" destOrd="0" presId="urn:microsoft.com/office/officeart/2005/8/layout/vList5"/>
    <dgm:cxn modelId="{65CBC146-C5E3-46AC-BC4F-CCCE2CCAB99C}" type="presParOf" srcId="{99FD7F24-5BB9-46E8-BB7C-4B477B73B815}" destId="{F7669018-7084-4FC1-84FD-4FC0258E5836}" srcOrd="3" destOrd="0" presId="urn:microsoft.com/office/officeart/2005/8/layout/vList5"/>
    <dgm:cxn modelId="{925AC378-DF9B-400F-9759-F767CFF57CE2}" type="presParOf" srcId="{99FD7F24-5BB9-46E8-BB7C-4B477B73B815}" destId="{1F764031-844C-4C16-A558-F4DAE0BE9D0A}" srcOrd="4" destOrd="0" presId="urn:microsoft.com/office/officeart/2005/8/layout/vList5"/>
    <dgm:cxn modelId="{8E53F18D-C14D-4E22-B338-C2B85E4A0B57}" type="presParOf" srcId="{1F764031-844C-4C16-A558-F4DAE0BE9D0A}" destId="{895AF913-D0D3-4D67-98AF-B53A4D88B39E}" srcOrd="0" destOrd="0" presId="urn:microsoft.com/office/officeart/2005/8/layout/vList5"/>
    <dgm:cxn modelId="{1B369FB4-4A4C-4A4E-9CC3-213060071CC8}" type="presParOf" srcId="{99FD7F24-5BB9-46E8-BB7C-4B477B73B815}" destId="{D9C45CF8-5E09-47CC-A7F3-3B3DAB2100BF}" srcOrd="5" destOrd="0" presId="urn:microsoft.com/office/officeart/2005/8/layout/vList5"/>
    <dgm:cxn modelId="{5D259171-E07B-453B-9812-DFEF2988AB3C}" type="presParOf" srcId="{99FD7F24-5BB9-46E8-BB7C-4B477B73B815}" destId="{19AE7D78-2FAC-49A8-BD7D-49057804ECAD}" srcOrd="6" destOrd="0" presId="urn:microsoft.com/office/officeart/2005/8/layout/vList5"/>
    <dgm:cxn modelId="{84381B0E-59D3-4720-BF71-95BD70A5F40E}" type="presParOf" srcId="{19AE7D78-2FAC-49A8-BD7D-49057804ECAD}" destId="{3A45FF84-BD64-48E9-8B3D-670ADF245FE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C7F02-CEDB-427D-B73F-EEE18C5155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6DAD4-985C-4E73-9BB4-F1033F154A40}">
      <dgm:prSet phldrT="[Text]"/>
      <dgm:spPr/>
      <dgm:t>
        <a:bodyPr/>
        <a:lstStyle/>
        <a:p>
          <a:r>
            <a:rPr lang="en-US" dirty="0" smtClean="0"/>
            <a:t>Log in Module (LM)</a:t>
          </a:r>
          <a:endParaRPr lang="en-US" dirty="0"/>
        </a:p>
      </dgm:t>
    </dgm:pt>
    <dgm:pt modelId="{7F8052BD-8444-488E-AD75-2556B28BCEB1}" type="parTrans" cxnId="{9E4611D9-6B6F-4288-AD2C-3BD5909D7AD6}">
      <dgm:prSet/>
      <dgm:spPr/>
      <dgm:t>
        <a:bodyPr/>
        <a:lstStyle/>
        <a:p>
          <a:endParaRPr lang="en-US"/>
        </a:p>
      </dgm:t>
    </dgm:pt>
    <dgm:pt modelId="{E7022C54-336B-467D-8911-D36E593AA713}" type="sibTrans" cxnId="{9E4611D9-6B6F-4288-AD2C-3BD5909D7AD6}">
      <dgm:prSet/>
      <dgm:spPr/>
      <dgm:t>
        <a:bodyPr/>
        <a:lstStyle/>
        <a:p>
          <a:endParaRPr lang="en-US"/>
        </a:p>
      </dgm:t>
    </dgm:pt>
    <dgm:pt modelId="{5103BBCC-E347-4CF0-B432-937941F57CF2}">
      <dgm:prSet phldrT="[Text]"/>
      <dgm:spPr/>
      <dgm:t>
        <a:bodyPr/>
        <a:lstStyle/>
        <a:p>
          <a:r>
            <a:rPr lang="en-US" dirty="0" smtClean="0"/>
            <a:t>Administrator Module (AM)</a:t>
          </a:r>
          <a:endParaRPr lang="en-US" dirty="0"/>
        </a:p>
      </dgm:t>
    </dgm:pt>
    <dgm:pt modelId="{B723970A-2D0C-402D-A7CA-4B1D83B74DA7}" type="parTrans" cxnId="{29850358-C663-458D-8E8F-EA2E9F1FF9FB}">
      <dgm:prSet/>
      <dgm:spPr/>
      <dgm:t>
        <a:bodyPr/>
        <a:lstStyle/>
        <a:p>
          <a:endParaRPr lang="en-US"/>
        </a:p>
      </dgm:t>
    </dgm:pt>
    <dgm:pt modelId="{60A14F69-0889-48E1-8283-8B861DAA2B2D}" type="sibTrans" cxnId="{29850358-C663-458D-8E8F-EA2E9F1FF9FB}">
      <dgm:prSet/>
      <dgm:spPr/>
      <dgm:t>
        <a:bodyPr/>
        <a:lstStyle/>
        <a:p>
          <a:endParaRPr lang="en-US"/>
        </a:p>
      </dgm:t>
    </dgm:pt>
    <dgm:pt modelId="{7EA9E3B6-15D7-4F0B-AB26-C7D8E2D5C9C1}">
      <dgm:prSet phldrT="[Text]"/>
      <dgm:spPr/>
      <dgm:t>
        <a:bodyPr/>
        <a:lstStyle/>
        <a:p>
          <a:r>
            <a:rPr lang="en-US" dirty="0" smtClean="0"/>
            <a:t>Server Module (SM)</a:t>
          </a:r>
          <a:endParaRPr lang="en-US" dirty="0"/>
        </a:p>
      </dgm:t>
    </dgm:pt>
    <dgm:pt modelId="{CF1B710D-76F4-49F9-A6E8-C7E837F79517}" type="parTrans" cxnId="{5913823D-BB54-46A9-8EAF-17771BB8632D}">
      <dgm:prSet/>
      <dgm:spPr/>
      <dgm:t>
        <a:bodyPr/>
        <a:lstStyle/>
        <a:p>
          <a:endParaRPr lang="en-US"/>
        </a:p>
      </dgm:t>
    </dgm:pt>
    <dgm:pt modelId="{A6F7F46E-9EBF-4723-9D61-6F027C75FDD1}" type="sibTrans" cxnId="{5913823D-BB54-46A9-8EAF-17771BB8632D}">
      <dgm:prSet/>
      <dgm:spPr/>
      <dgm:t>
        <a:bodyPr/>
        <a:lstStyle/>
        <a:p>
          <a:endParaRPr lang="en-US"/>
        </a:p>
      </dgm:t>
    </dgm:pt>
    <dgm:pt modelId="{7FBD6374-7B47-4947-8903-FCF9839CA067}">
      <dgm:prSet/>
      <dgm:spPr/>
      <dgm:t>
        <a:bodyPr/>
        <a:lstStyle/>
        <a:p>
          <a:r>
            <a:rPr lang="en-US" dirty="0" smtClean="0"/>
            <a:t>Normal Users Module (NUM)</a:t>
          </a:r>
          <a:endParaRPr lang="en-US" dirty="0"/>
        </a:p>
      </dgm:t>
    </dgm:pt>
    <dgm:pt modelId="{F7900E87-840D-47DA-97B7-E66239C8361C}" type="parTrans" cxnId="{33E03519-1A38-4209-8758-F0359DE8E945}">
      <dgm:prSet/>
      <dgm:spPr/>
      <dgm:t>
        <a:bodyPr/>
        <a:lstStyle/>
        <a:p>
          <a:endParaRPr lang="en-US"/>
        </a:p>
      </dgm:t>
    </dgm:pt>
    <dgm:pt modelId="{2D42C5B4-9D94-4AAF-8288-3E971911FA82}" type="sibTrans" cxnId="{33E03519-1A38-4209-8758-F0359DE8E945}">
      <dgm:prSet/>
      <dgm:spPr/>
      <dgm:t>
        <a:bodyPr/>
        <a:lstStyle/>
        <a:p>
          <a:endParaRPr lang="en-US"/>
        </a:p>
      </dgm:t>
    </dgm:pt>
    <dgm:pt modelId="{2C933BF2-B9D2-4F59-9294-FDF8D96AE3F5}" type="pres">
      <dgm:prSet presAssocID="{848C7F02-CEDB-427D-B73F-EEE18C5155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8A58A17-D2B6-4454-9AE3-ABE21A6826B0}" type="pres">
      <dgm:prSet presAssocID="{848C7F02-CEDB-427D-B73F-EEE18C5155E7}" presName="Name1" presStyleCnt="0"/>
      <dgm:spPr/>
    </dgm:pt>
    <dgm:pt modelId="{8B6B2050-3118-4AE8-B045-692AE27B876F}" type="pres">
      <dgm:prSet presAssocID="{848C7F02-CEDB-427D-B73F-EEE18C5155E7}" presName="cycle" presStyleCnt="0"/>
      <dgm:spPr/>
    </dgm:pt>
    <dgm:pt modelId="{E97366A4-382B-4778-B26B-F4648B17F830}" type="pres">
      <dgm:prSet presAssocID="{848C7F02-CEDB-427D-B73F-EEE18C5155E7}" presName="srcNode" presStyleLbl="node1" presStyleIdx="0" presStyleCnt="4"/>
      <dgm:spPr/>
    </dgm:pt>
    <dgm:pt modelId="{B61A011D-0BBA-4532-8C83-0C011E4D24D1}" type="pres">
      <dgm:prSet presAssocID="{848C7F02-CEDB-427D-B73F-EEE18C5155E7}" presName="conn" presStyleLbl="parChTrans1D2" presStyleIdx="0" presStyleCnt="1"/>
      <dgm:spPr/>
      <dgm:t>
        <a:bodyPr/>
        <a:lstStyle/>
        <a:p>
          <a:endParaRPr lang="en-US"/>
        </a:p>
      </dgm:t>
    </dgm:pt>
    <dgm:pt modelId="{E7E74C9B-E42B-4DEA-A3F6-7A72B76993F5}" type="pres">
      <dgm:prSet presAssocID="{848C7F02-CEDB-427D-B73F-EEE18C5155E7}" presName="extraNode" presStyleLbl="node1" presStyleIdx="0" presStyleCnt="4"/>
      <dgm:spPr/>
    </dgm:pt>
    <dgm:pt modelId="{2DCCA9E4-0CE5-4957-ACA0-DC399BD56036}" type="pres">
      <dgm:prSet presAssocID="{848C7F02-CEDB-427D-B73F-EEE18C5155E7}" presName="dstNode" presStyleLbl="node1" presStyleIdx="0" presStyleCnt="4"/>
      <dgm:spPr/>
    </dgm:pt>
    <dgm:pt modelId="{B96C0211-121C-496B-A4EE-ACDA3E1ECF4D}" type="pres">
      <dgm:prSet presAssocID="{DA86DAD4-985C-4E73-9BB4-F1033F154A4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5882-79AC-4C31-9B44-8473A6BE0930}" type="pres">
      <dgm:prSet presAssocID="{DA86DAD4-985C-4E73-9BB4-F1033F154A40}" presName="accent_1" presStyleCnt="0"/>
      <dgm:spPr/>
    </dgm:pt>
    <dgm:pt modelId="{E39409C3-2953-48BB-95BA-E63806CFCF6C}" type="pres">
      <dgm:prSet presAssocID="{DA86DAD4-985C-4E73-9BB4-F1033F154A40}" presName="accentRepeatNode" presStyleLbl="solidFgAcc1" presStyleIdx="0" presStyleCnt="4"/>
      <dgm:spPr/>
    </dgm:pt>
    <dgm:pt modelId="{1D467E5E-54B1-4774-A25D-77563CC5C2DC}" type="pres">
      <dgm:prSet presAssocID="{7FBD6374-7B47-4947-8903-FCF9839CA06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1843E-E6F3-4D51-AD1B-899F3BFA7CCA}" type="pres">
      <dgm:prSet presAssocID="{7FBD6374-7B47-4947-8903-FCF9839CA067}" presName="accent_2" presStyleCnt="0"/>
      <dgm:spPr/>
    </dgm:pt>
    <dgm:pt modelId="{180A3FC0-7DFC-443F-B6F0-FC27DDCE7729}" type="pres">
      <dgm:prSet presAssocID="{7FBD6374-7B47-4947-8903-FCF9839CA067}" presName="accentRepeatNode" presStyleLbl="solidFgAcc1" presStyleIdx="1" presStyleCnt="4"/>
      <dgm:spPr/>
    </dgm:pt>
    <dgm:pt modelId="{EC534666-5FD1-49AA-BDC5-FE82E67C5840}" type="pres">
      <dgm:prSet presAssocID="{5103BBCC-E347-4CF0-B432-937941F57CF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E961A-1902-40AB-AF69-3672F80F805D}" type="pres">
      <dgm:prSet presAssocID="{5103BBCC-E347-4CF0-B432-937941F57CF2}" presName="accent_3" presStyleCnt="0"/>
      <dgm:spPr/>
    </dgm:pt>
    <dgm:pt modelId="{0402CB9B-E3C3-4F1F-B179-2271FCA0C180}" type="pres">
      <dgm:prSet presAssocID="{5103BBCC-E347-4CF0-B432-937941F57CF2}" presName="accentRepeatNode" presStyleLbl="solidFgAcc1" presStyleIdx="2" presStyleCnt="4"/>
      <dgm:spPr/>
    </dgm:pt>
    <dgm:pt modelId="{C36AE6C8-6258-450C-8755-576065E61917}" type="pres">
      <dgm:prSet presAssocID="{7EA9E3B6-15D7-4F0B-AB26-C7D8E2D5C9C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F8DF7-4C03-401B-A54C-1BE67E991D59}" type="pres">
      <dgm:prSet presAssocID="{7EA9E3B6-15D7-4F0B-AB26-C7D8E2D5C9C1}" presName="accent_4" presStyleCnt="0"/>
      <dgm:spPr/>
    </dgm:pt>
    <dgm:pt modelId="{B505E07C-C006-4AB8-9F9D-E3AE1482F6A8}" type="pres">
      <dgm:prSet presAssocID="{7EA9E3B6-15D7-4F0B-AB26-C7D8E2D5C9C1}" presName="accentRepeatNode" presStyleLbl="solidFgAcc1" presStyleIdx="3" presStyleCnt="4"/>
      <dgm:spPr/>
    </dgm:pt>
  </dgm:ptLst>
  <dgm:cxnLst>
    <dgm:cxn modelId="{4FC1D91C-EAAF-40FD-8875-E29F2CA529D6}" type="presOf" srcId="{DA86DAD4-985C-4E73-9BB4-F1033F154A40}" destId="{B96C0211-121C-496B-A4EE-ACDA3E1ECF4D}" srcOrd="0" destOrd="0" presId="urn:microsoft.com/office/officeart/2008/layout/VerticalCurvedList"/>
    <dgm:cxn modelId="{5F1F5F89-502B-4478-A580-2434D0C54BA2}" type="presOf" srcId="{5103BBCC-E347-4CF0-B432-937941F57CF2}" destId="{EC534666-5FD1-49AA-BDC5-FE82E67C5840}" srcOrd="0" destOrd="0" presId="urn:microsoft.com/office/officeart/2008/layout/VerticalCurvedList"/>
    <dgm:cxn modelId="{D109D2CA-19B4-468B-8074-9A895E5A4F0F}" type="presOf" srcId="{7EA9E3B6-15D7-4F0B-AB26-C7D8E2D5C9C1}" destId="{C36AE6C8-6258-450C-8755-576065E61917}" srcOrd="0" destOrd="0" presId="urn:microsoft.com/office/officeart/2008/layout/VerticalCurvedList"/>
    <dgm:cxn modelId="{33E03519-1A38-4209-8758-F0359DE8E945}" srcId="{848C7F02-CEDB-427D-B73F-EEE18C5155E7}" destId="{7FBD6374-7B47-4947-8903-FCF9839CA067}" srcOrd="1" destOrd="0" parTransId="{F7900E87-840D-47DA-97B7-E66239C8361C}" sibTransId="{2D42C5B4-9D94-4AAF-8288-3E971911FA82}"/>
    <dgm:cxn modelId="{29850358-C663-458D-8E8F-EA2E9F1FF9FB}" srcId="{848C7F02-CEDB-427D-B73F-EEE18C5155E7}" destId="{5103BBCC-E347-4CF0-B432-937941F57CF2}" srcOrd="2" destOrd="0" parTransId="{B723970A-2D0C-402D-A7CA-4B1D83B74DA7}" sibTransId="{60A14F69-0889-48E1-8283-8B861DAA2B2D}"/>
    <dgm:cxn modelId="{C60F0D79-DC8C-4F1E-A2FE-4F025A7B00EB}" type="presOf" srcId="{7FBD6374-7B47-4947-8903-FCF9839CA067}" destId="{1D467E5E-54B1-4774-A25D-77563CC5C2DC}" srcOrd="0" destOrd="0" presId="urn:microsoft.com/office/officeart/2008/layout/VerticalCurvedList"/>
    <dgm:cxn modelId="{2F66C62A-6023-4164-82E7-BDC067EC141E}" type="presOf" srcId="{E7022C54-336B-467D-8911-D36E593AA713}" destId="{B61A011D-0BBA-4532-8C83-0C011E4D24D1}" srcOrd="0" destOrd="0" presId="urn:microsoft.com/office/officeart/2008/layout/VerticalCurvedList"/>
    <dgm:cxn modelId="{F3568720-ADF4-4C18-B6A4-F5F2C9B2C880}" type="presOf" srcId="{848C7F02-CEDB-427D-B73F-EEE18C5155E7}" destId="{2C933BF2-B9D2-4F59-9294-FDF8D96AE3F5}" srcOrd="0" destOrd="0" presId="urn:microsoft.com/office/officeart/2008/layout/VerticalCurvedList"/>
    <dgm:cxn modelId="{5913823D-BB54-46A9-8EAF-17771BB8632D}" srcId="{848C7F02-CEDB-427D-B73F-EEE18C5155E7}" destId="{7EA9E3B6-15D7-4F0B-AB26-C7D8E2D5C9C1}" srcOrd="3" destOrd="0" parTransId="{CF1B710D-76F4-49F9-A6E8-C7E837F79517}" sibTransId="{A6F7F46E-9EBF-4723-9D61-6F027C75FDD1}"/>
    <dgm:cxn modelId="{9E4611D9-6B6F-4288-AD2C-3BD5909D7AD6}" srcId="{848C7F02-CEDB-427D-B73F-EEE18C5155E7}" destId="{DA86DAD4-985C-4E73-9BB4-F1033F154A40}" srcOrd="0" destOrd="0" parTransId="{7F8052BD-8444-488E-AD75-2556B28BCEB1}" sibTransId="{E7022C54-336B-467D-8911-D36E593AA713}"/>
    <dgm:cxn modelId="{A6A812FA-9D60-403F-87B0-54C4524147BA}" type="presParOf" srcId="{2C933BF2-B9D2-4F59-9294-FDF8D96AE3F5}" destId="{18A58A17-D2B6-4454-9AE3-ABE21A6826B0}" srcOrd="0" destOrd="0" presId="urn:microsoft.com/office/officeart/2008/layout/VerticalCurvedList"/>
    <dgm:cxn modelId="{B73BA668-07C5-4E53-92FD-EB32341B774A}" type="presParOf" srcId="{18A58A17-D2B6-4454-9AE3-ABE21A6826B0}" destId="{8B6B2050-3118-4AE8-B045-692AE27B876F}" srcOrd="0" destOrd="0" presId="urn:microsoft.com/office/officeart/2008/layout/VerticalCurvedList"/>
    <dgm:cxn modelId="{F6A2811D-97E1-4055-8742-81AB18051AA4}" type="presParOf" srcId="{8B6B2050-3118-4AE8-B045-692AE27B876F}" destId="{E97366A4-382B-4778-B26B-F4648B17F830}" srcOrd="0" destOrd="0" presId="urn:microsoft.com/office/officeart/2008/layout/VerticalCurvedList"/>
    <dgm:cxn modelId="{9CFF5865-7CAB-49E9-9984-9125CC566DB4}" type="presParOf" srcId="{8B6B2050-3118-4AE8-B045-692AE27B876F}" destId="{B61A011D-0BBA-4532-8C83-0C011E4D24D1}" srcOrd="1" destOrd="0" presId="urn:microsoft.com/office/officeart/2008/layout/VerticalCurvedList"/>
    <dgm:cxn modelId="{15C6E78E-FD56-4366-9F1F-E49F80AB1895}" type="presParOf" srcId="{8B6B2050-3118-4AE8-B045-692AE27B876F}" destId="{E7E74C9B-E42B-4DEA-A3F6-7A72B76993F5}" srcOrd="2" destOrd="0" presId="urn:microsoft.com/office/officeart/2008/layout/VerticalCurvedList"/>
    <dgm:cxn modelId="{BC979F24-4867-49D3-A30F-F025C76317C6}" type="presParOf" srcId="{8B6B2050-3118-4AE8-B045-692AE27B876F}" destId="{2DCCA9E4-0CE5-4957-ACA0-DC399BD56036}" srcOrd="3" destOrd="0" presId="urn:microsoft.com/office/officeart/2008/layout/VerticalCurvedList"/>
    <dgm:cxn modelId="{71764E1B-663C-4327-96BC-0E335B8C472D}" type="presParOf" srcId="{18A58A17-D2B6-4454-9AE3-ABE21A6826B0}" destId="{B96C0211-121C-496B-A4EE-ACDA3E1ECF4D}" srcOrd="1" destOrd="0" presId="urn:microsoft.com/office/officeart/2008/layout/VerticalCurvedList"/>
    <dgm:cxn modelId="{126ED307-D0B8-4978-B819-E12EF7E6637D}" type="presParOf" srcId="{18A58A17-D2B6-4454-9AE3-ABE21A6826B0}" destId="{61735882-79AC-4C31-9B44-8473A6BE0930}" srcOrd="2" destOrd="0" presId="urn:microsoft.com/office/officeart/2008/layout/VerticalCurvedList"/>
    <dgm:cxn modelId="{44F90E9C-AA2D-4721-98C0-010AE56501CB}" type="presParOf" srcId="{61735882-79AC-4C31-9B44-8473A6BE0930}" destId="{E39409C3-2953-48BB-95BA-E63806CFCF6C}" srcOrd="0" destOrd="0" presId="urn:microsoft.com/office/officeart/2008/layout/VerticalCurvedList"/>
    <dgm:cxn modelId="{D05DA096-7497-4407-9E28-E966BF271D9D}" type="presParOf" srcId="{18A58A17-D2B6-4454-9AE3-ABE21A6826B0}" destId="{1D467E5E-54B1-4774-A25D-77563CC5C2DC}" srcOrd="3" destOrd="0" presId="urn:microsoft.com/office/officeart/2008/layout/VerticalCurvedList"/>
    <dgm:cxn modelId="{D0E22AA0-A102-4834-8507-D3FC06D138E6}" type="presParOf" srcId="{18A58A17-D2B6-4454-9AE3-ABE21A6826B0}" destId="{DE71843E-E6F3-4D51-AD1B-899F3BFA7CCA}" srcOrd="4" destOrd="0" presId="urn:microsoft.com/office/officeart/2008/layout/VerticalCurvedList"/>
    <dgm:cxn modelId="{CD9F75C7-D339-4081-9EC8-24123C818541}" type="presParOf" srcId="{DE71843E-E6F3-4D51-AD1B-899F3BFA7CCA}" destId="{180A3FC0-7DFC-443F-B6F0-FC27DDCE7729}" srcOrd="0" destOrd="0" presId="urn:microsoft.com/office/officeart/2008/layout/VerticalCurvedList"/>
    <dgm:cxn modelId="{08686E80-696B-491C-8621-0189000665FD}" type="presParOf" srcId="{18A58A17-D2B6-4454-9AE3-ABE21A6826B0}" destId="{EC534666-5FD1-49AA-BDC5-FE82E67C5840}" srcOrd="5" destOrd="0" presId="urn:microsoft.com/office/officeart/2008/layout/VerticalCurvedList"/>
    <dgm:cxn modelId="{2ADAA0D7-1C81-48B9-B0D2-3E9BA1C3A323}" type="presParOf" srcId="{18A58A17-D2B6-4454-9AE3-ABE21A6826B0}" destId="{BE4E961A-1902-40AB-AF69-3672F80F805D}" srcOrd="6" destOrd="0" presId="urn:microsoft.com/office/officeart/2008/layout/VerticalCurvedList"/>
    <dgm:cxn modelId="{38B713CF-4FFD-4B90-99B1-0F1DDF5718C6}" type="presParOf" srcId="{BE4E961A-1902-40AB-AF69-3672F80F805D}" destId="{0402CB9B-E3C3-4F1F-B179-2271FCA0C180}" srcOrd="0" destOrd="0" presId="urn:microsoft.com/office/officeart/2008/layout/VerticalCurvedList"/>
    <dgm:cxn modelId="{4B6A4170-F262-4C54-8C2F-CA5FFED75250}" type="presParOf" srcId="{18A58A17-D2B6-4454-9AE3-ABE21A6826B0}" destId="{C36AE6C8-6258-450C-8755-576065E61917}" srcOrd="7" destOrd="0" presId="urn:microsoft.com/office/officeart/2008/layout/VerticalCurvedList"/>
    <dgm:cxn modelId="{0C291F79-4A90-4495-BF75-E7DD07EE53F6}" type="presParOf" srcId="{18A58A17-D2B6-4454-9AE3-ABE21A6826B0}" destId="{CFFF8DF7-4C03-401B-A54C-1BE67E991D59}" srcOrd="8" destOrd="0" presId="urn:microsoft.com/office/officeart/2008/layout/VerticalCurvedList"/>
    <dgm:cxn modelId="{95A97293-3B62-4DA3-B337-EBE60AFCFC46}" type="presParOf" srcId="{CFFF8DF7-4C03-401B-A54C-1BE67E991D59}" destId="{B505E07C-C006-4AB8-9F9D-E3AE1482F6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8C7F02-CEDB-427D-B73F-EEE18C5155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6DAD4-985C-4E73-9BB4-F1033F154A40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7F8052BD-8444-488E-AD75-2556B28BCEB1}" type="parTrans" cxnId="{9E4611D9-6B6F-4288-AD2C-3BD5909D7AD6}">
      <dgm:prSet/>
      <dgm:spPr/>
      <dgm:t>
        <a:bodyPr/>
        <a:lstStyle/>
        <a:p>
          <a:endParaRPr lang="en-US"/>
        </a:p>
      </dgm:t>
    </dgm:pt>
    <dgm:pt modelId="{E7022C54-336B-467D-8911-D36E593AA713}" type="sibTrans" cxnId="{9E4611D9-6B6F-4288-AD2C-3BD5909D7AD6}">
      <dgm:prSet/>
      <dgm:spPr/>
      <dgm:t>
        <a:bodyPr/>
        <a:lstStyle/>
        <a:p>
          <a:endParaRPr lang="en-US"/>
        </a:p>
      </dgm:t>
    </dgm:pt>
    <dgm:pt modelId="{5103BBCC-E347-4CF0-B432-937941F57CF2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B723970A-2D0C-402D-A7CA-4B1D83B74DA7}" type="parTrans" cxnId="{29850358-C663-458D-8E8F-EA2E9F1FF9FB}">
      <dgm:prSet/>
      <dgm:spPr/>
      <dgm:t>
        <a:bodyPr/>
        <a:lstStyle/>
        <a:p>
          <a:endParaRPr lang="en-US"/>
        </a:p>
      </dgm:t>
    </dgm:pt>
    <dgm:pt modelId="{60A14F69-0889-48E1-8283-8B861DAA2B2D}" type="sibTrans" cxnId="{29850358-C663-458D-8E8F-EA2E9F1FF9FB}">
      <dgm:prSet/>
      <dgm:spPr/>
      <dgm:t>
        <a:bodyPr/>
        <a:lstStyle/>
        <a:p>
          <a:endParaRPr lang="en-US"/>
        </a:p>
      </dgm:t>
    </dgm:pt>
    <dgm:pt modelId="{7EA9E3B6-15D7-4F0B-AB26-C7D8E2D5C9C1}">
      <dgm:prSet phldrT="[Text]"/>
      <dgm:spPr/>
      <dgm:t>
        <a:bodyPr/>
        <a:lstStyle/>
        <a:p>
          <a:r>
            <a:rPr lang="en-US" dirty="0" smtClean="0"/>
            <a:t>Maintainability</a:t>
          </a:r>
          <a:endParaRPr lang="en-US" dirty="0"/>
        </a:p>
      </dgm:t>
    </dgm:pt>
    <dgm:pt modelId="{CF1B710D-76F4-49F9-A6E8-C7E837F79517}" type="parTrans" cxnId="{5913823D-BB54-46A9-8EAF-17771BB8632D}">
      <dgm:prSet/>
      <dgm:spPr/>
      <dgm:t>
        <a:bodyPr/>
        <a:lstStyle/>
        <a:p>
          <a:endParaRPr lang="en-US"/>
        </a:p>
      </dgm:t>
    </dgm:pt>
    <dgm:pt modelId="{A6F7F46E-9EBF-4723-9D61-6F027C75FDD1}" type="sibTrans" cxnId="{5913823D-BB54-46A9-8EAF-17771BB8632D}">
      <dgm:prSet/>
      <dgm:spPr/>
      <dgm:t>
        <a:bodyPr/>
        <a:lstStyle/>
        <a:p>
          <a:endParaRPr lang="en-US"/>
        </a:p>
      </dgm:t>
    </dgm:pt>
    <dgm:pt modelId="{7FBD6374-7B47-4947-8903-FCF9839CA067}">
      <dgm:prSet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F7900E87-840D-47DA-97B7-E66239C8361C}" type="parTrans" cxnId="{33E03519-1A38-4209-8758-F0359DE8E945}">
      <dgm:prSet/>
      <dgm:spPr/>
      <dgm:t>
        <a:bodyPr/>
        <a:lstStyle/>
        <a:p>
          <a:endParaRPr lang="en-US"/>
        </a:p>
      </dgm:t>
    </dgm:pt>
    <dgm:pt modelId="{2D42C5B4-9D94-4AAF-8288-3E971911FA82}" type="sibTrans" cxnId="{33E03519-1A38-4209-8758-F0359DE8E945}">
      <dgm:prSet/>
      <dgm:spPr/>
      <dgm:t>
        <a:bodyPr/>
        <a:lstStyle/>
        <a:p>
          <a:endParaRPr lang="en-US"/>
        </a:p>
      </dgm:t>
    </dgm:pt>
    <dgm:pt modelId="{8F94B82D-F17A-4792-9BB4-41F700CE25EB}">
      <dgm:prSet/>
      <dgm:spPr/>
      <dgm:t>
        <a:bodyPr/>
        <a:lstStyle/>
        <a:p>
          <a:r>
            <a:rPr lang="en-US" dirty="0" smtClean="0"/>
            <a:t>Portability</a:t>
          </a:r>
          <a:endParaRPr lang="en-US" dirty="0"/>
        </a:p>
      </dgm:t>
    </dgm:pt>
    <dgm:pt modelId="{82D264D5-239E-43CE-9B1B-20FB57CA29FD}" type="parTrans" cxnId="{EF689CD0-73CE-48E8-A684-3A82FBAD02E2}">
      <dgm:prSet/>
      <dgm:spPr/>
    </dgm:pt>
    <dgm:pt modelId="{B6415AAB-C502-4C20-A03E-78C148C80325}" type="sibTrans" cxnId="{EF689CD0-73CE-48E8-A684-3A82FBAD02E2}">
      <dgm:prSet/>
      <dgm:spPr/>
    </dgm:pt>
    <dgm:pt modelId="{2C933BF2-B9D2-4F59-9294-FDF8D96AE3F5}" type="pres">
      <dgm:prSet presAssocID="{848C7F02-CEDB-427D-B73F-EEE18C5155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8A58A17-D2B6-4454-9AE3-ABE21A6826B0}" type="pres">
      <dgm:prSet presAssocID="{848C7F02-CEDB-427D-B73F-EEE18C5155E7}" presName="Name1" presStyleCnt="0"/>
      <dgm:spPr/>
    </dgm:pt>
    <dgm:pt modelId="{8B6B2050-3118-4AE8-B045-692AE27B876F}" type="pres">
      <dgm:prSet presAssocID="{848C7F02-CEDB-427D-B73F-EEE18C5155E7}" presName="cycle" presStyleCnt="0"/>
      <dgm:spPr/>
    </dgm:pt>
    <dgm:pt modelId="{E97366A4-382B-4778-B26B-F4648B17F830}" type="pres">
      <dgm:prSet presAssocID="{848C7F02-CEDB-427D-B73F-EEE18C5155E7}" presName="srcNode" presStyleLbl="node1" presStyleIdx="0" presStyleCnt="5"/>
      <dgm:spPr/>
    </dgm:pt>
    <dgm:pt modelId="{B61A011D-0BBA-4532-8C83-0C011E4D24D1}" type="pres">
      <dgm:prSet presAssocID="{848C7F02-CEDB-427D-B73F-EEE18C5155E7}" presName="conn" presStyleLbl="parChTrans1D2" presStyleIdx="0" presStyleCnt="1"/>
      <dgm:spPr/>
      <dgm:t>
        <a:bodyPr/>
        <a:lstStyle/>
        <a:p>
          <a:endParaRPr lang="en-US"/>
        </a:p>
      </dgm:t>
    </dgm:pt>
    <dgm:pt modelId="{E7E74C9B-E42B-4DEA-A3F6-7A72B76993F5}" type="pres">
      <dgm:prSet presAssocID="{848C7F02-CEDB-427D-B73F-EEE18C5155E7}" presName="extraNode" presStyleLbl="node1" presStyleIdx="0" presStyleCnt="5"/>
      <dgm:spPr/>
    </dgm:pt>
    <dgm:pt modelId="{2DCCA9E4-0CE5-4957-ACA0-DC399BD56036}" type="pres">
      <dgm:prSet presAssocID="{848C7F02-CEDB-427D-B73F-EEE18C5155E7}" presName="dstNode" presStyleLbl="node1" presStyleIdx="0" presStyleCnt="5"/>
      <dgm:spPr/>
    </dgm:pt>
    <dgm:pt modelId="{B96C0211-121C-496B-A4EE-ACDA3E1ECF4D}" type="pres">
      <dgm:prSet presAssocID="{DA86DAD4-985C-4E73-9BB4-F1033F154A4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5882-79AC-4C31-9B44-8473A6BE0930}" type="pres">
      <dgm:prSet presAssocID="{DA86DAD4-985C-4E73-9BB4-F1033F154A40}" presName="accent_1" presStyleCnt="0"/>
      <dgm:spPr/>
    </dgm:pt>
    <dgm:pt modelId="{E39409C3-2953-48BB-95BA-E63806CFCF6C}" type="pres">
      <dgm:prSet presAssocID="{DA86DAD4-985C-4E73-9BB4-F1033F154A40}" presName="accentRepeatNode" presStyleLbl="solidFgAcc1" presStyleIdx="0" presStyleCnt="5"/>
      <dgm:spPr/>
    </dgm:pt>
    <dgm:pt modelId="{1D467E5E-54B1-4774-A25D-77563CC5C2DC}" type="pres">
      <dgm:prSet presAssocID="{7FBD6374-7B47-4947-8903-FCF9839CA06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1843E-E6F3-4D51-AD1B-899F3BFA7CCA}" type="pres">
      <dgm:prSet presAssocID="{7FBD6374-7B47-4947-8903-FCF9839CA067}" presName="accent_2" presStyleCnt="0"/>
      <dgm:spPr/>
    </dgm:pt>
    <dgm:pt modelId="{180A3FC0-7DFC-443F-B6F0-FC27DDCE7729}" type="pres">
      <dgm:prSet presAssocID="{7FBD6374-7B47-4947-8903-FCF9839CA067}" presName="accentRepeatNode" presStyleLbl="solidFgAcc1" presStyleIdx="1" presStyleCnt="5"/>
      <dgm:spPr/>
    </dgm:pt>
    <dgm:pt modelId="{6505A209-1AD1-43D9-BED2-DF3C80052DED}" type="pres">
      <dgm:prSet presAssocID="{8F94B82D-F17A-4792-9BB4-41F700CE25E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85423-A17D-48B5-9ACD-1C73BF5654D2}" type="pres">
      <dgm:prSet presAssocID="{8F94B82D-F17A-4792-9BB4-41F700CE25EB}" presName="accent_3" presStyleCnt="0"/>
      <dgm:spPr/>
    </dgm:pt>
    <dgm:pt modelId="{EDA6DA1E-3394-4268-98D0-BF1AC3C70FE3}" type="pres">
      <dgm:prSet presAssocID="{8F94B82D-F17A-4792-9BB4-41F700CE25EB}" presName="accentRepeatNode" presStyleLbl="solidFgAcc1" presStyleIdx="2" presStyleCnt="5"/>
      <dgm:spPr/>
    </dgm:pt>
    <dgm:pt modelId="{55132FAE-2271-4119-BB45-1727273ECAA2}" type="pres">
      <dgm:prSet presAssocID="{5103BBCC-E347-4CF0-B432-937941F57CF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5C14F-7090-4660-A102-7721D5DED8C9}" type="pres">
      <dgm:prSet presAssocID="{5103BBCC-E347-4CF0-B432-937941F57CF2}" presName="accent_4" presStyleCnt="0"/>
      <dgm:spPr/>
    </dgm:pt>
    <dgm:pt modelId="{0402CB9B-E3C3-4F1F-B179-2271FCA0C180}" type="pres">
      <dgm:prSet presAssocID="{5103BBCC-E347-4CF0-B432-937941F57CF2}" presName="accentRepeatNode" presStyleLbl="solidFgAcc1" presStyleIdx="3" presStyleCnt="5"/>
      <dgm:spPr/>
    </dgm:pt>
    <dgm:pt modelId="{07DFF135-BA31-4ADA-890D-55E21ECE9BC6}" type="pres">
      <dgm:prSet presAssocID="{7EA9E3B6-15D7-4F0B-AB26-C7D8E2D5C9C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00618-0B6A-43FD-BFA9-1D4A0DC1CDA5}" type="pres">
      <dgm:prSet presAssocID="{7EA9E3B6-15D7-4F0B-AB26-C7D8E2D5C9C1}" presName="accent_5" presStyleCnt="0"/>
      <dgm:spPr/>
    </dgm:pt>
    <dgm:pt modelId="{B505E07C-C006-4AB8-9F9D-E3AE1482F6A8}" type="pres">
      <dgm:prSet presAssocID="{7EA9E3B6-15D7-4F0B-AB26-C7D8E2D5C9C1}" presName="accentRepeatNode" presStyleLbl="solidFgAcc1" presStyleIdx="4" presStyleCnt="5"/>
      <dgm:spPr/>
    </dgm:pt>
  </dgm:ptLst>
  <dgm:cxnLst>
    <dgm:cxn modelId="{EF689CD0-73CE-48E8-A684-3A82FBAD02E2}" srcId="{848C7F02-CEDB-427D-B73F-EEE18C5155E7}" destId="{8F94B82D-F17A-4792-9BB4-41F700CE25EB}" srcOrd="2" destOrd="0" parTransId="{82D264D5-239E-43CE-9B1B-20FB57CA29FD}" sibTransId="{B6415AAB-C502-4C20-A03E-78C148C80325}"/>
    <dgm:cxn modelId="{4FC1D91C-EAAF-40FD-8875-E29F2CA529D6}" type="presOf" srcId="{DA86DAD4-985C-4E73-9BB4-F1033F154A40}" destId="{B96C0211-121C-496B-A4EE-ACDA3E1ECF4D}" srcOrd="0" destOrd="0" presId="urn:microsoft.com/office/officeart/2008/layout/VerticalCurvedList"/>
    <dgm:cxn modelId="{33E03519-1A38-4209-8758-F0359DE8E945}" srcId="{848C7F02-CEDB-427D-B73F-EEE18C5155E7}" destId="{7FBD6374-7B47-4947-8903-FCF9839CA067}" srcOrd="1" destOrd="0" parTransId="{F7900E87-840D-47DA-97B7-E66239C8361C}" sibTransId="{2D42C5B4-9D94-4AAF-8288-3E971911FA82}"/>
    <dgm:cxn modelId="{64FC4E31-AA03-49DF-ACDF-52FC0BD23E6E}" type="presOf" srcId="{8F94B82D-F17A-4792-9BB4-41F700CE25EB}" destId="{6505A209-1AD1-43D9-BED2-DF3C80052DED}" srcOrd="0" destOrd="0" presId="urn:microsoft.com/office/officeart/2008/layout/VerticalCurvedList"/>
    <dgm:cxn modelId="{29850358-C663-458D-8E8F-EA2E9F1FF9FB}" srcId="{848C7F02-CEDB-427D-B73F-EEE18C5155E7}" destId="{5103BBCC-E347-4CF0-B432-937941F57CF2}" srcOrd="3" destOrd="0" parTransId="{B723970A-2D0C-402D-A7CA-4B1D83B74DA7}" sibTransId="{60A14F69-0889-48E1-8283-8B861DAA2B2D}"/>
    <dgm:cxn modelId="{C60F0D79-DC8C-4F1E-A2FE-4F025A7B00EB}" type="presOf" srcId="{7FBD6374-7B47-4947-8903-FCF9839CA067}" destId="{1D467E5E-54B1-4774-A25D-77563CC5C2DC}" srcOrd="0" destOrd="0" presId="urn:microsoft.com/office/officeart/2008/layout/VerticalCurvedList"/>
    <dgm:cxn modelId="{2F66C62A-6023-4164-82E7-BDC067EC141E}" type="presOf" srcId="{E7022C54-336B-467D-8911-D36E593AA713}" destId="{B61A011D-0BBA-4532-8C83-0C011E4D24D1}" srcOrd="0" destOrd="0" presId="urn:microsoft.com/office/officeart/2008/layout/VerticalCurvedList"/>
    <dgm:cxn modelId="{F3568720-ADF4-4C18-B6A4-F5F2C9B2C880}" type="presOf" srcId="{848C7F02-CEDB-427D-B73F-EEE18C5155E7}" destId="{2C933BF2-B9D2-4F59-9294-FDF8D96AE3F5}" srcOrd="0" destOrd="0" presId="urn:microsoft.com/office/officeart/2008/layout/VerticalCurvedList"/>
    <dgm:cxn modelId="{12B9026D-EB41-420E-A517-5F590FCCEEC9}" type="presOf" srcId="{5103BBCC-E347-4CF0-B432-937941F57CF2}" destId="{55132FAE-2271-4119-BB45-1727273ECAA2}" srcOrd="0" destOrd="0" presId="urn:microsoft.com/office/officeart/2008/layout/VerticalCurvedList"/>
    <dgm:cxn modelId="{66517A60-E7C4-4364-A499-C8384B202CD5}" type="presOf" srcId="{7EA9E3B6-15D7-4F0B-AB26-C7D8E2D5C9C1}" destId="{07DFF135-BA31-4ADA-890D-55E21ECE9BC6}" srcOrd="0" destOrd="0" presId="urn:microsoft.com/office/officeart/2008/layout/VerticalCurvedList"/>
    <dgm:cxn modelId="{5913823D-BB54-46A9-8EAF-17771BB8632D}" srcId="{848C7F02-CEDB-427D-B73F-EEE18C5155E7}" destId="{7EA9E3B6-15D7-4F0B-AB26-C7D8E2D5C9C1}" srcOrd="4" destOrd="0" parTransId="{CF1B710D-76F4-49F9-A6E8-C7E837F79517}" sibTransId="{A6F7F46E-9EBF-4723-9D61-6F027C75FDD1}"/>
    <dgm:cxn modelId="{9E4611D9-6B6F-4288-AD2C-3BD5909D7AD6}" srcId="{848C7F02-CEDB-427D-B73F-EEE18C5155E7}" destId="{DA86DAD4-985C-4E73-9BB4-F1033F154A40}" srcOrd="0" destOrd="0" parTransId="{7F8052BD-8444-488E-AD75-2556B28BCEB1}" sibTransId="{E7022C54-336B-467D-8911-D36E593AA713}"/>
    <dgm:cxn modelId="{A6A812FA-9D60-403F-87B0-54C4524147BA}" type="presParOf" srcId="{2C933BF2-B9D2-4F59-9294-FDF8D96AE3F5}" destId="{18A58A17-D2B6-4454-9AE3-ABE21A6826B0}" srcOrd="0" destOrd="0" presId="urn:microsoft.com/office/officeart/2008/layout/VerticalCurvedList"/>
    <dgm:cxn modelId="{B73BA668-07C5-4E53-92FD-EB32341B774A}" type="presParOf" srcId="{18A58A17-D2B6-4454-9AE3-ABE21A6826B0}" destId="{8B6B2050-3118-4AE8-B045-692AE27B876F}" srcOrd="0" destOrd="0" presId="urn:microsoft.com/office/officeart/2008/layout/VerticalCurvedList"/>
    <dgm:cxn modelId="{F6A2811D-97E1-4055-8742-81AB18051AA4}" type="presParOf" srcId="{8B6B2050-3118-4AE8-B045-692AE27B876F}" destId="{E97366A4-382B-4778-B26B-F4648B17F830}" srcOrd="0" destOrd="0" presId="urn:microsoft.com/office/officeart/2008/layout/VerticalCurvedList"/>
    <dgm:cxn modelId="{9CFF5865-7CAB-49E9-9984-9125CC566DB4}" type="presParOf" srcId="{8B6B2050-3118-4AE8-B045-692AE27B876F}" destId="{B61A011D-0BBA-4532-8C83-0C011E4D24D1}" srcOrd="1" destOrd="0" presId="urn:microsoft.com/office/officeart/2008/layout/VerticalCurvedList"/>
    <dgm:cxn modelId="{15C6E78E-FD56-4366-9F1F-E49F80AB1895}" type="presParOf" srcId="{8B6B2050-3118-4AE8-B045-692AE27B876F}" destId="{E7E74C9B-E42B-4DEA-A3F6-7A72B76993F5}" srcOrd="2" destOrd="0" presId="urn:microsoft.com/office/officeart/2008/layout/VerticalCurvedList"/>
    <dgm:cxn modelId="{BC979F24-4867-49D3-A30F-F025C76317C6}" type="presParOf" srcId="{8B6B2050-3118-4AE8-B045-692AE27B876F}" destId="{2DCCA9E4-0CE5-4957-ACA0-DC399BD56036}" srcOrd="3" destOrd="0" presId="urn:microsoft.com/office/officeart/2008/layout/VerticalCurvedList"/>
    <dgm:cxn modelId="{71764E1B-663C-4327-96BC-0E335B8C472D}" type="presParOf" srcId="{18A58A17-D2B6-4454-9AE3-ABE21A6826B0}" destId="{B96C0211-121C-496B-A4EE-ACDA3E1ECF4D}" srcOrd="1" destOrd="0" presId="urn:microsoft.com/office/officeart/2008/layout/VerticalCurvedList"/>
    <dgm:cxn modelId="{126ED307-D0B8-4978-B819-E12EF7E6637D}" type="presParOf" srcId="{18A58A17-D2B6-4454-9AE3-ABE21A6826B0}" destId="{61735882-79AC-4C31-9B44-8473A6BE0930}" srcOrd="2" destOrd="0" presId="urn:microsoft.com/office/officeart/2008/layout/VerticalCurvedList"/>
    <dgm:cxn modelId="{44F90E9C-AA2D-4721-98C0-010AE56501CB}" type="presParOf" srcId="{61735882-79AC-4C31-9B44-8473A6BE0930}" destId="{E39409C3-2953-48BB-95BA-E63806CFCF6C}" srcOrd="0" destOrd="0" presId="urn:microsoft.com/office/officeart/2008/layout/VerticalCurvedList"/>
    <dgm:cxn modelId="{D05DA096-7497-4407-9E28-E966BF271D9D}" type="presParOf" srcId="{18A58A17-D2B6-4454-9AE3-ABE21A6826B0}" destId="{1D467E5E-54B1-4774-A25D-77563CC5C2DC}" srcOrd="3" destOrd="0" presId="urn:microsoft.com/office/officeart/2008/layout/VerticalCurvedList"/>
    <dgm:cxn modelId="{D0E22AA0-A102-4834-8507-D3FC06D138E6}" type="presParOf" srcId="{18A58A17-D2B6-4454-9AE3-ABE21A6826B0}" destId="{DE71843E-E6F3-4D51-AD1B-899F3BFA7CCA}" srcOrd="4" destOrd="0" presId="urn:microsoft.com/office/officeart/2008/layout/VerticalCurvedList"/>
    <dgm:cxn modelId="{CD9F75C7-D339-4081-9EC8-24123C818541}" type="presParOf" srcId="{DE71843E-E6F3-4D51-AD1B-899F3BFA7CCA}" destId="{180A3FC0-7DFC-443F-B6F0-FC27DDCE7729}" srcOrd="0" destOrd="0" presId="urn:microsoft.com/office/officeart/2008/layout/VerticalCurvedList"/>
    <dgm:cxn modelId="{6198FB56-6E82-477A-ACD0-ADE391CC1281}" type="presParOf" srcId="{18A58A17-D2B6-4454-9AE3-ABE21A6826B0}" destId="{6505A209-1AD1-43D9-BED2-DF3C80052DED}" srcOrd="5" destOrd="0" presId="urn:microsoft.com/office/officeart/2008/layout/VerticalCurvedList"/>
    <dgm:cxn modelId="{7CA3DD0C-39A3-452A-9100-DEE650DA5E8F}" type="presParOf" srcId="{18A58A17-D2B6-4454-9AE3-ABE21A6826B0}" destId="{CBE85423-A17D-48B5-9ACD-1C73BF5654D2}" srcOrd="6" destOrd="0" presId="urn:microsoft.com/office/officeart/2008/layout/VerticalCurvedList"/>
    <dgm:cxn modelId="{E1375B5E-660B-48A6-B351-CB2B95A262C8}" type="presParOf" srcId="{CBE85423-A17D-48B5-9ACD-1C73BF5654D2}" destId="{EDA6DA1E-3394-4268-98D0-BF1AC3C70FE3}" srcOrd="0" destOrd="0" presId="urn:microsoft.com/office/officeart/2008/layout/VerticalCurvedList"/>
    <dgm:cxn modelId="{36159333-1CD3-4B4E-8E3B-B98FCF1667A8}" type="presParOf" srcId="{18A58A17-D2B6-4454-9AE3-ABE21A6826B0}" destId="{55132FAE-2271-4119-BB45-1727273ECAA2}" srcOrd="7" destOrd="0" presId="urn:microsoft.com/office/officeart/2008/layout/VerticalCurvedList"/>
    <dgm:cxn modelId="{E2F5CF91-02F0-4040-85EF-1A930107A8C0}" type="presParOf" srcId="{18A58A17-D2B6-4454-9AE3-ABE21A6826B0}" destId="{C195C14F-7090-4660-A102-7721D5DED8C9}" srcOrd="8" destOrd="0" presId="urn:microsoft.com/office/officeart/2008/layout/VerticalCurvedList"/>
    <dgm:cxn modelId="{BA5DD7A7-15BD-46D0-870B-0D2D7C8EC93E}" type="presParOf" srcId="{C195C14F-7090-4660-A102-7721D5DED8C9}" destId="{0402CB9B-E3C3-4F1F-B179-2271FCA0C180}" srcOrd="0" destOrd="0" presId="urn:microsoft.com/office/officeart/2008/layout/VerticalCurvedList"/>
    <dgm:cxn modelId="{DE9B9BAC-D796-4BE6-95B7-01DF78AA9078}" type="presParOf" srcId="{18A58A17-D2B6-4454-9AE3-ABE21A6826B0}" destId="{07DFF135-BA31-4ADA-890D-55E21ECE9BC6}" srcOrd="9" destOrd="0" presId="urn:microsoft.com/office/officeart/2008/layout/VerticalCurvedList"/>
    <dgm:cxn modelId="{02D44434-3C4E-48C5-80D3-303DA6F4FA33}" type="presParOf" srcId="{18A58A17-D2B6-4454-9AE3-ABE21A6826B0}" destId="{7BF00618-0B6A-43FD-BFA9-1D4A0DC1CDA5}" srcOrd="10" destOrd="0" presId="urn:microsoft.com/office/officeart/2008/layout/VerticalCurvedList"/>
    <dgm:cxn modelId="{88BE37A1-3300-44E0-93FD-F68D7EB6078A}" type="presParOf" srcId="{7BF00618-0B6A-43FD-BFA9-1D4A0DC1CDA5}" destId="{B505E07C-C006-4AB8-9F9D-E3AE1482F6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8C7F02-CEDB-427D-B73F-EEE18C5155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6DAD4-985C-4E73-9BB4-F1033F154A40}">
      <dgm:prSet phldrT="[Text]"/>
      <dgm:spPr/>
      <dgm:t>
        <a:bodyPr/>
        <a:lstStyle/>
        <a:p>
          <a:r>
            <a:rPr lang="en-US" b="1" i="0" dirty="0" smtClean="0"/>
            <a:t>Domain Integrity Constraint</a:t>
          </a:r>
          <a:endParaRPr lang="en-US" dirty="0"/>
        </a:p>
      </dgm:t>
    </dgm:pt>
    <dgm:pt modelId="{7F8052BD-8444-488E-AD75-2556B28BCEB1}" type="parTrans" cxnId="{9E4611D9-6B6F-4288-AD2C-3BD5909D7AD6}">
      <dgm:prSet/>
      <dgm:spPr/>
      <dgm:t>
        <a:bodyPr/>
        <a:lstStyle/>
        <a:p>
          <a:endParaRPr lang="en-US"/>
        </a:p>
      </dgm:t>
    </dgm:pt>
    <dgm:pt modelId="{E7022C54-336B-467D-8911-D36E593AA713}" type="sibTrans" cxnId="{9E4611D9-6B6F-4288-AD2C-3BD5909D7AD6}">
      <dgm:prSet/>
      <dgm:spPr/>
      <dgm:t>
        <a:bodyPr/>
        <a:lstStyle/>
        <a:p>
          <a:endParaRPr lang="en-US"/>
        </a:p>
      </dgm:t>
    </dgm:pt>
    <dgm:pt modelId="{5103BBCC-E347-4CF0-B432-937941F57CF2}">
      <dgm:prSet phldrT="[Text]"/>
      <dgm:spPr/>
      <dgm:t>
        <a:bodyPr/>
        <a:lstStyle/>
        <a:p>
          <a:r>
            <a:rPr lang="en-US" b="1" i="0" dirty="0" smtClean="0"/>
            <a:t>Entity Integrity Constraint</a:t>
          </a:r>
          <a:endParaRPr lang="en-US" dirty="0"/>
        </a:p>
      </dgm:t>
    </dgm:pt>
    <dgm:pt modelId="{B723970A-2D0C-402D-A7CA-4B1D83B74DA7}" type="parTrans" cxnId="{29850358-C663-458D-8E8F-EA2E9F1FF9FB}">
      <dgm:prSet/>
      <dgm:spPr/>
      <dgm:t>
        <a:bodyPr/>
        <a:lstStyle/>
        <a:p>
          <a:endParaRPr lang="en-US"/>
        </a:p>
      </dgm:t>
    </dgm:pt>
    <dgm:pt modelId="{60A14F69-0889-48E1-8283-8B861DAA2B2D}" type="sibTrans" cxnId="{29850358-C663-458D-8E8F-EA2E9F1FF9FB}">
      <dgm:prSet/>
      <dgm:spPr/>
      <dgm:t>
        <a:bodyPr/>
        <a:lstStyle/>
        <a:p>
          <a:endParaRPr lang="en-US"/>
        </a:p>
      </dgm:t>
    </dgm:pt>
    <dgm:pt modelId="{7EA9E3B6-15D7-4F0B-AB26-C7D8E2D5C9C1}">
      <dgm:prSet phldrT="[Text]"/>
      <dgm:spPr/>
      <dgm:t>
        <a:bodyPr/>
        <a:lstStyle/>
        <a:p>
          <a:r>
            <a:rPr lang="en-US" b="1" i="0" dirty="0" smtClean="0"/>
            <a:t>Tuple Uniqueness Constraint</a:t>
          </a:r>
          <a:endParaRPr lang="en-US" dirty="0"/>
        </a:p>
      </dgm:t>
    </dgm:pt>
    <dgm:pt modelId="{CF1B710D-76F4-49F9-A6E8-C7E837F79517}" type="parTrans" cxnId="{5913823D-BB54-46A9-8EAF-17771BB8632D}">
      <dgm:prSet/>
      <dgm:spPr/>
      <dgm:t>
        <a:bodyPr/>
        <a:lstStyle/>
        <a:p>
          <a:endParaRPr lang="en-US"/>
        </a:p>
      </dgm:t>
    </dgm:pt>
    <dgm:pt modelId="{A6F7F46E-9EBF-4723-9D61-6F027C75FDD1}" type="sibTrans" cxnId="{5913823D-BB54-46A9-8EAF-17771BB8632D}">
      <dgm:prSet/>
      <dgm:spPr/>
      <dgm:t>
        <a:bodyPr/>
        <a:lstStyle/>
        <a:p>
          <a:endParaRPr lang="en-US"/>
        </a:p>
      </dgm:t>
    </dgm:pt>
    <dgm:pt modelId="{7FBD6374-7B47-4947-8903-FCF9839CA067}">
      <dgm:prSet/>
      <dgm:spPr/>
      <dgm:t>
        <a:bodyPr/>
        <a:lstStyle/>
        <a:p>
          <a:r>
            <a:rPr lang="en-US" b="1" i="0" dirty="0" smtClean="0"/>
            <a:t>Referential Integrity Constraint</a:t>
          </a:r>
          <a:endParaRPr lang="en-US" dirty="0"/>
        </a:p>
      </dgm:t>
    </dgm:pt>
    <dgm:pt modelId="{F7900E87-840D-47DA-97B7-E66239C8361C}" type="parTrans" cxnId="{33E03519-1A38-4209-8758-F0359DE8E945}">
      <dgm:prSet/>
      <dgm:spPr/>
      <dgm:t>
        <a:bodyPr/>
        <a:lstStyle/>
        <a:p>
          <a:endParaRPr lang="en-US"/>
        </a:p>
      </dgm:t>
    </dgm:pt>
    <dgm:pt modelId="{2D42C5B4-9D94-4AAF-8288-3E971911FA82}" type="sibTrans" cxnId="{33E03519-1A38-4209-8758-F0359DE8E945}">
      <dgm:prSet/>
      <dgm:spPr/>
      <dgm:t>
        <a:bodyPr/>
        <a:lstStyle/>
        <a:p>
          <a:endParaRPr lang="en-US"/>
        </a:p>
      </dgm:t>
    </dgm:pt>
    <dgm:pt modelId="{2C933BF2-B9D2-4F59-9294-FDF8D96AE3F5}" type="pres">
      <dgm:prSet presAssocID="{848C7F02-CEDB-427D-B73F-EEE18C5155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8A58A17-D2B6-4454-9AE3-ABE21A6826B0}" type="pres">
      <dgm:prSet presAssocID="{848C7F02-CEDB-427D-B73F-EEE18C5155E7}" presName="Name1" presStyleCnt="0"/>
      <dgm:spPr/>
    </dgm:pt>
    <dgm:pt modelId="{8B6B2050-3118-4AE8-B045-692AE27B876F}" type="pres">
      <dgm:prSet presAssocID="{848C7F02-CEDB-427D-B73F-EEE18C5155E7}" presName="cycle" presStyleCnt="0"/>
      <dgm:spPr/>
    </dgm:pt>
    <dgm:pt modelId="{E97366A4-382B-4778-B26B-F4648B17F830}" type="pres">
      <dgm:prSet presAssocID="{848C7F02-CEDB-427D-B73F-EEE18C5155E7}" presName="srcNode" presStyleLbl="node1" presStyleIdx="0" presStyleCnt="4"/>
      <dgm:spPr/>
    </dgm:pt>
    <dgm:pt modelId="{B61A011D-0BBA-4532-8C83-0C011E4D24D1}" type="pres">
      <dgm:prSet presAssocID="{848C7F02-CEDB-427D-B73F-EEE18C5155E7}" presName="conn" presStyleLbl="parChTrans1D2" presStyleIdx="0" presStyleCnt="1"/>
      <dgm:spPr/>
      <dgm:t>
        <a:bodyPr/>
        <a:lstStyle/>
        <a:p>
          <a:endParaRPr lang="en-US"/>
        </a:p>
      </dgm:t>
    </dgm:pt>
    <dgm:pt modelId="{E7E74C9B-E42B-4DEA-A3F6-7A72B76993F5}" type="pres">
      <dgm:prSet presAssocID="{848C7F02-CEDB-427D-B73F-EEE18C5155E7}" presName="extraNode" presStyleLbl="node1" presStyleIdx="0" presStyleCnt="4"/>
      <dgm:spPr/>
    </dgm:pt>
    <dgm:pt modelId="{2DCCA9E4-0CE5-4957-ACA0-DC399BD56036}" type="pres">
      <dgm:prSet presAssocID="{848C7F02-CEDB-427D-B73F-EEE18C5155E7}" presName="dstNode" presStyleLbl="node1" presStyleIdx="0" presStyleCnt="4"/>
      <dgm:spPr/>
    </dgm:pt>
    <dgm:pt modelId="{B96C0211-121C-496B-A4EE-ACDA3E1ECF4D}" type="pres">
      <dgm:prSet presAssocID="{DA86DAD4-985C-4E73-9BB4-F1033F154A4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5882-79AC-4C31-9B44-8473A6BE0930}" type="pres">
      <dgm:prSet presAssocID="{DA86DAD4-985C-4E73-9BB4-F1033F154A40}" presName="accent_1" presStyleCnt="0"/>
      <dgm:spPr/>
    </dgm:pt>
    <dgm:pt modelId="{E39409C3-2953-48BB-95BA-E63806CFCF6C}" type="pres">
      <dgm:prSet presAssocID="{DA86DAD4-985C-4E73-9BB4-F1033F154A40}" presName="accentRepeatNode" presStyleLbl="solidFgAcc1" presStyleIdx="0" presStyleCnt="4"/>
      <dgm:spPr/>
    </dgm:pt>
    <dgm:pt modelId="{1D467E5E-54B1-4774-A25D-77563CC5C2DC}" type="pres">
      <dgm:prSet presAssocID="{7FBD6374-7B47-4947-8903-FCF9839CA06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1843E-E6F3-4D51-AD1B-899F3BFA7CCA}" type="pres">
      <dgm:prSet presAssocID="{7FBD6374-7B47-4947-8903-FCF9839CA067}" presName="accent_2" presStyleCnt="0"/>
      <dgm:spPr/>
    </dgm:pt>
    <dgm:pt modelId="{180A3FC0-7DFC-443F-B6F0-FC27DDCE7729}" type="pres">
      <dgm:prSet presAssocID="{7FBD6374-7B47-4947-8903-FCF9839CA067}" presName="accentRepeatNode" presStyleLbl="solidFgAcc1" presStyleIdx="1" presStyleCnt="4"/>
      <dgm:spPr/>
    </dgm:pt>
    <dgm:pt modelId="{EC534666-5FD1-49AA-BDC5-FE82E67C5840}" type="pres">
      <dgm:prSet presAssocID="{5103BBCC-E347-4CF0-B432-937941F57CF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E961A-1902-40AB-AF69-3672F80F805D}" type="pres">
      <dgm:prSet presAssocID="{5103BBCC-E347-4CF0-B432-937941F57CF2}" presName="accent_3" presStyleCnt="0"/>
      <dgm:spPr/>
    </dgm:pt>
    <dgm:pt modelId="{0402CB9B-E3C3-4F1F-B179-2271FCA0C180}" type="pres">
      <dgm:prSet presAssocID="{5103BBCC-E347-4CF0-B432-937941F57CF2}" presName="accentRepeatNode" presStyleLbl="solidFgAcc1" presStyleIdx="2" presStyleCnt="4"/>
      <dgm:spPr/>
    </dgm:pt>
    <dgm:pt modelId="{C36AE6C8-6258-450C-8755-576065E61917}" type="pres">
      <dgm:prSet presAssocID="{7EA9E3B6-15D7-4F0B-AB26-C7D8E2D5C9C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F8DF7-4C03-401B-A54C-1BE67E991D59}" type="pres">
      <dgm:prSet presAssocID="{7EA9E3B6-15D7-4F0B-AB26-C7D8E2D5C9C1}" presName="accent_4" presStyleCnt="0"/>
      <dgm:spPr/>
    </dgm:pt>
    <dgm:pt modelId="{B505E07C-C006-4AB8-9F9D-E3AE1482F6A8}" type="pres">
      <dgm:prSet presAssocID="{7EA9E3B6-15D7-4F0B-AB26-C7D8E2D5C9C1}" presName="accentRepeatNode" presStyleLbl="solidFgAcc1" presStyleIdx="3" presStyleCnt="4"/>
      <dgm:spPr/>
    </dgm:pt>
  </dgm:ptLst>
  <dgm:cxnLst>
    <dgm:cxn modelId="{A3A262E3-93CA-4F6F-A8FC-91A31CB896CE}" type="presOf" srcId="{E7022C54-336B-467D-8911-D36E593AA713}" destId="{B61A011D-0BBA-4532-8C83-0C011E4D24D1}" srcOrd="0" destOrd="0" presId="urn:microsoft.com/office/officeart/2008/layout/VerticalCurvedList"/>
    <dgm:cxn modelId="{33E03519-1A38-4209-8758-F0359DE8E945}" srcId="{848C7F02-CEDB-427D-B73F-EEE18C5155E7}" destId="{7FBD6374-7B47-4947-8903-FCF9839CA067}" srcOrd="1" destOrd="0" parTransId="{F7900E87-840D-47DA-97B7-E66239C8361C}" sibTransId="{2D42C5B4-9D94-4AAF-8288-3E971911FA82}"/>
    <dgm:cxn modelId="{7FB08DAD-5B90-481E-8717-CAD30840C407}" type="presOf" srcId="{5103BBCC-E347-4CF0-B432-937941F57CF2}" destId="{EC534666-5FD1-49AA-BDC5-FE82E67C5840}" srcOrd="0" destOrd="0" presId="urn:microsoft.com/office/officeart/2008/layout/VerticalCurvedList"/>
    <dgm:cxn modelId="{29850358-C663-458D-8E8F-EA2E9F1FF9FB}" srcId="{848C7F02-CEDB-427D-B73F-EEE18C5155E7}" destId="{5103BBCC-E347-4CF0-B432-937941F57CF2}" srcOrd="2" destOrd="0" parTransId="{B723970A-2D0C-402D-A7CA-4B1D83B74DA7}" sibTransId="{60A14F69-0889-48E1-8283-8B861DAA2B2D}"/>
    <dgm:cxn modelId="{9A1235B2-78B1-4965-B099-5060B7E3C706}" type="presOf" srcId="{7FBD6374-7B47-4947-8903-FCF9839CA067}" destId="{1D467E5E-54B1-4774-A25D-77563CC5C2DC}" srcOrd="0" destOrd="0" presId="urn:microsoft.com/office/officeart/2008/layout/VerticalCurvedList"/>
    <dgm:cxn modelId="{78547666-7172-457B-94A7-3E1743358292}" type="presOf" srcId="{DA86DAD4-985C-4E73-9BB4-F1033F154A40}" destId="{B96C0211-121C-496B-A4EE-ACDA3E1ECF4D}" srcOrd="0" destOrd="0" presId="urn:microsoft.com/office/officeart/2008/layout/VerticalCurvedList"/>
    <dgm:cxn modelId="{5913823D-BB54-46A9-8EAF-17771BB8632D}" srcId="{848C7F02-CEDB-427D-B73F-EEE18C5155E7}" destId="{7EA9E3B6-15D7-4F0B-AB26-C7D8E2D5C9C1}" srcOrd="3" destOrd="0" parTransId="{CF1B710D-76F4-49F9-A6E8-C7E837F79517}" sibTransId="{A6F7F46E-9EBF-4723-9D61-6F027C75FDD1}"/>
    <dgm:cxn modelId="{9E4611D9-6B6F-4288-AD2C-3BD5909D7AD6}" srcId="{848C7F02-CEDB-427D-B73F-EEE18C5155E7}" destId="{DA86DAD4-985C-4E73-9BB4-F1033F154A40}" srcOrd="0" destOrd="0" parTransId="{7F8052BD-8444-488E-AD75-2556B28BCEB1}" sibTransId="{E7022C54-336B-467D-8911-D36E593AA713}"/>
    <dgm:cxn modelId="{95434FEC-6C0A-40B4-8EAC-5A33BBA71825}" type="presOf" srcId="{7EA9E3B6-15D7-4F0B-AB26-C7D8E2D5C9C1}" destId="{C36AE6C8-6258-450C-8755-576065E61917}" srcOrd="0" destOrd="0" presId="urn:microsoft.com/office/officeart/2008/layout/VerticalCurvedList"/>
    <dgm:cxn modelId="{47ED4677-7315-4B60-98F3-7A29889BED31}" type="presOf" srcId="{848C7F02-CEDB-427D-B73F-EEE18C5155E7}" destId="{2C933BF2-B9D2-4F59-9294-FDF8D96AE3F5}" srcOrd="0" destOrd="0" presId="urn:microsoft.com/office/officeart/2008/layout/VerticalCurvedList"/>
    <dgm:cxn modelId="{DDD7A93B-516E-44F0-AF07-D40D5A72FDB9}" type="presParOf" srcId="{2C933BF2-B9D2-4F59-9294-FDF8D96AE3F5}" destId="{18A58A17-D2B6-4454-9AE3-ABE21A6826B0}" srcOrd="0" destOrd="0" presId="urn:microsoft.com/office/officeart/2008/layout/VerticalCurvedList"/>
    <dgm:cxn modelId="{026E58A8-9FF0-43EE-9C24-182270E216A6}" type="presParOf" srcId="{18A58A17-D2B6-4454-9AE3-ABE21A6826B0}" destId="{8B6B2050-3118-4AE8-B045-692AE27B876F}" srcOrd="0" destOrd="0" presId="urn:microsoft.com/office/officeart/2008/layout/VerticalCurvedList"/>
    <dgm:cxn modelId="{A3143539-4842-4E02-8F5E-87436EB058A4}" type="presParOf" srcId="{8B6B2050-3118-4AE8-B045-692AE27B876F}" destId="{E97366A4-382B-4778-B26B-F4648B17F830}" srcOrd="0" destOrd="0" presId="urn:microsoft.com/office/officeart/2008/layout/VerticalCurvedList"/>
    <dgm:cxn modelId="{0D908057-BD27-4D05-ACA4-35C6D73CC470}" type="presParOf" srcId="{8B6B2050-3118-4AE8-B045-692AE27B876F}" destId="{B61A011D-0BBA-4532-8C83-0C011E4D24D1}" srcOrd="1" destOrd="0" presId="urn:microsoft.com/office/officeart/2008/layout/VerticalCurvedList"/>
    <dgm:cxn modelId="{7DF2C8FC-BD47-4EDB-BBC7-E5CDAD182932}" type="presParOf" srcId="{8B6B2050-3118-4AE8-B045-692AE27B876F}" destId="{E7E74C9B-E42B-4DEA-A3F6-7A72B76993F5}" srcOrd="2" destOrd="0" presId="urn:microsoft.com/office/officeart/2008/layout/VerticalCurvedList"/>
    <dgm:cxn modelId="{50A7D279-1F17-45D3-94D1-A46033F8790C}" type="presParOf" srcId="{8B6B2050-3118-4AE8-B045-692AE27B876F}" destId="{2DCCA9E4-0CE5-4957-ACA0-DC399BD56036}" srcOrd="3" destOrd="0" presId="urn:microsoft.com/office/officeart/2008/layout/VerticalCurvedList"/>
    <dgm:cxn modelId="{29510A9D-CA8B-4A2A-A653-3C859810D880}" type="presParOf" srcId="{18A58A17-D2B6-4454-9AE3-ABE21A6826B0}" destId="{B96C0211-121C-496B-A4EE-ACDA3E1ECF4D}" srcOrd="1" destOrd="0" presId="urn:microsoft.com/office/officeart/2008/layout/VerticalCurvedList"/>
    <dgm:cxn modelId="{50E90AFB-8B03-495A-BECA-6E0C457269E6}" type="presParOf" srcId="{18A58A17-D2B6-4454-9AE3-ABE21A6826B0}" destId="{61735882-79AC-4C31-9B44-8473A6BE0930}" srcOrd="2" destOrd="0" presId="urn:microsoft.com/office/officeart/2008/layout/VerticalCurvedList"/>
    <dgm:cxn modelId="{C9019CA1-C0AC-4163-9854-8E358086660A}" type="presParOf" srcId="{61735882-79AC-4C31-9B44-8473A6BE0930}" destId="{E39409C3-2953-48BB-95BA-E63806CFCF6C}" srcOrd="0" destOrd="0" presId="urn:microsoft.com/office/officeart/2008/layout/VerticalCurvedList"/>
    <dgm:cxn modelId="{E7539712-C9AC-47F2-8A00-7909180DC99E}" type="presParOf" srcId="{18A58A17-D2B6-4454-9AE3-ABE21A6826B0}" destId="{1D467E5E-54B1-4774-A25D-77563CC5C2DC}" srcOrd="3" destOrd="0" presId="urn:microsoft.com/office/officeart/2008/layout/VerticalCurvedList"/>
    <dgm:cxn modelId="{DCDB9C26-7E67-47A5-879D-F4C63D6CC89D}" type="presParOf" srcId="{18A58A17-D2B6-4454-9AE3-ABE21A6826B0}" destId="{DE71843E-E6F3-4D51-AD1B-899F3BFA7CCA}" srcOrd="4" destOrd="0" presId="urn:microsoft.com/office/officeart/2008/layout/VerticalCurvedList"/>
    <dgm:cxn modelId="{A9731414-BF71-45F2-940B-252D7A4A7A67}" type="presParOf" srcId="{DE71843E-E6F3-4D51-AD1B-899F3BFA7CCA}" destId="{180A3FC0-7DFC-443F-B6F0-FC27DDCE7729}" srcOrd="0" destOrd="0" presId="urn:microsoft.com/office/officeart/2008/layout/VerticalCurvedList"/>
    <dgm:cxn modelId="{00A482B2-F174-45AC-B515-2AB3F5212F2F}" type="presParOf" srcId="{18A58A17-D2B6-4454-9AE3-ABE21A6826B0}" destId="{EC534666-5FD1-49AA-BDC5-FE82E67C5840}" srcOrd="5" destOrd="0" presId="urn:microsoft.com/office/officeart/2008/layout/VerticalCurvedList"/>
    <dgm:cxn modelId="{EA934085-82D9-4C7B-B068-F06AACD0DFBB}" type="presParOf" srcId="{18A58A17-D2B6-4454-9AE3-ABE21A6826B0}" destId="{BE4E961A-1902-40AB-AF69-3672F80F805D}" srcOrd="6" destOrd="0" presId="urn:microsoft.com/office/officeart/2008/layout/VerticalCurvedList"/>
    <dgm:cxn modelId="{F27F4B22-CF56-4214-AC04-26A999AF8C43}" type="presParOf" srcId="{BE4E961A-1902-40AB-AF69-3672F80F805D}" destId="{0402CB9B-E3C3-4F1F-B179-2271FCA0C180}" srcOrd="0" destOrd="0" presId="urn:microsoft.com/office/officeart/2008/layout/VerticalCurvedList"/>
    <dgm:cxn modelId="{68F21B38-911E-4D88-8BC5-369C89ED9130}" type="presParOf" srcId="{18A58A17-D2B6-4454-9AE3-ABE21A6826B0}" destId="{C36AE6C8-6258-450C-8755-576065E61917}" srcOrd="7" destOrd="0" presId="urn:microsoft.com/office/officeart/2008/layout/VerticalCurvedList"/>
    <dgm:cxn modelId="{5843A472-3F15-4C86-BEA9-82576FB6F40B}" type="presParOf" srcId="{18A58A17-D2B6-4454-9AE3-ABE21A6826B0}" destId="{CFFF8DF7-4C03-401B-A54C-1BE67E991D59}" srcOrd="8" destOrd="0" presId="urn:microsoft.com/office/officeart/2008/layout/VerticalCurvedList"/>
    <dgm:cxn modelId="{9031A81A-7283-481A-82F5-90E8B28F257F}" type="presParOf" srcId="{CFFF8DF7-4C03-401B-A54C-1BE67E991D59}" destId="{B505E07C-C006-4AB8-9F9D-E3AE1482F6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A72FF-4DAA-4501-9E3B-DDBE21C14ED8}">
      <dsp:nvSpPr>
        <dsp:cNvPr id="0" name=""/>
        <dsp:cNvSpPr/>
      </dsp:nvSpPr>
      <dsp:spPr>
        <a:xfrm>
          <a:off x="3195032" y="0"/>
          <a:ext cx="7963863" cy="921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of admission and enrolment.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40028" y="44996"/>
        <a:ext cx="7873871" cy="831747"/>
      </dsp:txXfrm>
    </dsp:sp>
    <dsp:sp modelId="{AD1F7B78-40EC-4E42-8ACC-A6D6BCD9F461}">
      <dsp:nvSpPr>
        <dsp:cNvPr id="0" name=""/>
        <dsp:cNvSpPr/>
      </dsp:nvSpPr>
      <dsp:spPr>
        <a:xfrm>
          <a:off x="3195032" y="969742"/>
          <a:ext cx="7963863" cy="921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Assistance</a:t>
          </a:r>
          <a:r>
            <a:rPr lang="en-US" sz="240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decision making.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40028" y="1014738"/>
        <a:ext cx="7873871" cy="831747"/>
      </dsp:txXfrm>
    </dsp:sp>
    <dsp:sp modelId="{895AF913-D0D3-4D67-98AF-B53A4D88B39E}">
      <dsp:nvSpPr>
        <dsp:cNvPr id="0" name=""/>
        <dsp:cNvSpPr/>
      </dsp:nvSpPr>
      <dsp:spPr>
        <a:xfrm>
          <a:off x="3195032" y="1937568"/>
          <a:ext cx="7963863" cy="921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manage information of student, faculty and courses.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40028" y="1982564"/>
        <a:ext cx="7873871" cy="831747"/>
      </dsp:txXfrm>
    </dsp:sp>
    <dsp:sp modelId="{3A45FF84-BD64-48E9-8B3D-670ADF245FEC}">
      <dsp:nvSpPr>
        <dsp:cNvPr id="0" name=""/>
        <dsp:cNvSpPr/>
      </dsp:nvSpPr>
      <dsp:spPr>
        <a:xfrm>
          <a:off x="3195032" y="2905394"/>
          <a:ext cx="7963863" cy="921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Consistently update information of all students.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40028" y="2950390"/>
        <a:ext cx="7873871" cy="831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A011D-0BBA-4532-8C83-0C011E4D24D1}">
      <dsp:nvSpPr>
        <dsp:cNvPr id="0" name=""/>
        <dsp:cNvSpPr/>
      </dsp:nvSpPr>
      <dsp:spPr>
        <a:xfrm>
          <a:off x="-5119984" y="-784320"/>
          <a:ext cx="6097249" cy="6097249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C0211-121C-496B-A4EE-ACDA3E1ECF4D}">
      <dsp:nvSpPr>
        <dsp:cNvPr id="0" name=""/>
        <dsp:cNvSpPr/>
      </dsp:nvSpPr>
      <dsp:spPr>
        <a:xfrm>
          <a:off x="511702" y="348159"/>
          <a:ext cx="7852222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Log in Module (LM)</a:t>
          </a:r>
          <a:endParaRPr lang="en-US" sz="3900" kern="1200" dirty="0"/>
        </a:p>
      </dsp:txBody>
      <dsp:txXfrm>
        <a:off x="511702" y="348159"/>
        <a:ext cx="7852222" cy="696681"/>
      </dsp:txXfrm>
    </dsp:sp>
    <dsp:sp modelId="{E39409C3-2953-48BB-95BA-E63806CFCF6C}">
      <dsp:nvSpPr>
        <dsp:cNvPr id="0" name=""/>
        <dsp:cNvSpPr/>
      </dsp:nvSpPr>
      <dsp:spPr>
        <a:xfrm>
          <a:off x="76277" y="261074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67E5E-54B1-4774-A25D-77563CC5C2DC}">
      <dsp:nvSpPr>
        <dsp:cNvPr id="0" name=""/>
        <dsp:cNvSpPr/>
      </dsp:nvSpPr>
      <dsp:spPr>
        <a:xfrm>
          <a:off x="911126" y="1393362"/>
          <a:ext cx="7452799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Normal Users Module (NUM)</a:t>
          </a:r>
          <a:endParaRPr lang="en-US" sz="3900" kern="1200" dirty="0"/>
        </a:p>
      </dsp:txBody>
      <dsp:txXfrm>
        <a:off x="911126" y="1393362"/>
        <a:ext cx="7452799" cy="696681"/>
      </dsp:txXfrm>
    </dsp:sp>
    <dsp:sp modelId="{180A3FC0-7DFC-443F-B6F0-FC27DDCE7729}">
      <dsp:nvSpPr>
        <dsp:cNvPr id="0" name=""/>
        <dsp:cNvSpPr/>
      </dsp:nvSpPr>
      <dsp:spPr>
        <a:xfrm>
          <a:off x="475700" y="1306276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34666-5FD1-49AA-BDC5-FE82E67C5840}">
      <dsp:nvSpPr>
        <dsp:cNvPr id="0" name=""/>
        <dsp:cNvSpPr/>
      </dsp:nvSpPr>
      <dsp:spPr>
        <a:xfrm>
          <a:off x="911126" y="2438564"/>
          <a:ext cx="7452799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Administrator Module (AM)</a:t>
          </a:r>
          <a:endParaRPr lang="en-US" sz="3900" kern="1200" dirty="0"/>
        </a:p>
      </dsp:txBody>
      <dsp:txXfrm>
        <a:off x="911126" y="2438564"/>
        <a:ext cx="7452799" cy="696681"/>
      </dsp:txXfrm>
    </dsp:sp>
    <dsp:sp modelId="{0402CB9B-E3C3-4F1F-B179-2271FCA0C180}">
      <dsp:nvSpPr>
        <dsp:cNvPr id="0" name=""/>
        <dsp:cNvSpPr/>
      </dsp:nvSpPr>
      <dsp:spPr>
        <a:xfrm>
          <a:off x="475700" y="2351479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AE6C8-6258-450C-8755-576065E61917}">
      <dsp:nvSpPr>
        <dsp:cNvPr id="0" name=""/>
        <dsp:cNvSpPr/>
      </dsp:nvSpPr>
      <dsp:spPr>
        <a:xfrm>
          <a:off x="511702" y="3483767"/>
          <a:ext cx="7852222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Server Module (SM)</a:t>
          </a:r>
          <a:endParaRPr lang="en-US" sz="3900" kern="1200" dirty="0"/>
        </a:p>
      </dsp:txBody>
      <dsp:txXfrm>
        <a:off x="511702" y="3483767"/>
        <a:ext cx="7852222" cy="696681"/>
      </dsp:txXfrm>
    </dsp:sp>
    <dsp:sp modelId="{B505E07C-C006-4AB8-9F9D-E3AE1482F6A8}">
      <dsp:nvSpPr>
        <dsp:cNvPr id="0" name=""/>
        <dsp:cNvSpPr/>
      </dsp:nvSpPr>
      <dsp:spPr>
        <a:xfrm>
          <a:off x="76277" y="3396682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A011D-0BBA-4532-8C83-0C011E4D24D1}">
      <dsp:nvSpPr>
        <dsp:cNvPr id="0" name=""/>
        <dsp:cNvSpPr/>
      </dsp:nvSpPr>
      <dsp:spPr>
        <a:xfrm>
          <a:off x="-5119984" y="-784320"/>
          <a:ext cx="6097249" cy="6097249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C0211-121C-496B-A4EE-ACDA3E1ECF4D}">
      <dsp:nvSpPr>
        <dsp:cNvPr id="0" name=""/>
        <dsp:cNvSpPr/>
      </dsp:nvSpPr>
      <dsp:spPr>
        <a:xfrm>
          <a:off x="427470" y="282947"/>
          <a:ext cx="7936454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Performance</a:t>
          </a:r>
          <a:endParaRPr lang="en-US" sz="3200" kern="1200" dirty="0"/>
        </a:p>
      </dsp:txBody>
      <dsp:txXfrm>
        <a:off x="427470" y="282947"/>
        <a:ext cx="7936454" cy="566257"/>
      </dsp:txXfrm>
    </dsp:sp>
    <dsp:sp modelId="{E39409C3-2953-48BB-95BA-E63806CFCF6C}">
      <dsp:nvSpPr>
        <dsp:cNvPr id="0" name=""/>
        <dsp:cNvSpPr/>
      </dsp:nvSpPr>
      <dsp:spPr>
        <a:xfrm>
          <a:off x="73560" y="212165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67E5E-54B1-4774-A25D-77563CC5C2DC}">
      <dsp:nvSpPr>
        <dsp:cNvPr id="0" name=""/>
        <dsp:cNvSpPr/>
      </dsp:nvSpPr>
      <dsp:spPr>
        <a:xfrm>
          <a:off x="833234" y="1132061"/>
          <a:ext cx="7530691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Availability</a:t>
          </a:r>
          <a:endParaRPr lang="en-US" sz="3200" kern="1200" dirty="0"/>
        </a:p>
      </dsp:txBody>
      <dsp:txXfrm>
        <a:off x="833234" y="1132061"/>
        <a:ext cx="7530691" cy="566257"/>
      </dsp:txXfrm>
    </dsp:sp>
    <dsp:sp modelId="{180A3FC0-7DFC-443F-B6F0-FC27DDCE7729}">
      <dsp:nvSpPr>
        <dsp:cNvPr id="0" name=""/>
        <dsp:cNvSpPr/>
      </dsp:nvSpPr>
      <dsp:spPr>
        <a:xfrm>
          <a:off x="479323" y="1061279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5A209-1AD1-43D9-BED2-DF3C80052DED}">
      <dsp:nvSpPr>
        <dsp:cNvPr id="0" name=""/>
        <dsp:cNvSpPr/>
      </dsp:nvSpPr>
      <dsp:spPr>
        <a:xfrm>
          <a:off x="957770" y="1981175"/>
          <a:ext cx="7406154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Portability</a:t>
          </a:r>
          <a:endParaRPr lang="en-US" sz="3200" kern="1200" dirty="0"/>
        </a:p>
      </dsp:txBody>
      <dsp:txXfrm>
        <a:off x="957770" y="1981175"/>
        <a:ext cx="7406154" cy="566257"/>
      </dsp:txXfrm>
    </dsp:sp>
    <dsp:sp modelId="{EDA6DA1E-3394-4268-98D0-BF1AC3C70FE3}">
      <dsp:nvSpPr>
        <dsp:cNvPr id="0" name=""/>
        <dsp:cNvSpPr/>
      </dsp:nvSpPr>
      <dsp:spPr>
        <a:xfrm>
          <a:off x="603860" y="1910393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32FAE-2271-4119-BB45-1727273ECAA2}">
      <dsp:nvSpPr>
        <dsp:cNvPr id="0" name=""/>
        <dsp:cNvSpPr/>
      </dsp:nvSpPr>
      <dsp:spPr>
        <a:xfrm>
          <a:off x="833234" y="2830289"/>
          <a:ext cx="7530691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Security</a:t>
          </a:r>
          <a:endParaRPr lang="en-US" sz="3200" kern="1200" dirty="0"/>
        </a:p>
      </dsp:txBody>
      <dsp:txXfrm>
        <a:off x="833234" y="2830289"/>
        <a:ext cx="7530691" cy="566257"/>
      </dsp:txXfrm>
    </dsp:sp>
    <dsp:sp modelId="{0402CB9B-E3C3-4F1F-B179-2271FCA0C180}">
      <dsp:nvSpPr>
        <dsp:cNvPr id="0" name=""/>
        <dsp:cNvSpPr/>
      </dsp:nvSpPr>
      <dsp:spPr>
        <a:xfrm>
          <a:off x="479323" y="2759507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FF135-BA31-4ADA-890D-55E21ECE9BC6}">
      <dsp:nvSpPr>
        <dsp:cNvPr id="0" name=""/>
        <dsp:cNvSpPr/>
      </dsp:nvSpPr>
      <dsp:spPr>
        <a:xfrm>
          <a:off x="427470" y="3679403"/>
          <a:ext cx="7936454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Maintainability</a:t>
          </a:r>
          <a:endParaRPr lang="en-US" sz="3200" kern="1200" dirty="0"/>
        </a:p>
      </dsp:txBody>
      <dsp:txXfrm>
        <a:off x="427470" y="3679403"/>
        <a:ext cx="7936454" cy="566257"/>
      </dsp:txXfrm>
    </dsp:sp>
    <dsp:sp modelId="{B505E07C-C006-4AB8-9F9D-E3AE1482F6A8}">
      <dsp:nvSpPr>
        <dsp:cNvPr id="0" name=""/>
        <dsp:cNvSpPr/>
      </dsp:nvSpPr>
      <dsp:spPr>
        <a:xfrm>
          <a:off x="73560" y="3608621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A011D-0BBA-4532-8C83-0C011E4D24D1}">
      <dsp:nvSpPr>
        <dsp:cNvPr id="0" name=""/>
        <dsp:cNvSpPr/>
      </dsp:nvSpPr>
      <dsp:spPr>
        <a:xfrm>
          <a:off x="-5119984" y="-784320"/>
          <a:ext cx="6097249" cy="6097249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C0211-121C-496B-A4EE-ACDA3E1ECF4D}">
      <dsp:nvSpPr>
        <dsp:cNvPr id="0" name=""/>
        <dsp:cNvSpPr/>
      </dsp:nvSpPr>
      <dsp:spPr>
        <a:xfrm>
          <a:off x="511702" y="348159"/>
          <a:ext cx="7852222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Domain Integrity Constraint</a:t>
          </a:r>
          <a:endParaRPr lang="en-US" sz="3900" kern="1200" dirty="0"/>
        </a:p>
      </dsp:txBody>
      <dsp:txXfrm>
        <a:off x="511702" y="348159"/>
        <a:ext cx="7852222" cy="696681"/>
      </dsp:txXfrm>
    </dsp:sp>
    <dsp:sp modelId="{E39409C3-2953-48BB-95BA-E63806CFCF6C}">
      <dsp:nvSpPr>
        <dsp:cNvPr id="0" name=""/>
        <dsp:cNvSpPr/>
      </dsp:nvSpPr>
      <dsp:spPr>
        <a:xfrm>
          <a:off x="76277" y="261074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67E5E-54B1-4774-A25D-77563CC5C2DC}">
      <dsp:nvSpPr>
        <dsp:cNvPr id="0" name=""/>
        <dsp:cNvSpPr/>
      </dsp:nvSpPr>
      <dsp:spPr>
        <a:xfrm>
          <a:off x="911126" y="1393362"/>
          <a:ext cx="7452799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Referential Integrity Constraint</a:t>
          </a:r>
          <a:endParaRPr lang="en-US" sz="3900" kern="1200" dirty="0"/>
        </a:p>
      </dsp:txBody>
      <dsp:txXfrm>
        <a:off x="911126" y="1393362"/>
        <a:ext cx="7452799" cy="696681"/>
      </dsp:txXfrm>
    </dsp:sp>
    <dsp:sp modelId="{180A3FC0-7DFC-443F-B6F0-FC27DDCE7729}">
      <dsp:nvSpPr>
        <dsp:cNvPr id="0" name=""/>
        <dsp:cNvSpPr/>
      </dsp:nvSpPr>
      <dsp:spPr>
        <a:xfrm>
          <a:off x="475700" y="1306276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34666-5FD1-49AA-BDC5-FE82E67C5840}">
      <dsp:nvSpPr>
        <dsp:cNvPr id="0" name=""/>
        <dsp:cNvSpPr/>
      </dsp:nvSpPr>
      <dsp:spPr>
        <a:xfrm>
          <a:off x="911126" y="2438564"/>
          <a:ext cx="7452799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Entity Integrity Constraint</a:t>
          </a:r>
          <a:endParaRPr lang="en-US" sz="3900" kern="1200" dirty="0"/>
        </a:p>
      </dsp:txBody>
      <dsp:txXfrm>
        <a:off x="911126" y="2438564"/>
        <a:ext cx="7452799" cy="696681"/>
      </dsp:txXfrm>
    </dsp:sp>
    <dsp:sp modelId="{0402CB9B-E3C3-4F1F-B179-2271FCA0C180}">
      <dsp:nvSpPr>
        <dsp:cNvPr id="0" name=""/>
        <dsp:cNvSpPr/>
      </dsp:nvSpPr>
      <dsp:spPr>
        <a:xfrm>
          <a:off x="475700" y="2351479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AE6C8-6258-450C-8755-576065E61917}">
      <dsp:nvSpPr>
        <dsp:cNvPr id="0" name=""/>
        <dsp:cNvSpPr/>
      </dsp:nvSpPr>
      <dsp:spPr>
        <a:xfrm>
          <a:off x="511702" y="3483767"/>
          <a:ext cx="7852222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Tuple Uniqueness Constraint</a:t>
          </a:r>
          <a:endParaRPr lang="en-US" sz="3900" kern="1200" dirty="0"/>
        </a:p>
      </dsp:txBody>
      <dsp:txXfrm>
        <a:off x="511702" y="3483767"/>
        <a:ext cx="7852222" cy="696681"/>
      </dsp:txXfrm>
    </dsp:sp>
    <dsp:sp modelId="{B505E07C-C006-4AB8-9F9D-E3AE1482F6A8}">
      <dsp:nvSpPr>
        <dsp:cNvPr id="0" name=""/>
        <dsp:cNvSpPr/>
      </dsp:nvSpPr>
      <dsp:spPr>
        <a:xfrm>
          <a:off x="76277" y="3396682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0139" y="2647950"/>
            <a:ext cx="8791575" cy="11113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Norwester" panose="00000506000000000000" pitchFamily="50" charset="0"/>
              </a:rPr>
              <a:t>COLLEGE MANAGEMENT SYSTEM</a:t>
            </a:r>
            <a:endParaRPr lang="en-US" sz="5400" dirty="0">
              <a:latin typeface="Norwester" panose="00000506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542" y="4947363"/>
            <a:ext cx="8791575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BE PRESENTED BY: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ABDUL RAFAY CT-012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MAHSHID FATIMA CT-023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NASHRA GHAFFAR CT-032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MEHAK HUSSAIN CT-030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629" y="308608"/>
            <a:ext cx="3249612" cy="104775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>
                <a:latin typeface="Gilmer Heavy" panose="00000900000000000000" pitchFamily="50" charset="0"/>
              </a:rPr>
              <a:t>ER-DIAGRAM</a:t>
            </a:r>
            <a:r>
              <a:rPr lang="en-US" sz="4400" dirty="0" smtClean="0">
                <a:latin typeface="Gilmer Heavy" panose="00000900000000000000" pitchFamily="50" charset="0"/>
              </a:rPr>
              <a:t/>
            </a:r>
            <a:br>
              <a:rPr lang="en-US" sz="4400" dirty="0" smtClean="0">
                <a:latin typeface="Gilmer Heavy" panose="00000900000000000000" pitchFamily="50" charset="0"/>
              </a:rPr>
            </a:br>
            <a:r>
              <a:rPr lang="en-US" sz="3100" dirty="0" smtClean="0">
                <a:latin typeface="Gilmer Heavy" panose="00000900000000000000" pitchFamily="50" charset="0"/>
              </a:rPr>
              <a:t>(LOGICAL)</a:t>
            </a:r>
            <a:endParaRPr lang="en-US" sz="3100" dirty="0">
              <a:latin typeface="Gilmer Heavy" panose="000009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14" y="1611085"/>
            <a:ext cx="9736295" cy="46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1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205" y="432433"/>
            <a:ext cx="3249612" cy="104775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>
                <a:latin typeface="Gilmer Heavy" panose="00000900000000000000" pitchFamily="50" charset="0"/>
              </a:rPr>
              <a:t>ER-DIAGRAM</a:t>
            </a:r>
            <a:r>
              <a:rPr lang="en-US" sz="4400" dirty="0" smtClean="0">
                <a:latin typeface="Gilmer Heavy" panose="00000900000000000000" pitchFamily="50" charset="0"/>
              </a:rPr>
              <a:t/>
            </a:r>
            <a:br>
              <a:rPr lang="en-US" sz="4400" dirty="0" smtClean="0">
                <a:latin typeface="Gilmer Heavy" panose="00000900000000000000" pitchFamily="50" charset="0"/>
              </a:rPr>
            </a:br>
            <a:r>
              <a:rPr lang="en-US" sz="3100" dirty="0" smtClean="0">
                <a:latin typeface="Gilmer Heavy" panose="00000900000000000000" pitchFamily="50" charset="0"/>
              </a:rPr>
              <a:t>(PHYSICAL)</a:t>
            </a:r>
            <a:endParaRPr lang="en-US" sz="3100" dirty="0">
              <a:latin typeface="Gilmer Heavy" panose="000009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52" y="1480183"/>
            <a:ext cx="7593875" cy="5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3414641" y="374677"/>
            <a:ext cx="600233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Gilmer Heavy" panose="00000900000000000000" pitchFamily="50" charset="0"/>
              </a:rPr>
              <a:t>GENERAL CONSTRAINTS</a:t>
            </a:r>
            <a:endParaRPr lang="en-US" sz="4000" dirty="0">
              <a:latin typeface="Gilmer Heavy" panose="00000900000000000000" pitchFamily="5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1141407" y="3839346"/>
            <a:ext cx="9905999" cy="884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US" sz="2400" dirty="0">
              <a:latin typeface="Californian FB" panose="0207040306080B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32117141"/>
              </p:ext>
            </p:extLst>
          </p:nvPr>
        </p:nvGraphicFramePr>
        <p:xfrm>
          <a:off x="1984869" y="1670836"/>
          <a:ext cx="8426450" cy="452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85848"/>
            <a:ext cx="12192000" cy="2259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7642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Gilmer Heavy" panose="00000900000000000000" pitchFamily="50" charset="0"/>
              </a:rPr>
              <a:t>Our database</a:t>
            </a:r>
            <a:endParaRPr lang="en-US" sz="6600" dirty="0">
              <a:solidFill>
                <a:schemeClr val="accent1">
                  <a:lumMod val="75000"/>
                </a:schemeClr>
              </a:solidFill>
              <a:latin typeface="Gilmer Heavy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85848"/>
            <a:ext cx="12192000" cy="2259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7642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Gilmer Heavy" panose="00000900000000000000" pitchFamily="50" charset="0"/>
              </a:rPr>
              <a:t>introduction</a:t>
            </a:r>
            <a:endParaRPr lang="en-US" sz="6600" dirty="0">
              <a:solidFill>
                <a:schemeClr val="accent1">
                  <a:lumMod val="75000"/>
                </a:schemeClr>
              </a:solidFill>
              <a:latin typeface="Gilmer Heavy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3" y="466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PURPOSE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121344"/>
              </p:ext>
            </p:extLst>
          </p:nvPr>
        </p:nvGraphicFramePr>
        <p:xfrm>
          <a:off x="-1082552" y="1809750"/>
          <a:ext cx="14353928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22579" y="2715645"/>
            <a:ext cx="4135437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ilmer Heavy" panose="00000900000000000000" pitchFamily="50" charset="0"/>
              </a:rPr>
              <a:t>FUNCTIONAL </a:t>
            </a:r>
            <a:br>
              <a:rPr lang="en-US" dirty="0" smtClean="0">
                <a:latin typeface="Gilmer Heavy" panose="00000900000000000000" pitchFamily="50" charset="0"/>
              </a:rPr>
            </a:br>
            <a:r>
              <a:rPr lang="en-US" dirty="0" smtClean="0">
                <a:latin typeface="Gilmer Heavy" panose="00000900000000000000" pitchFamily="50" charset="0"/>
              </a:rPr>
              <a:t>REQUIREMENTS</a:t>
            </a:r>
            <a:endParaRPr lang="en-US" dirty="0">
              <a:latin typeface="Gilmer Heavy" panose="00000900000000000000" pitchFamily="50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910351763"/>
              </p:ext>
            </p:extLst>
          </p:nvPr>
        </p:nvGraphicFramePr>
        <p:xfrm>
          <a:off x="2384425" y="1190625"/>
          <a:ext cx="8426450" cy="452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22579" y="2629921"/>
            <a:ext cx="4135437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ilmer Heavy" panose="00000900000000000000" pitchFamily="50" charset="0"/>
              </a:rPr>
              <a:t>NON-FUNCTIONAL </a:t>
            </a:r>
            <a:br>
              <a:rPr lang="en-US" dirty="0" smtClean="0">
                <a:latin typeface="Gilmer Heavy" panose="00000900000000000000" pitchFamily="50" charset="0"/>
              </a:rPr>
            </a:br>
            <a:r>
              <a:rPr lang="en-US" dirty="0" smtClean="0">
                <a:latin typeface="Gilmer Heavy" panose="00000900000000000000" pitchFamily="50" charset="0"/>
              </a:rPr>
              <a:t>REQUIREMENTS</a:t>
            </a:r>
            <a:endParaRPr lang="en-US" dirty="0">
              <a:latin typeface="Gilmer Heavy" panose="00000900000000000000" pitchFamily="50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463450102"/>
              </p:ext>
            </p:extLst>
          </p:nvPr>
        </p:nvGraphicFramePr>
        <p:xfrm>
          <a:off x="2384425" y="1190625"/>
          <a:ext cx="8426450" cy="452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49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828925"/>
            <a:ext cx="2992437" cy="104775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USE CASE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pic>
        <p:nvPicPr>
          <p:cNvPr id="5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4037" y="309245"/>
            <a:ext cx="5121275" cy="60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38" y="2853372"/>
            <a:ext cx="4183062" cy="1047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DATA FLOW DIAGRAM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pic>
        <p:nvPicPr>
          <p:cNvPr id="4" name="image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460" y="2100897"/>
            <a:ext cx="6062980" cy="31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4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3009900"/>
            <a:ext cx="4183062" cy="1047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DATA FLOW DIAGRAM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pic>
        <p:nvPicPr>
          <p:cNvPr id="5" name="image7.jpeg"/>
          <p:cNvPicPr/>
          <p:nvPr/>
        </p:nvPicPr>
        <p:blipFill rotWithShape="1">
          <a:blip r:embed="rId2" cstate="print"/>
          <a:srcRect l="11815"/>
          <a:stretch/>
        </p:blipFill>
        <p:spPr>
          <a:xfrm>
            <a:off x="5600700" y="278765"/>
            <a:ext cx="5213350" cy="2985770"/>
          </a:xfrm>
          <a:prstGeom prst="rect">
            <a:avLst/>
          </a:prstGeom>
        </p:spPr>
      </p:pic>
      <p:pic>
        <p:nvPicPr>
          <p:cNvPr id="6" name="image8.jpeg"/>
          <p:cNvPicPr/>
          <p:nvPr/>
        </p:nvPicPr>
        <p:blipFill rotWithShape="1">
          <a:blip r:embed="rId3" cstate="print"/>
          <a:srcRect l="2884" r="9563"/>
          <a:stretch/>
        </p:blipFill>
        <p:spPr>
          <a:xfrm>
            <a:off x="5610225" y="3264535"/>
            <a:ext cx="5203825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1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3009900"/>
            <a:ext cx="4183062" cy="1047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DATA FLOW DIAGRAM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pic>
        <p:nvPicPr>
          <p:cNvPr id="5" name="image7.jpeg"/>
          <p:cNvPicPr/>
          <p:nvPr/>
        </p:nvPicPr>
        <p:blipFill rotWithShape="1">
          <a:blip r:embed="rId2" cstate="print"/>
          <a:srcRect l="11815"/>
          <a:stretch/>
        </p:blipFill>
        <p:spPr>
          <a:xfrm>
            <a:off x="5600700" y="278765"/>
            <a:ext cx="5213350" cy="2985770"/>
          </a:xfrm>
          <a:prstGeom prst="rect">
            <a:avLst/>
          </a:prstGeom>
        </p:spPr>
      </p:pic>
      <p:pic>
        <p:nvPicPr>
          <p:cNvPr id="6" name="image8.jpeg"/>
          <p:cNvPicPr/>
          <p:nvPr/>
        </p:nvPicPr>
        <p:blipFill rotWithShape="1">
          <a:blip r:embed="rId3" cstate="print"/>
          <a:srcRect l="2884" r="9563"/>
          <a:stretch/>
        </p:blipFill>
        <p:spPr>
          <a:xfrm>
            <a:off x="5610225" y="3264535"/>
            <a:ext cx="5203825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9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108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Californian FB</vt:lpstr>
      <vt:lpstr>Gilmer Heavy</vt:lpstr>
      <vt:lpstr>Norwester</vt:lpstr>
      <vt:lpstr>Tahoma</vt:lpstr>
      <vt:lpstr>Trebuchet MS</vt:lpstr>
      <vt:lpstr>Tw Cen MT</vt:lpstr>
      <vt:lpstr>Circuit</vt:lpstr>
      <vt:lpstr>COLLEGE MANAGEMENT SYSTEM</vt:lpstr>
      <vt:lpstr>introduction</vt:lpstr>
      <vt:lpstr>PURPOSE</vt:lpstr>
      <vt:lpstr>FUNCTIONAL  REQUIREMENTS</vt:lpstr>
      <vt:lpstr>NON-FUNCTIONAL  REQUIREMENTS</vt:lpstr>
      <vt:lpstr>USE CASE</vt:lpstr>
      <vt:lpstr>DATA FLOW DIAGRAM</vt:lpstr>
      <vt:lpstr>DATA FLOW DIAGRAM</vt:lpstr>
      <vt:lpstr>DATA FLOW DIAGRAM</vt:lpstr>
      <vt:lpstr>ER-DIAGRAM (LOGICAL)</vt:lpstr>
      <vt:lpstr>ER-DIAGRAM (PHYSICAL)</vt:lpstr>
      <vt:lpstr>PowerPoint Presentation</vt:lpstr>
      <vt:lpstr>Our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2022-07-23T00:59:53Z</dcterms:created>
  <dcterms:modified xsi:type="dcterms:W3CDTF">2022-07-23T04:26:23Z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