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07" autoAdjust="0"/>
    <p:restoredTop sz="94660"/>
  </p:normalViewPr>
  <p:slideViewPr>
    <p:cSldViewPr>
      <p:cViewPr varScale="1">
        <p:scale>
          <a:sx n="68" d="100"/>
          <a:sy n="68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of Student Result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Predicted results </a:t>
            </a:r>
            <a:endParaRPr lang="en-US" b="1" u="sng" dirty="0"/>
          </a:p>
        </p:txBody>
      </p:sp>
      <p:pic>
        <p:nvPicPr>
          <p:cNvPr id="6" name="Content Placeholder 5" descr="all stu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Tree for training data</a:t>
            </a:r>
            <a:endParaRPr lang="en-US" b="1" u="sng" dirty="0"/>
          </a:p>
        </p:txBody>
      </p:sp>
      <p:pic>
        <p:nvPicPr>
          <p:cNvPr id="4" name="Content Placeholder 3" descr="all stu training tr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77724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Tree for test data</a:t>
            </a:r>
            <a:endParaRPr lang="en-US" b="1" u="sng" dirty="0"/>
          </a:p>
        </p:txBody>
      </p:sp>
      <p:pic>
        <p:nvPicPr>
          <p:cNvPr id="4" name="Content Placeholder 3" descr="all stu testt tr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447800"/>
            <a:ext cx="65532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pPr algn="l"/>
            <a:r>
              <a:rPr lang="en-US" b="1" u="sng" dirty="0" smtClean="0"/>
              <a:t>Predicted grades(training set) </a:t>
            </a:r>
            <a:endParaRPr lang="en-US" b="1" u="sng" dirty="0"/>
          </a:p>
        </p:txBody>
      </p:sp>
      <p:pic>
        <p:nvPicPr>
          <p:cNvPr id="4" name="Content Placeholder 3" descr="grade traing da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95400" y="914400"/>
            <a:ext cx="6019800" cy="5943600"/>
          </a:xfrm>
        </p:spPr>
      </p:pic>
      <p:pic>
        <p:nvPicPr>
          <p:cNvPr id="5" name="Picture 4" descr="grade training 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14400"/>
            <a:ext cx="5824802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Tree For test data</a:t>
            </a:r>
            <a:endParaRPr lang="en-US" b="1" u="sng" dirty="0"/>
          </a:p>
        </p:txBody>
      </p:sp>
      <p:pic>
        <p:nvPicPr>
          <p:cNvPr id="10" name="Content Placeholder 9" descr="grade test tr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00200"/>
            <a:ext cx="6400799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Predicted grades</a:t>
            </a:r>
            <a:endParaRPr lang="en-US" b="1" u="sng" dirty="0"/>
          </a:p>
        </p:txBody>
      </p:sp>
      <p:pic>
        <p:nvPicPr>
          <p:cNvPr id="4" name="Content Placeholder 3" descr="final gra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70866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Predicted final numbers(training set)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num traing da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4648200" cy="5867400"/>
          </a:xfrm>
        </p:spPr>
      </p:pic>
      <p:pic>
        <p:nvPicPr>
          <p:cNvPr id="5" name="Picture 4" descr="num traing 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1" y="1066800"/>
            <a:ext cx="42672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2192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/>
              <a:t>Predicted final </a:t>
            </a:r>
            <a:r>
              <a:rPr lang="en-US" b="1" u="sng" dirty="0" smtClean="0"/>
              <a:t>numbers(test </a:t>
            </a:r>
            <a:r>
              <a:rPr lang="en-US" b="1" u="sng" dirty="0" smtClean="0"/>
              <a:t>set)</a:t>
            </a:r>
            <a:endParaRPr lang="en-US" dirty="0"/>
          </a:p>
        </p:txBody>
      </p:sp>
      <p:pic>
        <p:nvPicPr>
          <p:cNvPr id="4" name="Content Placeholder 3" descr="num test da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0"/>
            <a:ext cx="4876800" cy="5715000"/>
          </a:xfrm>
        </p:spPr>
      </p:pic>
      <p:pic>
        <p:nvPicPr>
          <p:cNvPr id="5" name="Picture 4" descr="num test 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066801"/>
            <a:ext cx="41910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Predicted final numbers</a:t>
            </a:r>
            <a:endParaRPr lang="en-US" b="1" u="sng" dirty="0"/>
          </a:p>
        </p:txBody>
      </p:sp>
      <p:pic>
        <p:nvPicPr>
          <p:cNvPr id="4" name="Content Placeholder 3" descr="final numb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7800"/>
            <a:ext cx="70104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What is WEKA?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W</a:t>
            </a:r>
            <a:r>
              <a:rPr lang="en-US" sz="2800" smtClean="0"/>
              <a:t>aikato </a:t>
            </a:r>
            <a:r>
              <a:rPr lang="en-US" sz="2800" b="1" smtClean="0"/>
              <a:t>E</a:t>
            </a:r>
            <a:r>
              <a:rPr lang="en-US" sz="2800" smtClean="0"/>
              <a:t>nvironment for </a:t>
            </a:r>
            <a:r>
              <a:rPr lang="en-US" sz="2800" b="1" smtClean="0"/>
              <a:t>K</a:t>
            </a:r>
            <a:r>
              <a:rPr lang="en-US" sz="2800" smtClean="0"/>
              <a:t>nowledge </a:t>
            </a:r>
            <a:r>
              <a:rPr lang="en-US" sz="2800" b="1" smtClean="0"/>
              <a:t>A</a:t>
            </a:r>
            <a:r>
              <a:rPr lang="en-US" sz="2800" smtClean="0"/>
              <a:t>nalysis</a:t>
            </a:r>
          </a:p>
          <a:p>
            <a:pPr lvl="1" eaLnBrk="1" hangingPunct="1"/>
            <a:r>
              <a:rPr lang="en-US" smtClean="0"/>
              <a:t>It’s a data mining/machine learning tool developed by Department of Computer Science, University of Waikato, New Zealand.</a:t>
            </a:r>
          </a:p>
          <a:p>
            <a:pPr lvl="1" eaLnBrk="1" hangingPunct="1"/>
            <a:r>
              <a:rPr lang="en-US" smtClean="0"/>
              <a:t>Weka is a collection of machine learning algorithms for data mining tasks.</a:t>
            </a:r>
          </a:p>
          <a:p>
            <a:pPr lvl="1" eaLnBrk="1" hangingPunct="1"/>
            <a:r>
              <a:rPr lang="en-US" smtClean="0"/>
              <a:t>Weka is open source software issued under the GNU General Public License. 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  <p:sp>
        <p:nvSpPr>
          <p:cNvPr id="1536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Features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49 data preprocessing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76 classification/regression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8 clustering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3 algorithms for finding association rules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15 attribute/subset evaluators + 10 search algorithms for feature selection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  <p:sp>
        <p:nvSpPr>
          <p:cNvPr id="1741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Datasets in Weka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Each entry in a dataset is an instance of the java class:</a:t>
            </a:r>
          </a:p>
          <a:p>
            <a:pPr lvl="1" eaLnBrk="1" hangingPunct="1"/>
            <a:r>
              <a:rPr lang="en-US" smtClean="0"/>
              <a:t>weka.core.Instance</a:t>
            </a:r>
          </a:p>
          <a:p>
            <a:pPr eaLnBrk="1" hangingPunct="1"/>
            <a:r>
              <a:rPr lang="en-US" smtClean="0"/>
              <a:t>Each instance consists of a number of attributes</a:t>
            </a:r>
          </a:p>
          <a:p>
            <a:pPr lvl="1" eaLnBrk="1" hangingPunct="1"/>
            <a:r>
              <a:rPr lang="en-US" i="1" smtClean="0"/>
              <a:t>Nominal</a:t>
            </a:r>
            <a:r>
              <a:rPr lang="en-US" smtClean="0"/>
              <a:t>: one of a predefined list of values</a:t>
            </a:r>
          </a:p>
          <a:p>
            <a:pPr lvl="2" eaLnBrk="1" hangingPunct="1"/>
            <a:r>
              <a:rPr lang="en-US" smtClean="0"/>
              <a:t>e.g. red, green, blue</a:t>
            </a:r>
          </a:p>
          <a:p>
            <a:pPr lvl="1" eaLnBrk="1" hangingPunct="1"/>
            <a:r>
              <a:rPr lang="en-US" i="1" smtClean="0"/>
              <a:t>Numeric</a:t>
            </a:r>
            <a:r>
              <a:rPr lang="en-US" smtClean="0"/>
              <a:t>: A real or integer number</a:t>
            </a:r>
          </a:p>
          <a:p>
            <a:pPr lvl="1" eaLnBrk="1" hangingPunct="1"/>
            <a:r>
              <a:rPr lang="en-US" i="1" smtClean="0"/>
              <a:t>String: </a:t>
            </a:r>
            <a:r>
              <a:rPr lang="en-US" smtClean="0"/>
              <a:t>Enclosed in “double quotes”</a:t>
            </a:r>
          </a:p>
          <a:p>
            <a:pPr lvl="1" eaLnBrk="1" hangingPunct="1"/>
            <a:r>
              <a:rPr lang="en-US" i="1" smtClean="0"/>
              <a:t>Date</a:t>
            </a:r>
          </a:p>
          <a:p>
            <a:pPr lvl="1" eaLnBrk="1" hangingPunct="1"/>
            <a:r>
              <a:rPr lang="en-US" i="1" smtClean="0"/>
              <a:t>Relational</a:t>
            </a:r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WEKA: Explorer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Preprocess: Choose and modify the data being acted on.</a:t>
            </a:r>
          </a:p>
          <a:p>
            <a:pPr eaLnBrk="1" hangingPunct="1"/>
            <a:r>
              <a:rPr lang="en-US" smtClean="0"/>
              <a:t>Classify: Train and test learning schemes that classify or perform regression.</a:t>
            </a:r>
          </a:p>
          <a:p>
            <a:pPr eaLnBrk="1" hangingPunct="1"/>
            <a:r>
              <a:rPr lang="en-US" smtClean="0"/>
              <a:t>Cluster: Learn clusters for the data.</a:t>
            </a:r>
          </a:p>
          <a:p>
            <a:pPr eaLnBrk="1" hangingPunct="1"/>
            <a:r>
              <a:rPr lang="en-US" smtClean="0"/>
              <a:t>Associate: Learn association rules for the data.</a:t>
            </a:r>
          </a:p>
          <a:p>
            <a:pPr eaLnBrk="1" hangingPunct="1"/>
            <a:r>
              <a:rPr lang="en-US" smtClean="0"/>
              <a:t>Select attributes: Select the most relevant attributes in the data.</a:t>
            </a:r>
          </a:p>
          <a:p>
            <a:pPr eaLnBrk="1" hangingPunct="1"/>
            <a:r>
              <a:rPr lang="en-US" smtClean="0"/>
              <a:t>Visualize: View an interactive 2D plot of the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2E84E6-1064-409A-AB68-3161EE170708}" type="datetime1">
              <a:rPr lang="en-US" smtClean="0"/>
              <a:pPr/>
              <a:t>8/10/2017</a:t>
            </a:fld>
            <a:endParaRPr lang="en-US" smtClean="0"/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University of Waikato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C759FF5-5F73-4870-B260-D6168C2BD6F9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4" name="Line 12"/>
          <p:cNvSpPr>
            <a:spLocks noChangeShapeType="1"/>
          </p:cNvSpPr>
          <p:nvPr/>
        </p:nvSpPr>
        <p:spPr bwMode="auto">
          <a:xfrm flipH="1" flipV="1">
            <a:off x="4876800" y="2667000"/>
            <a:ext cx="762000" cy="2286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3484563" y="2376488"/>
            <a:ext cx="1544637" cy="5191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ja-JP" sz="2800">
                <a:ea typeface="ＭＳ Ｐゴシック" pitchFamily="34" charset="-128"/>
              </a:rPr>
              <a:t>analyze</a:t>
            </a:r>
            <a:endParaRPr lang="en-US" sz="2800"/>
          </a:p>
        </p:txBody>
      </p:sp>
      <p:sp>
        <p:nvSpPr>
          <p:cNvPr id="27656" name="Line 13"/>
          <p:cNvSpPr>
            <a:spLocks noChangeShapeType="1"/>
          </p:cNvSpPr>
          <p:nvPr/>
        </p:nvSpPr>
        <p:spPr bwMode="auto">
          <a:xfrm flipH="1" flipV="1">
            <a:off x="4648200" y="2895600"/>
            <a:ext cx="1066800" cy="1447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57" name="Line 14"/>
          <p:cNvSpPr>
            <a:spLocks noChangeShapeType="1"/>
          </p:cNvSpPr>
          <p:nvPr/>
        </p:nvSpPr>
        <p:spPr bwMode="auto">
          <a:xfrm flipV="1">
            <a:off x="3733800" y="2895600"/>
            <a:ext cx="304800" cy="6096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58" name="Line 5"/>
          <p:cNvSpPr>
            <a:spLocks noChangeShapeType="1"/>
          </p:cNvSpPr>
          <p:nvPr/>
        </p:nvSpPr>
        <p:spPr bwMode="auto">
          <a:xfrm>
            <a:off x="2362200" y="914400"/>
            <a:ext cx="0" cy="6096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59" name="Rectangle 6"/>
          <p:cNvSpPr>
            <a:spLocks noChangeArrowheads="1"/>
          </p:cNvSpPr>
          <p:nvPr/>
        </p:nvSpPr>
        <p:spPr bwMode="auto">
          <a:xfrm>
            <a:off x="1968500" y="1295400"/>
            <a:ext cx="933450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ja-JP" sz="2800">
                <a:ea typeface="ＭＳ Ｐゴシック" pitchFamily="34" charset="-128"/>
              </a:rPr>
              <a:t>load</a:t>
            </a:r>
            <a:endParaRPr lang="en-US" sz="2800"/>
          </a:p>
        </p:txBody>
      </p:sp>
      <p:sp>
        <p:nvSpPr>
          <p:cNvPr id="27660" name="Line 7"/>
          <p:cNvSpPr>
            <a:spLocks noChangeShapeType="1"/>
          </p:cNvSpPr>
          <p:nvPr/>
        </p:nvSpPr>
        <p:spPr bwMode="auto">
          <a:xfrm>
            <a:off x="1447800" y="914400"/>
            <a:ext cx="609600" cy="5334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61" name="Line 8"/>
          <p:cNvSpPr>
            <a:spLocks noChangeShapeType="1"/>
          </p:cNvSpPr>
          <p:nvPr/>
        </p:nvSpPr>
        <p:spPr bwMode="auto">
          <a:xfrm flipH="1">
            <a:off x="2819400" y="914400"/>
            <a:ext cx="838200" cy="5334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62" name="Rectangle 9"/>
          <p:cNvSpPr>
            <a:spLocks noChangeArrowheads="1"/>
          </p:cNvSpPr>
          <p:nvPr/>
        </p:nvSpPr>
        <p:spPr bwMode="auto">
          <a:xfrm>
            <a:off x="725488" y="1828800"/>
            <a:ext cx="1006475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ja-JP" sz="2800">
                <a:ea typeface="ＭＳ Ｐゴシック" pitchFamily="34" charset="-128"/>
              </a:rPr>
              <a:t>filter</a:t>
            </a:r>
            <a:endParaRPr lang="en-US" sz="2800"/>
          </a:p>
        </p:txBody>
      </p:sp>
      <p:sp>
        <p:nvSpPr>
          <p:cNvPr id="27663" name="Line 10"/>
          <p:cNvSpPr>
            <a:spLocks noChangeShapeType="1"/>
          </p:cNvSpPr>
          <p:nvPr/>
        </p:nvSpPr>
        <p:spPr bwMode="auto">
          <a:xfrm>
            <a:off x="685800" y="1524000"/>
            <a:ext cx="231775" cy="39528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4563" y="4191000"/>
            <a:ext cx="192563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DEMO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of student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ll stu training datas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4800" y="0"/>
            <a:ext cx="5715000" cy="6858000"/>
          </a:xfrm>
        </p:spPr>
      </p:pic>
      <p:pic>
        <p:nvPicPr>
          <p:cNvPr id="9" name="Picture 8" descr="all stu training 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1054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262</Words>
  <Application>Microsoft Office PowerPoint</Application>
  <PresentationFormat>On-screen Show (4:3)</PresentationFormat>
  <Paragraphs>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Prediction of Student Result</vt:lpstr>
      <vt:lpstr>Slide 2</vt:lpstr>
      <vt:lpstr>What is WEKA?</vt:lpstr>
      <vt:lpstr>Main Features</vt:lpstr>
      <vt:lpstr>Datasets in Weka</vt:lpstr>
      <vt:lpstr>WEKA: Explorer</vt:lpstr>
      <vt:lpstr>Slide 7</vt:lpstr>
      <vt:lpstr>Prediction of student result</vt:lpstr>
      <vt:lpstr>Slide 9</vt:lpstr>
      <vt:lpstr>Predicted results </vt:lpstr>
      <vt:lpstr>Tree for training data</vt:lpstr>
      <vt:lpstr>Tree for test data</vt:lpstr>
      <vt:lpstr>Predicted grades(training set) </vt:lpstr>
      <vt:lpstr>Tree For test data</vt:lpstr>
      <vt:lpstr>Predicted grades</vt:lpstr>
      <vt:lpstr>Predicted final numbers(training set) </vt:lpstr>
      <vt:lpstr>Predicted final numbers(test set)</vt:lpstr>
      <vt:lpstr>Predicted final numbers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Student Result</dc:title>
  <dc:creator>Hridoy</dc:creator>
  <cp:lastModifiedBy>Hridoy</cp:lastModifiedBy>
  <cp:revision>13</cp:revision>
  <dcterms:created xsi:type="dcterms:W3CDTF">2006-08-16T00:00:00Z</dcterms:created>
  <dcterms:modified xsi:type="dcterms:W3CDTF">2017-08-10T03:03:17Z</dcterms:modified>
</cp:coreProperties>
</file>