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CB52EA-0D46-4DFE-A043-174BD1392832}">
  <a:tblStyle styleId="{78CB52EA-0D46-4DFE-A043-174BD13928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imeo.com/417368718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49f7748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549f7748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54f7179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54f7179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549f7748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549f7748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49f7748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49f7748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49f7748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49f7748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15f5d1fad29f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15f5d1fad29f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54f7179e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54f7179e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54f7179e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54f7179e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54f7179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54f7179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549f7748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549f7748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549f7748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549f7748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moment to define what makes for an effective team.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49f7748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49f7748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49f7748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49f7748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f15f5d1fad29f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f15f5d1fad29f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Video Intro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2"/>
              </a:rPr>
              <a:t>https://vimeo.com/417368718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9c3efe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9c3efe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isces-s3.s3.amazonaws.com/prod/index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Nw-_8GOKw3l-qiGJYFVNmXO8qo9tynk/view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875" y="0"/>
            <a:ext cx="76102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227800" cy="3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Go through as many rounds as you can, catching fish and selling them.</a:t>
            </a:r>
            <a:endParaRPr sz="2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2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se the chat system to discuss strategy and type about your game decisions with other players</a:t>
            </a:r>
            <a:endParaRPr sz="2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On Zoom, you may ask questions about the controls or how to play </a:t>
            </a:r>
            <a:r>
              <a:rPr lang="en" sz="2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2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if something isn’t working.</a:t>
            </a:r>
            <a:endParaRPr sz="280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100" y="0"/>
            <a:ext cx="1775900" cy="1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 kind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 patient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Accept that the game is still being developed and is not perfect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have a question, ask 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Mistakes are welcome &amp; necessary for growth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one is perfect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325" y="285151"/>
            <a:ext cx="1599575" cy="14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0" y="0"/>
            <a:ext cx="91440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Website: </a:t>
            </a:r>
            <a:r>
              <a:rPr b="0"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https://pisces-s3.s3.amazonaws.com/prod/index.html</a:t>
            </a:r>
            <a:endParaRPr sz="2400"/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6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{78CB52EA-0D46-4DFE-A043-174BD1392832}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2"/>
                          </a:solidFill>
                        </a:rPr>
                        <a:t>Player Game Codes</a:t>
                      </a:r>
                      <a:endParaRPr b="1" sz="2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rgbClr val="404040"/>
                          </a:solidFill>
                        </a:rPr>
                        <a:t>100701A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rgbClr val="FFC300"/>
                          </a:solidFill>
                        </a:rPr>
                        <a:t>Yellow</a:t>
                      </a:r>
                      <a:endParaRPr sz="2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rgbClr val="404040"/>
                          </a:solidFill>
                        </a:rPr>
                        <a:t>1</a:t>
                      </a:r>
                      <a:r>
                        <a:rPr lang="en" sz="2600">
                          <a:solidFill>
                            <a:srgbClr val="404040"/>
                          </a:solidFill>
                        </a:rPr>
                        <a:t>00701B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rgbClr val="19B4FF"/>
                          </a:solidFill>
                        </a:rPr>
                        <a:t>Blue</a:t>
                      </a:r>
                      <a:endParaRPr sz="2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rgbClr val="404040"/>
                          </a:solidFill>
                        </a:rPr>
                        <a:t>1</a:t>
                      </a:r>
                      <a:r>
                        <a:rPr lang="en" sz="2600">
                          <a:solidFill>
                            <a:srgbClr val="404040"/>
                          </a:solidFill>
                        </a:rPr>
                        <a:t>00701C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5F57"/>
                          </a:solidFill>
                        </a:rPr>
                        <a:t>Red</a:t>
                      </a:r>
                      <a:endParaRPr sz="2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rgbClr val="404040"/>
                          </a:solidFill>
                        </a:rPr>
                        <a:t>1</a:t>
                      </a:r>
                      <a:r>
                        <a:rPr lang="en" sz="2600">
                          <a:solidFill>
                            <a:srgbClr val="404040"/>
                          </a:solidFill>
                        </a:rPr>
                        <a:t>00702A</a:t>
                      </a:r>
                      <a:endParaRPr sz="2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C300"/>
                          </a:solidFill>
                        </a:rPr>
                        <a:t>Yellow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rgbClr val="404040"/>
                          </a:solidFill>
                        </a:rPr>
                        <a:t>100702B</a:t>
                      </a:r>
                      <a:endParaRPr sz="2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19B4FF"/>
                          </a:solidFill>
                        </a:rPr>
                        <a:t>Blue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rgbClr val="404040"/>
                          </a:solidFill>
                        </a:rPr>
                        <a:t>100702C</a:t>
                      </a:r>
                      <a:endParaRPr sz="2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rgbClr val="FF5F57"/>
                          </a:solidFill>
                        </a:rPr>
                        <a:t>Red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Debrief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1127525" y="1152475"/>
            <a:ext cx="7704900" cy="1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/>
              <a:t>What was something you noticed about the game?</a:t>
            </a:r>
            <a:endParaRPr sz="4000" strike="sngStrik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1171350" y="1152475"/>
            <a:ext cx="766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What was something you noticed about communication?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1001550" y="1207125"/>
            <a:ext cx="7140900" cy="19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form: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65500" y="724200"/>
            <a:ext cx="4045200" cy="8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Introductions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Background and Guiding Question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Quick Preview Video of the Game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Play Game!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Feedback Form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Questions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nir"/>
              <a:buChar char="●"/>
            </a:pPr>
            <a:r>
              <a:rPr lang="en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How do we win at </a:t>
            </a:r>
            <a:r>
              <a:rPr i="1" lang="en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Little Fish Lagoon</a:t>
            </a:r>
            <a:r>
              <a:rPr lang="en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2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nir"/>
              <a:buChar char="●"/>
            </a:pPr>
            <a:r>
              <a:rPr lang="en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How do we communicate effectively in teams?</a:t>
            </a:r>
            <a:endParaRPr sz="2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nir"/>
              <a:buChar char="●"/>
            </a:pPr>
            <a:r>
              <a:rPr lang="en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What patterns of communication do you notice?</a:t>
            </a:r>
            <a:endParaRPr sz="2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nir"/>
              <a:buChar char="●"/>
            </a:pPr>
            <a:r>
              <a:rPr lang="en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What are my strengths and weaknesses when working in groups?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80186"/>
            <a:ext cx="9144000" cy="610383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2927550" y="1510325"/>
            <a:ext cx="32889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</a:t>
            </a:r>
            <a:endParaRPr sz="10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Zoom Chat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</a:t>
            </a:r>
            <a:r>
              <a:rPr i="1" lang="en" sz="2500" u="sng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teams NEED</a:t>
            </a:r>
            <a:r>
              <a:rPr i="1" lang="en" sz="25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when trying to communicate?</a:t>
            </a:r>
            <a:endParaRPr sz="25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Zoom Chat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</a:t>
            </a:r>
            <a:r>
              <a:rPr i="1" lang="en" sz="2500" u="sng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DON’T teams WANT</a:t>
            </a:r>
            <a:r>
              <a:rPr i="1" lang="en" sz="25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when trying to communicate?</a:t>
            </a:r>
            <a:endParaRPr sz="25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 title="Final Cu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295" y="0"/>
            <a:ext cx="72854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803" y="0"/>
            <a:ext cx="33143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