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81ba6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81ba6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81ba6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81ba6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81ba6a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81ba6a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81ba6af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81ba6af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3775" y="7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Level 2 - Find the missing angle measures in the red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350"/>
            <a:ext cx="4475073" cy="41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73450" y="1073900"/>
            <a:ext cx="3047400" cy="375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∠ABC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∠ABD =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∠DBE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∠CBE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∠FGI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14650" y="9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Level 3 - Solve for x and missing angle measures.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750"/>
            <a:ext cx="6460508" cy="41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669300" y="873450"/>
            <a:ext cx="2474700" cy="38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∠DCG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LIK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CGH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FGJ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∠ACB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Level 4 - Solve for x and missing angle measures.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50"/>
            <a:ext cx="5980445" cy="3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154550" y="881850"/>
            <a:ext cx="1919400" cy="39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∠DEB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CBF </a:t>
            </a:r>
            <a:r>
              <a:rPr lang="en" sz="1800">
                <a:solidFill>
                  <a:srgbClr val="000000"/>
                </a:solidFill>
              </a:rPr>
              <a:t>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BFE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BEF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∠ABE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∠FBE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