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581ba6a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581ba6a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581ba6a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581ba6a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581ba6af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581ba6af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581ba6af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581ba6af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581ba6af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581ba6af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0" y="724975"/>
            <a:ext cx="4752975" cy="4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243775" y="76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Level 2 - Find the missing angle measures in the red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5492850" y="833700"/>
            <a:ext cx="3154200" cy="360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∠ABC =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∠DBE =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∠CBE =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∠HGI =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∠FGI =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7875" y="736300"/>
            <a:ext cx="752780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214650" y="9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Level 3 - Solve for x and missing angle measures.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7183650" y="784850"/>
            <a:ext cx="1919400" cy="3879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 =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∠DCG =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∠</a:t>
            </a:r>
            <a:r>
              <a:rPr lang="en" sz="1800"/>
              <a:t>LIK</a:t>
            </a:r>
            <a:r>
              <a:rPr lang="en" sz="1800">
                <a:solidFill>
                  <a:srgbClr val="000000"/>
                </a:solidFill>
              </a:rPr>
              <a:t> =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∠</a:t>
            </a:r>
            <a:r>
              <a:rPr lang="en" sz="1800"/>
              <a:t>CGH</a:t>
            </a:r>
            <a:r>
              <a:rPr lang="en" sz="1800">
                <a:solidFill>
                  <a:srgbClr val="000000"/>
                </a:solidFill>
              </a:rPr>
              <a:t> =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∠</a:t>
            </a:r>
            <a:r>
              <a:rPr lang="en" sz="1800"/>
              <a:t>FGJ</a:t>
            </a:r>
            <a:r>
              <a:rPr lang="en" sz="1800">
                <a:solidFill>
                  <a:srgbClr val="000000"/>
                </a:solidFill>
              </a:rPr>
              <a:t> =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∠ACB =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88" y="692450"/>
            <a:ext cx="8877225" cy="37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30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4 - </a:t>
            </a:r>
            <a:r>
              <a:rPr lang="en"/>
              <a:t>Solve for x and missing angle measures.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7078350" y="881850"/>
            <a:ext cx="1919400" cy="394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 =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∠DEB =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∠</a:t>
            </a:r>
            <a:r>
              <a:rPr lang="en" sz="1800"/>
              <a:t>CBF </a:t>
            </a:r>
            <a:r>
              <a:rPr lang="en" sz="1800">
                <a:solidFill>
                  <a:srgbClr val="000000"/>
                </a:solidFill>
              </a:rPr>
              <a:t>=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∠</a:t>
            </a:r>
            <a:r>
              <a:rPr lang="en" sz="1800"/>
              <a:t>BFE</a:t>
            </a:r>
            <a:r>
              <a:rPr lang="en" sz="1800">
                <a:solidFill>
                  <a:srgbClr val="000000"/>
                </a:solidFill>
              </a:rPr>
              <a:t> =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∠</a:t>
            </a:r>
            <a:r>
              <a:rPr lang="en" sz="1800"/>
              <a:t>BEF</a:t>
            </a:r>
            <a:r>
              <a:rPr lang="en" sz="1800">
                <a:solidFill>
                  <a:srgbClr val="000000"/>
                </a:solidFill>
              </a:rPr>
              <a:t> =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∠ABE =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∠FBE 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