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581ba6a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581ba6a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581ba6a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581ba6a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581ba6af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581ba6af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581ba6af0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581ba6af0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C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43775" y="76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2 - Find the missing angle measures in the red box.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98" y="801350"/>
            <a:ext cx="4211726" cy="379317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5473450" y="1073900"/>
            <a:ext cx="3047400" cy="375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∠ABC =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∠ABD =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∠DBE =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∠CBE =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∠</a:t>
            </a:r>
            <a:r>
              <a:rPr lang="en" sz="1800"/>
              <a:t>HGI</a:t>
            </a:r>
            <a:r>
              <a:rPr lang="en" sz="1800">
                <a:solidFill>
                  <a:srgbClr val="000000"/>
                </a:solidFill>
              </a:rPr>
              <a:t> =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214650" y="9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3 - Solve for x and missing angle measures.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0750"/>
            <a:ext cx="6217861" cy="41703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6531250" y="902550"/>
            <a:ext cx="2474700" cy="4155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 =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∠DCG =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∠</a:t>
            </a:r>
            <a:r>
              <a:rPr lang="en" sz="1800"/>
              <a:t>LIK</a:t>
            </a:r>
            <a:r>
              <a:rPr lang="en" sz="1800">
                <a:solidFill>
                  <a:srgbClr val="000000"/>
                </a:solidFill>
              </a:rPr>
              <a:t> =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∠</a:t>
            </a:r>
            <a:r>
              <a:rPr lang="en" sz="1800"/>
              <a:t>CGH</a:t>
            </a:r>
            <a:r>
              <a:rPr lang="en" sz="1800">
                <a:solidFill>
                  <a:srgbClr val="000000"/>
                </a:solidFill>
              </a:rPr>
              <a:t> =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∠</a:t>
            </a:r>
            <a:r>
              <a:rPr lang="en" sz="1800"/>
              <a:t>FGJ</a:t>
            </a:r>
            <a:r>
              <a:rPr lang="en" sz="1800">
                <a:solidFill>
                  <a:srgbClr val="000000"/>
                </a:solidFill>
              </a:rPr>
              <a:t> =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∠ACB =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30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Level 4 - Solve for x and missing angle measures.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4250"/>
            <a:ext cx="5664447" cy="39568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6805175" y="881850"/>
            <a:ext cx="1919400" cy="394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 =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∠DEB =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∠</a:t>
            </a:r>
            <a:r>
              <a:rPr lang="en" sz="1800"/>
              <a:t>CBF </a:t>
            </a:r>
            <a:r>
              <a:rPr lang="en" sz="1800">
                <a:solidFill>
                  <a:srgbClr val="000000"/>
                </a:solidFill>
              </a:rPr>
              <a:t>=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∠</a:t>
            </a:r>
            <a:r>
              <a:rPr lang="en" sz="1800"/>
              <a:t>BFE</a:t>
            </a:r>
            <a:r>
              <a:rPr lang="en" sz="1800">
                <a:solidFill>
                  <a:srgbClr val="000000"/>
                </a:solidFill>
              </a:rPr>
              <a:t> =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∠</a:t>
            </a:r>
            <a:r>
              <a:rPr lang="en" sz="1800"/>
              <a:t>BEF</a:t>
            </a:r>
            <a:r>
              <a:rPr lang="en" sz="1800">
                <a:solidFill>
                  <a:srgbClr val="000000"/>
                </a:solidFill>
              </a:rPr>
              <a:t> =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∠ABE =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∠FBE 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