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75" d="100"/>
          <a:sy n="75" d="100"/>
        </p:scale>
        <p:origin x="192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97187"/>
            <a:ext cx="960120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42174"/>
            <a:ext cx="96012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42A4-0BB4-45D2-A6E5-8F7FAD097A0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03B-A5A0-49B4-9BB4-045D3C0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42A4-0BB4-45D2-A6E5-8F7FAD097A0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03B-A5A0-49B4-9BB4-045D3C0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4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89467"/>
            <a:ext cx="276034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89467"/>
            <a:ext cx="8121015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42A4-0BB4-45D2-A6E5-8F7FAD097A0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03B-A5A0-49B4-9BB4-045D3C0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5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42A4-0BB4-45D2-A6E5-8F7FAD097A0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03B-A5A0-49B4-9BB4-045D3C0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823721"/>
            <a:ext cx="11041380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895428"/>
            <a:ext cx="11041380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42A4-0BB4-45D2-A6E5-8F7FAD097A0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03B-A5A0-49B4-9BB4-045D3C0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2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42A4-0BB4-45D2-A6E5-8F7FAD097A0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03B-A5A0-49B4-9BB4-045D3C0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89467"/>
            <a:ext cx="110413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793241"/>
            <a:ext cx="5415676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672080"/>
            <a:ext cx="5415676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793241"/>
            <a:ext cx="544234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672080"/>
            <a:ext cx="5442347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42A4-0BB4-45D2-A6E5-8F7FAD097A0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03B-A5A0-49B4-9BB4-045D3C0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8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42A4-0BB4-45D2-A6E5-8F7FAD097A0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03B-A5A0-49B4-9BB4-045D3C0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42A4-0BB4-45D2-A6E5-8F7FAD097A0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03B-A5A0-49B4-9BB4-045D3C0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4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053254"/>
            <a:ext cx="6480810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42A4-0BB4-45D2-A6E5-8F7FAD097A0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03B-A5A0-49B4-9BB4-045D3C0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5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053254"/>
            <a:ext cx="6480810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42A4-0BB4-45D2-A6E5-8F7FAD097A0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1B03B-A5A0-49B4-9BB4-045D3C0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1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89467"/>
            <a:ext cx="110413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947333"/>
            <a:ext cx="110413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42A4-0BB4-45D2-A6E5-8F7FAD097A09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780107"/>
            <a:ext cx="43205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1B03B-A5A0-49B4-9BB4-045D3C03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75195" y="326570"/>
            <a:ext cx="12256984" cy="6814070"/>
            <a:chOff x="275195" y="326570"/>
            <a:chExt cx="12256984" cy="6814070"/>
          </a:xfrm>
        </p:grpSpPr>
        <p:grpSp>
          <p:nvGrpSpPr>
            <p:cNvPr id="15" name="Group 14"/>
            <p:cNvGrpSpPr/>
            <p:nvPr/>
          </p:nvGrpSpPr>
          <p:grpSpPr>
            <a:xfrm>
              <a:off x="275195" y="1159329"/>
              <a:ext cx="12256984" cy="5981311"/>
              <a:chOff x="275195" y="1379765"/>
              <a:chExt cx="11914082" cy="5760875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/>
              <a:srcRect l="15104" t="32978" r="22456" b="22985"/>
              <a:stretch/>
            </p:blipFill>
            <p:spPr>
              <a:xfrm>
                <a:off x="275195" y="1379765"/>
                <a:ext cx="11367075" cy="534467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/>
              <a:srcRect l="80923" t="32978" r="16072" b="24350"/>
              <a:stretch/>
            </p:blipFill>
            <p:spPr>
              <a:xfrm>
                <a:off x="11642270" y="1379765"/>
                <a:ext cx="547007" cy="517887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/>
              <a:srcRect l="22222" t="80555" r="21604" b="18056"/>
              <a:stretch/>
            </p:blipFill>
            <p:spPr>
              <a:xfrm>
                <a:off x="1321863" y="6558642"/>
                <a:ext cx="10058400" cy="165798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004206" y="6558642"/>
                <a:ext cx="187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04206" y="6558642"/>
                <a:ext cx="317657" cy="4381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726370" y="6771308"/>
                <a:ext cx="3233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Year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025188" y="326570"/>
              <a:ext cx="110987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u="sng" dirty="0"/>
                <a:t>S&amp;P Index and Anomaly Index over Time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33937" y="3878673"/>
              <a:ext cx="1967593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Crash of 1987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294481" y="4340338"/>
              <a:ext cx="783771" cy="51435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835775" y="2271967"/>
              <a:ext cx="2321960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Great Recession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10014719" y="2733632"/>
              <a:ext cx="423825" cy="41026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02015" y="2851053"/>
              <a:ext cx="2321960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Dot-com Bubble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8523975" y="3056182"/>
              <a:ext cx="553529" cy="25653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0500190" y="1441138"/>
              <a:ext cx="1012022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Brexit</a:t>
              </a:r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11512212" y="1671971"/>
              <a:ext cx="399481" cy="17368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772412" y="3153627"/>
              <a:ext cx="2752071" cy="46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Cuban Missile Crisis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54867" y="6265333"/>
              <a:ext cx="270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54866" y="6265333"/>
              <a:ext cx="228601" cy="18466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1670964" y="5088582"/>
              <a:ext cx="1254269" cy="116501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225800" y="5066654"/>
              <a:ext cx="1416963" cy="11869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/>
            <a:srcRect l="19600" t="46489" r="19194" b="11828"/>
            <a:stretch/>
          </p:blipFill>
          <p:spPr>
            <a:xfrm>
              <a:off x="1683338" y="3723004"/>
              <a:ext cx="2959425" cy="1343649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  <p:cxnSp>
          <p:nvCxnSpPr>
            <p:cNvPr id="49" name="Straight Arrow Connector 48"/>
            <p:cNvCxnSpPr/>
            <p:nvPr/>
          </p:nvCxnSpPr>
          <p:spPr>
            <a:xfrm flipH="1">
              <a:off x="3090333" y="3625414"/>
              <a:ext cx="319927" cy="76941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80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21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Robbins</dc:creator>
  <cp:lastModifiedBy>Stephen Robbins</cp:lastModifiedBy>
  <cp:revision>8</cp:revision>
  <dcterms:created xsi:type="dcterms:W3CDTF">2016-12-08T18:18:51Z</dcterms:created>
  <dcterms:modified xsi:type="dcterms:W3CDTF">2016-12-16T01:00:17Z</dcterms:modified>
</cp:coreProperties>
</file>