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442E7-B49F-4BBC-B747-89E10F0F786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AEFD5-9D50-45BB-ACDF-C9EC5A014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Printing html </a:t>
            </a:r>
            <a:r>
              <a:rPr lang="en-US" dirty="0" err="1"/>
              <a:t>tagd</a:t>
            </a:r>
            <a:r>
              <a:rPr lang="en-US" dirty="0"/>
              <a:t> to make </a:t>
            </a:r>
            <a:r>
              <a:rPr lang="en-US"/>
              <a:t>reading errors easier</a:t>
            </a:r>
            <a:endParaRPr lang="en-US" dirty="0"/>
          </a:p>
          <a:p>
            <a:r>
              <a:rPr lang="en-US" dirty="0"/>
              <a:t>Echo &lt;pre&gt;</a:t>
            </a:r>
          </a:p>
          <a:p>
            <a:r>
              <a:rPr lang="en-US" dirty="0" err="1"/>
              <a:t>Print_r</a:t>
            </a:r>
            <a:r>
              <a:rPr lang="en-US" dirty="0"/>
              <a:t>(variable name) ex $debug</a:t>
            </a:r>
          </a:p>
          <a:p>
            <a:r>
              <a:rPr lang="en-US" dirty="0"/>
              <a:t>Echo &lt;/pre&gt;’;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EFD5-9D50-45BB-ACDF-C9EC5A014D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func_error_set_error_handler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en/function.get-defined-vars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301: Jesse Hockenbury</a:t>
            </a:r>
          </a:p>
        </p:txBody>
      </p:sp>
    </p:spTree>
    <p:extLst>
      <p:ext uri="{BB962C8B-B14F-4D97-AF65-F5344CB8AC3E}">
        <p14:creationId xmlns:p14="http://schemas.microsoft.com/office/powerpoint/2010/main" val="129073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tool in identifying issues with HTML is to use the inspect element found within Google Chrome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640" y="2838233"/>
            <a:ext cx="5469275" cy="41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2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all PHP errors are shown for your application on ALL servers you should include the following code snippet which enables full error reporting</a:t>
            </a:r>
          </a:p>
          <a:p>
            <a:r>
              <a:rPr lang="en-US" dirty="0"/>
              <a:t>This snippet would be placed at the top of the </a:t>
            </a:r>
            <a:r>
              <a:rPr lang="en-US" dirty="0" err="1"/>
              <a:t>config</a:t>
            </a:r>
            <a:r>
              <a:rPr lang="en-US" dirty="0"/>
              <a:t> file to ensure it applies to all pages of our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5" y="4545669"/>
            <a:ext cx="4366330" cy="1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1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87630"/>
            <a:ext cx="120396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0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variables to 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of the most valuable tools is attempting to print the value of variables to see what they hold</a:t>
            </a:r>
          </a:p>
          <a:p>
            <a:r>
              <a:rPr lang="en-US" sz="2800" dirty="0"/>
              <a:t>To echo single pieces of information the </a:t>
            </a:r>
            <a:r>
              <a:rPr lang="en-US" sz="2800" b="1" dirty="0"/>
              <a:t>echo</a:t>
            </a:r>
            <a:r>
              <a:rPr lang="en-US" sz="2800" dirty="0"/>
              <a:t> command will work</a:t>
            </a:r>
          </a:p>
          <a:p>
            <a:r>
              <a:rPr lang="en-US" sz="2800" dirty="0"/>
              <a:t>For arrays, you will need to use the </a:t>
            </a:r>
            <a:r>
              <a:rPr lang="en-US" sz="2800" b="1" dirty="0" err="1"/>
              <a:t>print_r</a:t>
            </a:r>
            <a:r>
              <a:rPr lang="en-US" sz="2800" b="1" dirty="0"/>
              <a:t>() </a:t>
            </a:r>
            <a:r>
              <a:rPr lang="en-US" sz="2800" dirty="0"/>
              <a:t>function.</a:t>
            </a:r>
          </a:p>
          <a:p>
            <a:r>
              <a:rPr lang="en-US" sz="2800" dirty="0"/>
              <a:t>This is super useful for testing parameter array for SQL statements.</a:t>
            </a:r>
          </a:p>
        </p:txBody>
      </p:sp>
    </p:spTree>
    <p:extLst>
      <p:ext uri="{BB962C8B-B14F-4D97-AF65-F5344CB8AC3E}">
        <p14:creationId xmlns:p14="http://schemas.microsoft.com/office/powerpoint/2010/main" val="11580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an SQL query, I recommend running a sample copy of it it in MySQL Workbench to ensure the syntax is correct.</a:t>
            </a:r>
          </a:p>
          <a:p>
            <a:r>
              <a:rPr lang="en-US" dirty="0"/>
              <a:t>If a query works in Workbench and not in your PHP that means there is an error in the way you are calling SQL or the parameters being passed</a:t>
            </a:r>
          </a:p>
          <a:p>
            <a:r>
              <a:rPr lang="en-US" dirty="0"/>
              <a:t>In order to view MySQL errors that occur in PHP the application should set the error reporting level of database errors otherwise they won’t be printed</a:t>
            </a:r>
          </a:p>
          <a:p>
            <a:r>
              <a:rPr lang="en-US" dirty="0"/>
              <a:t>Once implemented, MySQL errors will be printed to the screen if they occur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5" y="5058380"/>
            <a:ext cx="11067430" cy="10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0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https://www.w3schools.com/php/func_error_set_error_handler.asp</a:t>
            </a:r>
            <a:endParaRPr lang="en-US" dirty="0"/>
          </a:p>
          <a:p>
            <a:r>
              <a:rPr lang="en-US" dirty="0">
                <a:hlinkClick r:id="rId4"/>
              </a:rPr>
              <a:t>http://php.net/manual/en/function.get-defined-vars.php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Cincinnati Financial job fair is TOMORROW, seats on the bus are still available</a:t>
            </a:r>
          </a:p>
          <a:p>
            <a:r>
              <a:rPr lang="en-US" sz="2800" dirty="0"/>
              <a:t>Continue working on your final projects</a:t>
            </a:r>
          </a:p>
        </p:txBody>
      </p:sp>
    </p:spTree>
    <p:extLst>
      <p:ext uri="{BB962C8B-B14F-4D97-AF65-F5344CB8AC3E}">
        <p14:creationId xmlns:p14="http://schemas.microsoft.com/office/powerpoint/2010/main" val="28988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 error is a defect in a program that causes it not to function as intended.</a:t>
            </a:r>
          </a:p>
          <a:p>
            <a:r>
              <a:rPr lang="en-US" sz="2800" dirty="0"/>
              <a:t>Some programmers call defects in a program features (joke)</a:t>
            </a:r>
          </a:p>
        </p:txBody>
      </p:sp>
    </p:spTree>
    <p:extLst>
      <p:ext uri="{BB962C8B-B14F-4D97-AF65-F5344CB8AC3E}">
        <p14:creationId xmlns:p14="http://schemas.microsoft.com/office/powerpoint/2010/main" val="6184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Error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 PHP project there are several potential areas for errors:</a:t>
            </a:r>
          </a:p>
          <a:p>
            <a:pPr lvl="1"/>
            <a:r>
              <a:rPr lang="en-US" sz="2800" dirty="0"/>
              <a:t>HTML / CSS</a:t>
            </a:r>
          </a:p>
          <a:p>
            <a:pPr lvl="1"/>
            <a:r>
              <a:rPr lang="en-US" sz="2800" dirty="0"/>
              <a:t>PHP</a:t>
            </a:r>
          </a:p>
          <a:p>
            <a:pPr lvl="1"/>
            <a:r>
              <a:rPr lang="en-US" sz="2800" dirty="0"/>
              <a:t>SQL</a:t>
            </a:r>
          </a:p>
          <a:p>
            <a:pPr lvl="1"/>
            <a:r>
              <a:rPr lang="en-US" sz="2800" dirty="0"/>
              <a:t>JavaScript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9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errors are those errors that either: </a:t>
            </a:r>
          </a:p>
          <a:p>
            <a:r>
              <a:rPr lang="en-US" dirty="0"/>
              <a:t>Cause the layout to not display properly </a:t>
            </a:r>
          </a:p>
          <a:p>
            <a:r>
              <a:rPr lang="en-US" dirty="0"/>
              <a:t>Do not pass data to PHP on form submission</a:t>
            </a:r>
          </a:p>
          <a:p>
            <a:r>
              <a:rPr lang="en-US" dirty="0"/>
              <a:t>These errors are caused and can be resolved by adjusting the markup of the HTML and CSS</a:t>
            </a:r>
          </a:p>
        </p:txBody>
      </p:sp>
    </p:spTree>
    <p:extLst>
      <p:ext uri="{BB962C8B-B14F-4D97-AF65-F5344CB8AC3E}">
        <p14:creationId xmlns:p14="http://schemas.microsoft.com/office/powerpoint/2010/main" val="2714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Error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Syntax errors </a:t>
            </a:r>
            <a:r>
              <a:rPr lang="mr-IN" sz="2800" dirty="0"/>
              <a:t>–</a:t>
            </a:r>
            <a:r>
              <a:rPr lang="en-US" sz="2800" dirty="0"/>
              <a:t> occur when there is a mistake in the coding of the program. An example would be forgetting a semicolon at the end of the line. Causes program execution to halt.</a:t>
            </a:r>
          </a:p>
          <a:p>
            <a:pPr lvl="1"/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128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Error -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Runtime Errors</a:t>
            </a:r>
            <a:r>
              <a:rPr lang="en-US" sz="2800" dirty="0"/>
              <a:t> </a:t>
            </a:r>
            <a:r>
              <a:rPr lang="mr-IN" sz="2800" dirty="0"/>
              <a:t>–</a:t>
            </a:r>
            <a:r>
              <a:rPr lang="en-US" sz="2800" dirty="0"/>
              <a:t> those errors that improperly attempt to run code but are syntactically are correct in structure. For example, calling a method that isn’t defined. The program will display an error, but attempt to continue.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46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ERROR </a:t>
            </a:r>
            <a:r>
              <a:rPr lang="mr-IN" dirty="0"/>
              <a:t>–</a:t>
            </a:r>
            <a:r>
              <a:rPr lang="en-US" dirty="0"/>
              <a:t> Logic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Logic errors </a:t>
            </a:r>
            <a:r>
              <a:rPr lang="mr-IN" sz="2800" dirty="0"/>
              <a:t>–</a:t>
            </a:r>
            <a:r>
              <a:rPr lang="en-US" sz="2800" dirty="0"/>
              <a:t> Errors that do not necessarily cause the program to be broken but cause unintended results. For example, iterating over a loop one too many times or an incorrect math formula.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59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errors are often syntactical but can be runtime or logic errors</a:t>
            </a:r>
          </a:p>
          <a:p>
            <a:r>
              <a:rPr lang="en-US" sz="2800" dirty="0"/>
              <a:t>Common Errors:</a:t>
            </a:r>
          </a:p>
          <a:p>
            <a:pPr lvl="1"/>
            <a:r>
              <a:rPr lang="en-US" sz="2800" dirty="0"/>
              <a:t>Incorrect table/column name</a:t>
            </a:r>
          </a:p>
          <a:p>
            <a:pPr lvl="1"/>
            <a:r>
              <a:rPr lang="en-US" sz="2800" dirty="0"/>
              <a:t>Improper ordering of clauses such as where, group by, order by, limit</a:t>
            </a:r>
          </a:p>
          <a:p>
            <a:pPr lvl="1"/>
            <a:r>
              <a:rPr lang="en-US" sz="2800" dirty="0"/>
              <a:t>Parameters passed not what is expected</a:t>
            </a:r>
          </a:p>
        </p:txBody>
      </p:sp>
    </p:spTree>
    <p:extLst>
      <p:ext uri="{BB962C8B-B14F-4D97-AF65-F5344CB8AC3E}">
        <p14:creationId xmlns:p14="http://schemas.microsoft.com/office/powerpoint/2010/main" val="5833756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353</TotalTime>
  <Words>584</Words>
  <Application>Microsoft Office PowerPoint</Application>
  <PresentationFormat>Widescreen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Mangal</vt:lpstr>
      <vt:lpstr>Vapor Trail</vt:lpstr>
      <vt:lpstr>Errors </vt:lpstr>
      <vt:lpstr>Administrative</vt:lpstr>
      <vt:lpstr>What is an Error</vt:lpstr>
      <vt:lpstr>Web Application Error types</vt:lpstr>
      <vt:lpstr>HTML Errors</vt:lpstr>
      <vt:lpstr>PHP Error - Syntax</vt:lpstr>
      <vt:lpstr>PHP Error - Runtime</vt:lpstr>
      <vt:lpstr>PHP ERROR – Logic Error</vt:lpstr>
      <vt:lpstr>SQL ERRORS</vt:lpstr>
      <vt:lpstr>CODING</vt:lpstr>
      <vt:lpstr>HTML Errors</vt:lpstr>
      <vt:lpstr>PHP ERRORS</vt:lpstr>
      <vt:lpstr>PowerPoint Presentation</vt:lpstr>
      <vt:lpstr>Printing variables to verify</vt:lpstr>
      <vt:lpstr>SQL errors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 </dc:title>
  <dc:creator>Jesse Hockenbury</dc:creator>
  <cp:lastModifiedBy>stella nichols</cp:lastModifiedBy>
  <cp:revision>15</cp:revision>
  <dcterms:created xsi:type="dcterms:W3CDTF">2017-11-08T16:09:45Z</dcterms:created>
  <dcterms:modified xsi:type="dcterms:W3CDTF">2017-11-08T22:44:48Z</dcterms:modified>
</cp:coreProperties>
</file>