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17.07.2022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17.07.2022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17.07.2022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</a:rPr>
              <a:t>Titel </a:t>
            </a:r>
            <a:r>
              <a:rPr lang="de-DE" sz="4400" dirty="0" err="1">
                <a:solidFill>
                  <a:schemeClr val="tx1"/>
                </a:solidFill>
              </a:rPr>
              <a:t>Lorem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Ipsum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Amet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Titel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65733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{A95BE4A4-C6FE-4FE3-BD59-231BB92A0316}tf22712842_win32</Template>
  <TotalTime>0</TotalTime>
  <Words>123</Words>
  <Application>Microsoft Office PowerPoint</Application>
  <PresentationFormat>Breitbild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Titel Lorem Ipsum</vt:lpstr>
      <vt:lpstr>Titel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Dominik Kröll</dc:creator>
  <cp:lastModifiedBy>Dominik Kröll</cp:lastModifiedBy>
  <cp:revision>1</cp:revision>
  <dcterms:created xsi:type="dcterms:W3CDTF">2022-07-16T22:53:39Z</dcterms:created>
  <dcterms:modified xsi:type="dcterms:W3CDTF">2022-07-16T22:54:20Z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