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7" r:id="rId2"/>
    <p:sldId id="258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6469-F836-4392-9EE2-824D9B96EF3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35C6-C320-4485-BAD8-5BF307180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5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6469-F836-4392-9EE2-824D9B96EF3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35C6-C320-4485-BAD8-5BF307180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1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6469-F836-4392-9EE2-824D9B96EF3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35C6-C320-4485-BAD8-5BF307180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6469-F836-4392-9EE2-824D9B96EF3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35C6-C320-4485-BAD8-5BF3071802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1756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6469-F836-4392-9EE2-824D9B96EF3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35C6-C320-4485-BAD8-5BF307180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28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6469-F836-4392-9EE2-824D9B96EF3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35C6-C320-4485-BAD8-5BF307180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2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6469-F836-4392-9EE2-824D9B96EF3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35C6-C320-4485-BAD8-5BF307180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66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6469-F836-4392-9EE2-824D9B96EF3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35C6-C320-4485-BAD8-5BF307180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17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6469-F836-4392-9EE2-824D9B96EF3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35C6-C320-4485-BAD8-5BF307180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2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6469-F836-4392-9EE2-824D9B96EF3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35C6-C320-4485-BAD8-5BF307180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7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6469-F836-4392-9EE2-824D9B96EF3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35C6-C320-4485-BAD8-5BF307180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6469-F836-4392-9EE2-824D9B96EF3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35C6-C320-4485-BAD8-5BF307180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5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6469-F836-4392-9EE2-824D9B96EF3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35C6-C320-4485-BAD8-5BF307180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0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6469-F836-4392-9EE2-824D9B96EF3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35C6-C320-4485-BAD8-5BF307180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3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6469-F836-4392-9EE2-824D9B96EF3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35C6-C320-4485-BAD8-5BF307180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9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6469-F836-4392-9EE2-824D9B96EF3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35C6-C320-4485-BAD8-5BF307180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1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6469-F836-4392-9EE2-824D9B96EF3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35C6-C320-4485-BAD8-5BF307180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75C6469-F836-4392-9EE2-824D9B96EF3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B8335C6-C320-4485-BAD8-5BF307180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26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7913-D489-E79F-51A7-F201E969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6757" y="1531345"/>
            <a:ext cx="8247043" cy="115276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APPLICATION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( MODULE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11944-2B14-802F-69FF-006203C68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205908"/>
            <a:ext cx="5181600" cy="297105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Module-Wise Task: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available loan service (All)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loan service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loan and EMI calculator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loan service</a:t>
            </a:r>
          </a:p>
          <a:p>
            <a:pPr marL="0" indent="0">
              <a:buNone/>
            </a:pP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D275E-D928-000C-11D5-150BC3F30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16058" y="2610997"/>
            <a:ext cx="5437742" cy="35659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Use Case 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a loan type and calculate EMI for that particular loan type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19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D4E11C7-7BD5-4045-AC27-3F529BEC7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1FAC5-6A7F-9CF0-45A3-6BAE673F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01738" y="1115786"/>
            <a:ext cx="5713790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4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TASK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32907"/>
            <a:ext cx="0" cy="27921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B0477-33AD-9F3E-26ED-B7264CF9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543" y="1115786"/>
            <a:ext cx="5713790" cy="4626428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 of ER Diagram &amp; Database.</a:t>
            </a:r>
          </a:p>
          <a:p>
            <a:endParaRPr lang="en-US" sz="24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Login- login screen ,login service and login validation.</a:t>
            </a:r>
          </a:p>
          <a:p>
            <a:endParaRPr lang="en-US" sz="24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 service -Choose loan type and to perform EMI calculation based on the choice.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SOAP service-To list all the available loan from the table in dashboard.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55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9737-D690-B527-11CA-FA7ADC408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821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91761897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487D215-372A-443C-9472-93899897331E}">
  <we:reference id="790c9c2d-7fa7-4475-b133-d60a0265658f" version="2.0.0.3" store="EXCatalog" storeType="EXCatalog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2847</TotalTime>
  <Words>98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Corbel</vt:lpstr>
      <vt:lpstr>Times New Roman</vt:lpstr>
      <vt:lpstr>Depth</vt:lpstr>
      <vt:lpstr>LOAN APPLICATION                     ( MODULE 4)</vt:lpstr>
      <vt:lpstr>                 TASK</vt:lpstr>
      <vt:lpstr>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APPLICATION</dc:title>
  <dc:creator>Shrinidhi Shervegar (Ext)</dc:creator>
  <cp:lastModifiedBy>Shrinidhi Shervegar (Ext)</cp:lastModifiedBy>
  <cp:revision>3</cp:revision>
  <dcterms:created xsi:type="dcterms:W3CDTF">2023-04-23T11:47:21Z</dcterms:created>
  <dcterms:modified xsi:type="dcterms:W3CDTF">2023-04-27T04:46:14Z</dcterms:modified>
</cp:coreProperties>
</file>