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0.xml" ContentType="application/inkml+xml"/>
  <Override PartName="/ppt/ink/ink11.xml" ContentType="application/inkml+xml"/>
  <Override PartName="/ppt/ink/ink12.xml" ContentType="application/inkml+xml"/>
  <Override PartName="/ppt/charts/chartEx1.xml" ContentType="application/vnd.ms-office.chartex+xml"/>
  <Override PartName="/ppt/charts/style1.xml" ContentType="application/vnd.ms-office.chartstyle+xml"/>
  <Override PartName="/ppt/charts/colors1.xml" ContentType="application/vnd.ms-office.chartcolorstyle+xml"/>
  <Override PartName="/ppt/ink/ink13.xml" ContentType="application/inkml+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ink/ink14.xml" ContentType="application/inkml+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ink/ink15.xml" ContentType="application/inkml+xml"/>
  <Override PartName="/ppt/ink/ink16.xml" ContentType="application/inkml+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ink/ink17.xml" ContentType="application/inkml+xml"/>
  <Override PartName="/ppt/ink/ink18.xml" ContentType="application/inkml+xml"/>
  <Override PartName="/ppt/ink/ink19.xml" ContentType="application/inkml+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ink/ink20.xml" ContentType="application/inkml+xml"/>
  <Override PartName="/ppt/ink/ink21.xml" ContentType="application/inkml+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ink/ink22.xml" ContentType="application/inkml+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6" r:id="rId5"/>
  </p:sldMasterIdLst>
  <p:notesMasterIdLst>
    <p:notesMasterId r:id="rId25"/>
  </p:notesMasterIdLst>
  <p:handoutMasterIdLst>
    <p:handoutMasterId r:id="rId26"/>
  </p:handoutMasterIdLst>
  <p:sldIdLst>
    <p:sldId id="298" r:id="rId6"/>
    <p:sldId id="297" r:id="rId7"/>
    <p:sldId id="308" r:id="rId8"/>
    <p:sldId id="260" r:id="rId9"/>
    <p:sldId id="284" r:id="rId10"/>
    <p:sldId id="299" r:id="rId11"/>
    <p:sldId id="300" r:id="rId12"/>
    <p:sldId id="301" r:id="rId13"/>
    <p:sldId id="293" r:id="rId14"/>
    <p:sldId id="302" r:id="rId15"/>
    <p:sldId id="303" r:id="rId16"/>
    <p:sldId id="304" r:id="rId17"/>
    <p:sldId id="305" r:id="rId18"/>
    <p:sldId id="306" r:id="rId19"/>
    <p:sldId id="307" r:id="rId20"/>
    <p:sldId id="309" r:id="rId21"/>
    <p:sldId id="285" r:id="rId22"/>
    <p:sldId id="310"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33893-C36D-4CBF-8E46-9E80FD237C02}" v="254" dt="2023-05-02T06:02:20.045"/>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712" autoAdjust="0"/>
  </p:normalViewPr>
  <p:slideViewPr>
    <p:cSldViewPr snapToGrid="0">
      <p:cViewPr varScale="1">
        <p:scale>
          <a:sx n="108" d="100"/>
          <a:sy n="108" d="100"/>
        </p:scale>
        <p:origin x="776" y="18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1" d="100"/>
          <a:sy n="61" d="100"/>
        </p:scale>
        <p:origin x="324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raj" userId="5f6b26a3d658afea" providerId="LiveId" clId="{A5733893-C36D-4CBF-8E46-9E80FD237C02}"/>
    <pc:docChg chg="undo custSel addSld delSld modSld sldOrd addMainMaster modMainMaster">
      <pc:chgData name="sonali raj" userId="5f6b26a3d658afea" providerId="LiveId" clId="{A5733893-C36D-4CBF-8E46-9E80FD237C02}" dt="2023-05-02T06:43:31.565" v="5115" actId="14100"/>
      <pc:docMkLst>
        <pc:docMk/>
      </pc:docMkLst>
      <pc:sldChg chg="del">
        <pc:chgData name="sonali raj" userId="5f6b26a3d658afea" providerId="LiveId" clId="{A5733893-C36D-4CBF-8E46-9E80FD237C02}" dt="2023-05-02T05:21:19.140" v="4312" actId="2696"/>
        <pc:sldMkLst>
          <pc:docMk/>
          <pc:sldMk cId="59582380" sldId="256"/>
        </pc:sldMkLst>
      </pc:sldChg>
      <pc:sldChg chg="addSp delSp modSp add del mod ord setBg delDesignElem">
        <pc:chgData name="sonali raj" userId="5f6b26a3d658afea" providerId="LiveId" clId="{A5733893-C36D-4CBF-8E46-9E80FD237C02}" dt="2023-05-02T05:41:54.103" v="4462" actId="1076"/>
        <pc:sldMkLst>
          <pc:docMk/>
          <pc:sldMk cId="1559778235" sldId="260"/>
        </pc:sldMkLst>
        <pc:spChg chg="add mod">
          <ac:chgData name="sonali raj" userId="5f6b26a3d658afea" providerId="LiveId" clId="{A5733893-C36D-4CBF-8E46-9E80FD237C02}" dt="2023-05-02T05:36:08.415" v="4427"/>
          <ac:spMkLst>
            <pc:docMk/>
            <pc:sldMk cId="1559778235" sldId="260"/>
            <ac:spMk id="3" creationId="{C234C154-CFFD-449C-6C76-CDCF81F4754A}"/>
          </ac:spMkLst>
        </pc:spChg>
        <pc:spChg chg="add mod">
          <ac:chgData name="sonali raj" userId="5f6b26a3d658afea" providerId="LiveId" clId="{A5733893-C36D-4CBF-8E46-9E80FD237C02}" dt="2023-05-02T05:36:08.415" v="4427"/>
          <ac:spMkLst>
            <pc:docMk/>
            <pc:sldMk cId="1559778235" sldId="260"/>
            <ac:spMk id="6" creationId="{31329CF3-57EE-1AAE-60A0-462C5BE3D3FC}"/>
          </ac:spMkLst>
        </pc:spChg>
        <pc:spChg chg="add mod">
          <ac:chgData name="sonali raj" userId="5f6b26a3d658afea" providerId="LiveId" clId="{A5733893-C36D-4CBF-8E46-9E80FD237C02}" dt="2023-05-02T05:41:54.103" v="4462" actId="1076"/>
          <ac:spMkLst>
            <pc:docMk/>
            <pc:sldMk cId="1559778235" sldId="260"/>
            <ac:spMk id="9" creationId="{F3B68519-8187-EF3E-239E-8709E0DE1813}"/>
          </ac:spMkLst>
        </pc:spChg>
        <pc:spChg chg="del">
          <ac:chgData name="sonali raj" userId="5f6b26a3d658afea" providerId="LiveId" clId="{A5733893-C36D-4CBF-8E46-9E80FD237C02}" dt="2023-05-02T05:35:30.863" v="4416"/>
          <ac:spMkLst>
            <pc:docMk/>
            <pc:sldMk cId="1559778235" sldId="260"/>
            <ac:spMk id="813" creationId="{E10650BA-D090-4A23-98E3-B48BBAEA9201}"/>
          </ac:spMkLst>
        </pc:spChg>
        <pc:grpChg chg="add mod">
          <ac:chgData name="sonali raj" userId="5f6b26a3d658afea" providerId="LiveId" clId="{A5733893-C36D-4CBF-8E46-9E80FD237C02}" dt="2023-05-02T05:36:08.415" v="4427"/>
          <ac:grpSpMkLst>
            <pc:docMk/>
            <pc:sldMk cId="1559778235" sldId="260"/>
            <ac:grpSpMk id="2" creationId="{06A799C2-FD0A-994E-696F-C6B7A650D3E7}"/>
          </ac:grpSpMkLst>
        </pc:grpChg>
        <pc:grpChg chg="del">
          <ac:chgData name="sonali raj" userId="5f6b26a3d658afea" providerId="LiveId" clId="{A5733893-C36D-4CBF-8E46-9E80FD237C02}" dt="2023-05-02T05:35:30.863" v="4416"/>
          <ac:grpSpMkLst>
            <pc:docMk/>
            <pc:sldMk cId="1559778235" sldId="260"/>
            <ac:grpSpMk id="815" creationId="{FFB939B9-73CE-4644-87BB-72AEBF001142}"/>
          </ac:grpSpMkLst>
        </pc:grpChg>
        <pc:graphicFrameChg chg="add mod">
          <ac:chgData name="sonali raj" userId="5f6b26a3d658afea" providerId="LiveId" clId="{A5733893-C36D-4CBF-8E46-9E80FD237C02}" dt="2023-05-02T05:41:46.518" v="4461" actId="1076"/>
          <ac:graphicFrameMkLst>
            <pc:docMk/>
            <pc:sldMk cId="1559778235" sldId="260"/>
            <ac:graphicFrameMk id="7" creationId="{D429B5F9-BD10-B3C4-CEB4-846486C3B4C5}"/>
          </ac:graphicFrameMkLst>
        </pc:graphicFrameChg>
        <pc:graphicFrameChg chg="mod">
          <ac:chgData name="sonali raj" userId="5f6b26a3d658afea" providerId="LiveId" clId="{A5733893-C36D-4CBF-8E46-9E80FD237C02}" dt="2023-05-02T05:35:54.311" v="4423" actId="14100"/>
          <ac:graphicFrameMkLst>
            <pc:docMk/>
            <pc:sldMk cId="1559778235" sldId="260"/>
            <ac:graphicFrameMk id="48" creationId="{17BDAEA7-01C1-A912-FACB-F71EB724BD19}"/>
          </ac:graphicFrameMkLst>
        </pc:graphicFrameChg>
        <pc:picChg chg="add mod">
          <ac:chgData name="sonali raj" userId="5f6b26a3d658afea" providerId="LiveId" clId="{A5733893-C36D-4CBF-8E46-9E80FD237C02}" dt="2023-05-02T05:39:42.055" v="4458" actId="1076"/>
          <ac:picMkLst>
            <pc:docMk/>
            <pc:sldMk cId="1559778235" sldId="260"/>
            <ac:picMk id="10" creationId="{E5195457-F650-93FE-A63E-67C813DFF111}"/>
          </ac:picMkLst>
        </pc:picChg>
        <pc:picChg chg="add mod">
          <ac:chgData name="sonali raj" userId="5f6b26a3d658afea" providerId="LiveId" clId="{A5733893-C36D-4CBF-8E46-9E80FD237C02}" dt="2023-05-02T05:39:37.549" v="4457"/>
          <ac:picMkLst>
            <pc:docMk/>
            <pc:sldMk cId="1559778235" sldId="260"/>
            <ac:picMk id="11" creationId="{30C4E8A4-3754-55C9-ED4D-287F8B01D013}"/>
          </ac:picMkLst>
        </pc:picChg>
        <pc:picChg chg="mod">
          <ac:chgData name="sonali raj" userId="5f6b26a3d658afea" providerId="LiveId" clId="{A5733893-C36D-4CBF-8E46-9E80FD237C02}" dt="2023-05-02T05:37:19.952" v="4444" actId="1076"/>
          <ac:picMkLst>
            <pc:docMk/>
            <pc:sldMk cId="1559778235" sldId="260"/>
            <ac:picMk id="828" creationId="{0D40DA41-1C2D-F51C-97F4-94CBCC2247C3}"/>
          </ac:picMkLst>
        </pc:picChg>
        <pc:inkChg chg="add">
          <ac:chgData name="sonali raj" userId="5f6b26a3d658afea" providerId="LiveId" clId="{A5733893-C36D-4CBF-8E46-9E80FD237C02}" dt="2023-05-02T05:36:42.529" v="4433" actId="9405"/>
          <ac:inkMkLst>
            <pc:docMk/>
            <pc:sldMk cId="1559778235" sldId="260"/>
            <ac:inkMk id="8" creationId="{AFA9CD89-36A6-109B-B10F-FE91C31B4DCF}"/>
          </ac:inkMkLst>
        </pc:inkChg>
      </pc:sldChg>
      <pc:sldChg chg="addSp delSp add del setBg delDesignElem">
        <pc:chgData name="sonali raj" userId="5f6b26a3d658afea" providerId="LiveId" clId="{A5733893-C36D-4CBF-8E46-9E80FD237C02}" dt="2023-05-02T05:30:21.859" v="4368"/>
        <pc:sldMkLst>
          <pc:docMk/>
          <pc:sldMk cId="3181260175" sldId="261"/>
        </pc:sldMkLst>
        <pc:spChg chg="add del">
          <ac:chgData name="sonali raj" userId="5f6b26a3d658afea" providerId="LiveId" clId="{A5733893-C36D-4CBF-8E46-9E80FD237C02}" dt="2023-05-02T05:30:21.859" v="4368"/>
          <ac:spMkLst>
            <pc:docMk/>
            <pc:sldMk cId="3181260175" sldId="261"/>
            <ac:spMk id="27" creationId="{BACC6370-2D7E-4714-9D71-7542949D7D5D}"/>
          </ac:spMkLst>
        </pc:spChg>
        <pc:spChg chg="add del">
          <ac:chgData name="sonali raj" userId="5f6b26a3d658afea" providerId="LiveId" clId="{A5733893-C36D-4CBF-8E46-9E80FD237C02}" dt="2023-05-02T05:30:21.859" v="4368"/>
          <ac:spMkLst>
            <pc:docMk/>
            <pc:sldMk cId="3181260175" sldId="261"/>
            <ac:spMk id="29" creationId="{F68B3F68-107C-434F-AA38-110D5EA91B85}"/>
          </ac:spMkLst>
        </pc:spChg>
        <pc:spChg chg="add del">
          <ac:chgData name="sonali raj" userId="5f6b26a3d658afea" providerId="LiveId" clId="{A5733893-C36D-4CBF-8E46-9E80FD237C02}" dt="2023-05-02T05:30:21.859" v="4368"/>
          <ac:spMkLst>
            <pc:docMk/>
            <pc:sldMk cId="3181260175" sldId="261"/>
            <ac:spMk id="31" creationId="{AAD0DBB9-1A4B-4391-81D4-CB19F9AB918A}"/>
          </ac:spMkLst>
        </pc:spChg>
        <pc:spChg chg="add del">
          <ac:chgData name="sonali raj" userId="5f6b26a3d658afea" providerId="LiveId" clId="{A5733893-C36D-4CBF-8E46-9E80FD237C02}" dt="2023-05-02T05:30:21.859" v="4368"/>
          <ac:spMkLst>
            <pc:docMk/>
            <pc:sldMk cId="3181260175" sldId="261"/>
            <ac:spMk id="33" creationId="{063BBA22-50EA-4C4D-BE05-F1CE4E63AA56}"/>
          </ac:spMkLst>
        </pc:spChg>
      </pc:sldChg>
      <pc:sldChg chg="addSp delSp modSp del mod ord setBg">
        <pc:chgData name="sonali raj" userId="5f6b26a3d658afea" providerId="LiveId" clId="{A5733893-C36D-4CBF-8E46-9E80FD237C02}" dt="2023-05-02T05:37:57.721" v="4453" actId="2696"/>
        <pc:sldMkLst>
          <pc:docMk/>
          <pc:sldMk cId="1329746698" sldId="283"/>
        </pc:sldMkLst>
        <pc:spChg chg="del mod">
          <ac:chgData name="sonali raj" userId="5f6b26a3d658afea" providerId="LiveId" clId="{A5733893-C36D-4CBF-8E46-9E80FD237C02}" dt="2023-05-02T05:33:51.401" v="4409" actId="21"/>
          <ac:spMkLst>
            <pc:docMk/>
            <pc:sldMk cId="1329746698" sldId="283"/>
            <ac:spMk id="2" creationId="{3560F281-4FF6-4617-A809-AC9C15ECF18A}"/>
          </ac:spMkLst>
        </pc:spChg>
        <pc:spChg chg="del mod">
          <ac:chgData name="sonali raj" userId="5f6b26a3d658afea" providerId="LiveId" clId="{A5733893-C36D-4CBF-8E46-9E80FD237C02}" dt="2023-05-02T05:33:48.363" v="4408" actId="21"/>
          <ac:spMkLst>
            <pc:docMk/>
            <pc:sldMk cId="1329746698" sldId="283"/>
            <ac:spMk id="3" creationId="{611DC577-0A95-47D0-95D9-5F8DA763D46B}"/>
          </ac:spMkLst>
        </pc:spChg>
        <pc:spChg chg="del mod">
          <ac:chgData name="sonali raj" userId="5f6b26a3d658afea" providerId="LiveId" clId="{A5733893-C36D-4CBF-8E46-9E80FD237C02}" dt="2023-04-30T20:54:38.289" v="51" actId="1032"/>
          <ac:spMkLst>
            <pc:docMk/>
            <pc:sldMk cId="1329746698" sldId="283"/>
            <ac:spMk id="4" creationId="{D355C61F-C8F1-4977-8E1F-F16C0D9EA88C}"/>
          </ac:spMkLst>
        </pc:spChg>
        <pc:spChg chg="add del mod">
          <ac:chgData name="sonali raj" userId="5f6b26a3d658afea" providerId="LiveId" clId="{A5733893-C36D-4CBF-8E46-9E80FD237C02}" dt="2023-05-02T05:34:07.193" v="4413" actId="21"/>
          <ac:spMkLst>
            <pc:docMk/>
            <pc:sldMk cId="1329746698" sldId="283"/>
            <ac:spMk id="13" creationId="{8FF90AC1-14F2-CD50-28BA-A6403475943C}"/>
          </ac:spMkLst>
        </pc:spChg>
        <pc:spChg chg="add mod">
          <ac:chgData name="sonali raj" userId="5f6b26a3d658afea" providerId="LiveId" clId="{A5733893-C36D-4CBF-8E46-9E80FD237C02}" dt="2023-05-02T05:33:59.033" v="4411" actId="1076"/>
          <ac:spMkLst>
            <pc:docMk/>
            <pc:sldMk cId="1329746698" sldId="283"/>
            <ac:spMk id="15" creationId="{3A71CACA-3F58-4DEC-638F-158262FCFCE0}"/>
          </ac:spMkLst>
        </pc:spChg>
        <pc:spChg chg="add del mod">
          <ac:chgData name="sonali raj" userId="5f6b26a3d658afea" providerId="LiveId" clId="{A5733893-C36D-4CBF-8E46-9E80FD237C02}" dt="2023-05-02T05:33:54.746" v="4410" actId="21"/>
          <ac:spMkLst>
            <pc:docMk/>
            <pc:sldMk cId="1329746698" sldId="283"/>
            <ac:spMk id="17" creationId="{479D7F10-E1B7-6E18-F5D4-84A940059652}"/>
          </ac:spMkLst>
        </pc:spChg>
        <pc:spChg chg="del">
          <ac:chgData name="sonali raj" userId="5f6b26a3d658afea" providerId="LiveId" clId="{A5733893-C36D-4CBF-8E46-9E80FD237C02}" dt="2023-05-02T05:31:46.892" v="4386" actId="478"/>
          <ac:spMkLst>
            <pc:docMk/>
            <pc:sldMk cId="1329746698" sldId="283"/>
            <ac:spMk id="20" creationId="{EFA08948-2B6F-46B1-9D2D-8D7B2B3FBD56}"/>
          </ac:spMkLst>
        </pc:spChg>
        <pc:graphicFrameChg chg="add del mod">
          <ac:chgData name="sonali raj" userId="5f6b26a3d658afea" providerId="LiveId" clId="{A5733893-C36D-4CBF-8E46-9E80FD237C02}" dt="2023-05-02T05:33:45.079" v="4407" actId="21"/>
          <ac:graphicFrameMkLst>
            <pc:docMk/>
            <pc:sldMk cId="1329746698" sldId="283"/>
            <ac:graphicFrameMk id="4" creationId="{D439EB4A-0C86-CCA4-C754-4FD556C06AFF}"/>
          </ac:graphicFrameMkLst>
        </pc:graphicFrameChg>
        <pc:graphicFrameChg chg="add mod modGraphic">
          <ac:chgData name="sonali raj" userId="5f6b26a3d658afea" providerId="LiveId" clId="{A5733893-C36D-4CBF-8E46-9E80FD237C02}" dt="2023-05-02T05:34:39.061" v="4414" actId="14100"/>
          <ac:graphicFrameMkLst>
            <pc:docMk/>
            <pc:sldMk cId="1329746698" sldId="283"/>
            <ac:graphicFrameMk id="14" creationId="{AFE8C26E-0F25-21FE-FA7E-D28D05686952}"/>
          </ac:graphicFrameMkLst>
        </pc:graphicFrameChg>
        <pc:picChg chg="mod">
          <ac:chgData name="sonali raj" userId="5f6b26a3d658afea" providerId="LiveId" clId="{A5733893-C36D-4CBF-8E46-9E80FD237C02}" dt="2023-05-02T05:30:59.597" v="4374" actId="1076"/>
          <ac:picMkLst>
            <pc:docMk/>
            <pc:sldMk cId="1329746698" sldId="283"/>
            <ac:picMk id="9" creationId="{A9A75888-22E3-1D43-9112-DA02186070B5}"/>
          </ac:picMkLst>
        </pc:picChg>
        <pc:inkChg chg="add">
          <ac:chgData name="sonali raj" userId="5f6b26a3d658afea" providerId="LiveId" clId="{A5733893-C36D-4CBF-8E46-9E80FD237C02}" dt="2023-04-30T20:48:50.147" v="21" actId="9405"/>
          <ac:inkMkLst>
            <pc:docMk/>
            <pc:sldMk cId="1329746698" sldId="283"/>
            <ac:inkMk id="5" creationId="{BDA7FF62-98BD-D352-A8D7-549F9A9E8C17}"/>
          </ac:inkMkLst>
        </pc:inkChg>
        <pc:inkChg chg="add">
          <ac:chgData name="sonali raj" userId="5f6b26a3d658afea" providerId="LiveId" clId="{A5733893-C36D-4CBF-8E46-9E80FD237C02}" dt="2023-04-30T20:48:51.291" v="22" actId="9405"/>
          <ac:inkMkLst>
            <pc:docMk/>
            <pc:sldMk cId="1329746698" sldId="283"/>
            <ac:inkMk id="7" creationId="{1C1082E7-8375-00B3-7C40-3EA8C472DC3D}"/>
          </ac:inkMkLst>
        </pc:inkChg>
        <pc:inkChg chg="add">
          <ac:chgData name="sonali raj" userId="5f6b26a3d658afea" providerId="LiveId" clId="{A5733893-C36D-4CBF-8E46-9E80FD237C02}" dt="2023-04-30T20:48:52.131" v="23" actId="9405"/>
          <ac:inkMkLst>
            <pc:docMk/>
            <pc:sldMk cId="1329746698" sldId="283"/>
            <ac:inkMk id="8" creationId="{4EB6D396-77EE-96A7-4E5B-86BCA3EB5B7C}"/>
          </ac:inkMkLst>
        </pc:inkChg>
        <pc:inkChg chg="add mod">
          <ac:chgData name="sonali raj" userId="5f6b26a3d658afea" providerId="LiveId" clId="{A5733893-C36D-4CBF-8E46-9E80FD237C02}" dt="2023-05-02T05:30:56.004" v="4373" actId="1076"/>
          <ac:inkMkLst>
            <pc:docMk/>
            <pc:sldMk cId="1329746698" sldId="283"/>
            <ac:inkMk id="10" creationId="{2804600C-34BB-49F6-9B12-F56C60319D08}"/>
          </ac:inkMkLst>
        </pc:inkChg>
        <pc:inkChg chg="add del">
          <ac:chgData name="sonali raj" userId="5f6b26a3d658afea" providerId="LiveId" clId="{A5733893-C36D-4CBF-8E46-9E80FD237C02}" dt="2023-04-30T20:49:08.244" v="26" actId="9405"/>
          <ac:inkMkLst>
            <pc:docMk/>
            <pc:sldMk cId="1329746698" sldId="283"/>
            <ac:inkMk id="11" creationId="{B6511C65-4C8A-076E-621D-5B77911BCED6}"/>
          </ac:inkMkLst>
        </pc:inkChg>
        <pc:inkChg chg="add">
          <ac:chgData name="sonali raj" userId="5f6b26a3d658afea" providerId="LiveId" clId="{A5733893-C36D-4CBF-8E46-9E80FD237C02}" dt="2023-04-30T20:49:20.441" v="27" actId="9405"/>
          <ac:inkMkLst>
            <pc:docMk/>
            <pc:sldMk cId="1329746698" sldId="283"/>
            <ac:inkMk id="12" creationId="{2820126B-E6FF-3851-D951-8A5565C497A1}"/>
          </ac:inkMkLst>
        </pc:inkChg>
        <pc:inkChg chg="add del">
          <ac:chgData name="sonali raj" userId="5f6b26a3d658afea" providerId="LiveId" clId="{A5733893-C36D-4CBF-8E46-9E80FD237C02}" dt="2023-04-30T20:49:26.911" v="29" actId="9405"/>
          <ac:inkMkLst>
            <pc:docMk/>
            <pc:sldMk cId="1329746698" sldId="283"/>
            <ac:inkMk id="13" creationId="{8001438B-4554-B2B5-DFEF-5F1A48005798}"/>
          </ac:inkMkLst>
        </pc:inkChg>
      </pc:sldChg>
      <pc:sldChg chg="addSp delSp modSp mod">
        <pc:chgData name="sonali raj" userId="5f6b26a3d658afea" providerId="LiveId" clId="{A5733893-C36D-4CBF-8E46-9E80FD237C02}" dt="2023-05-02T03:49:16.450" v="3460" actId="20577"/>
        <pc:sldMkLst>
          <pc:docMk/>
          <pc:sldMk cId="3188837873" sldId="284"/>
        </pc:sldMkLst>
        <pc:spChg chg="mod">
          <ac:chgData name="sonali raj" userId="5f6b26a3d658afea" providerId="LiveId" clId="{A5733893-C36D-4CBF-8E46-9E80FD237C02}" dt="2023-04-30T21:25:54.078" v="458" actId="20577"/>
          <ac:spMkLst>
            <pc:docMk/>
            <pc:sldMk cId="3188837873" sldId="284"/>
            <ac:spMk id="2" creationId="{19304E83-A4F0-49C5-BB01-F5773509A2B3}"/>
          </ac:spMkLst>
        </pc:spChg>
        <pc:spChg chg="mod">
          <ac:chgData name="sonali raj" userId="5f6b26a3d658afea" providerId="LiveId" clId="{A5733893-C36D-4CBF-8E46-9E80FD237C02}" dt="2023-04-30T21:37:01.172" v="495" actId="20577"/>
          <ac:spMkLst>
            <pc:docMk/>
            <pc:sldMk cId="3188837873" sldId="284"/>
            <ac:spMk id="3" creationId="{7CA42D59-EAD6-4F95-84F1-32A30F057856}"/>
          </ac:spMkLst>
        </pc:spChg>
        <pc:spChg chg="del mod">
          <ac:chgData name="sonali raj" userId="5f6b26a3d658afea" providerId="LiveId" clId="{A5733893-C36D-4CBF-8E46-9E80FD237C02}" dt="2023-04-30T22:06:16.118" v="543" actId="21"/>
          <ac:spMkLst>
            <pc:docMk/>
            <pc:sldMk cId="3188837873" sldId="284"/>
            <ac:spMk id="4" creationId="{6AB259A0-0017-492F-A0DC-4B70C7052AE0}"/>
          </ac:spMkLst>
        </pc:spChg>
        <pc:spChg chg="del">
          <ac:chgData name="sonali raj" userId="5f6b26a3d658afea" providerId="LiveId" clId="{A5733893-C36D-4CBF-8E46-9E80FD237C02}" dt="2023-04-30T22:06:20.902" v="544" actId="21"/>
          <ac:spMkLst>
            <pc:docMk/>
            <pc:sldMk cId="3188837873" sldId="284"/>
            <ac:spMk id="5" creationId="{CEEB3BAE-C0B2-447C-B8BE-96C6BD84D658}"/>
          </ac:spMkLst>
        </pc:spChg>
        <pc:spChg chg="del mod">
          <ac:chgData name="sonali raj" userId="5f6b26a3d658afea" providerId="LiveId" clId="{A5733893-C36D-4CBF-8E46-9E80FD237C02}" dt="2023-04-30T22:08:41.744" v="556" actId="21"/>
          <ac:spMkLst>
            <pc:docMk/>
            <pc:sldMk cId="3188837873" sldId="284"/>
            <ac:spMk id="6" creationId="{B237D1CA-B91A-410E-A968-D017BBE99F99}"/>
          </ac:spMkLst>
        </pc:spChg>
        <pc:spChg chg="del">
          <ac:chgData name="sonali raj" userId="5f6b26a3d658afea" providerId="LiveId" clId="{A5733893-C36D-4CBF-8E46-9E80FD237C02}" dt="2023-04-30T22:08:31.060" v="551" actId="478"/>
          <ac:spMkLst>
            <pc:docMk/>
            <pc:sldMk cId="3188837873" sldId="284"/>
            <ac:spMk id="7" creationId="{26A87885-D672-4CF9-A78D-CFE98385B03A}"/>
          </ac:spMkLst>
        </pc:spChg>
        <pc:spChg chg="add del mod">
          <ac:chgData name="sonali raj" userId="5f6b26a3d658afea" providerId="LiveId" clId="{A5733893-C36D-4CBF-8E46-9E80FD237C02}" dt="2023-05-02T02:14:33.596" v="2447" actId="21"/>
          <ac:spMkLst>
            <pc:docMk/>
            <pc:sldMk cId="3188837873" sldId="284"/>
            <ac:spMk id="7" creationId="{FCE095CA-1E24-1D52-CDA4-B89EACCCC507}"/>
          </ac:spMkLst>
        </pc:spChg>
        <pc:spChg chg="add mod">
          <ac:chgData name="sonali raj" userId="5f6b26a3d658afea" providerId="LiveId" clId="{A5733893-C36D-4CBF-8E46-9E80FD237C02}" dt="2023-04-30T21:38:09.500" v="540" actId="113"/>
          <ac:spMkLst>
            <pc:docMk/>
            <pc:sldMk cId="3188837873" sldId="284"/>
            <ac:spMk id="10" creationId="{F72ED98E-1DAE-BA20-718B-C3AF7CE56DD2}"/>
          </ac:spMkLst>
        </pc:spChg>
        <pc:spChg chg="add del mod">
          <ac:chgData name="sonali raj" userId="5f6b26a3d658afea" providerId="LiveId" clId="{A5733893-C36D-4CBF-8E46-9E80FD237C02}" dt="2023-05-02T02:01:22.162" v="2286" actId="21"/>
          <ac:spMkLst>
            <pc:docMk/>
            <pc:sldMk cId="3188837873" sldId="284"/>
            <ac:spMk id="15" creationId="{1C684138-6469-1C00-9C8C-E5C0B4BC1B2B}"/>
          </ac:spMkLst>
        </pc:spChg>
        <pc:spChg chg="add del mod">
          <ac:chgData name="sonali raj" userId="5f6b26a3d658afea" providerId="LiveId" clId="{A5733893-C36D-4CBF-8E46-9E80FD237C02}" dt="2023-04-30T22:06:29.388" v="546" actId="21"/>
          <ac:spMkLst>
            <pc:docMk/>
            <pc:sldMk cId="3188837873" sldId="284"/>
            <ac:spMk id="17" creationId="{3B5119AC-04EC-2513-0158-ABA9ACF07F2D}"/>
          </ac:spMkLst>
        </pc:spChg>
        <pc:spChg chg="add del mod">
          <ac:chgData name="sonali raj" userId="5f6b26a3d658afea" providerId="LiveId" clId="{A5733893-C36D-4CBF-8E46-9E80FD237C02}" dt="2023-05-02T02:01:16.162" v="2285" actId="21"/>
          <ac:spMkLst>
            <pc:docMk/>
            <pc:sldMk cId="3188837873" sldId="284"/>
            <ac:spMk id="19" creationId="{8BABA5F4-75A9-2EBE-DD96-4F273698D6B9}"/>
          </ac:spMkLst>
        </pc:spChg>
        <pc:spChg chg="add del mod">
          <ac:chgData name="sonali raj" userId="5f6b26a3d658afea" providerId="LiveId" clId="{A5733893-C36D-4CBF-8E46-9E80FD237C02}" dt="2023-04-30T22:08:48.786" v="558" actId="21"/>
          <ac:spMkLst>
            <pc:docMk/>
            <pc:sldMk cId="3188837873" sldId="284"/>
            <ac:spMk id="21" creationId="{2CFE7CDB-72B2-CA94-F853-3021EF5B2883}"/>
          </ac:spMkLst>
        </pc:spChg>
        <pc:spChg chg="add del mod">
          <ac:chgData name="sonali raj" userId="5f6b26a3d658afea" providerId="LiveId" clId="{A5733893-C36D-4CBF-8E46-9E80FD237C02}" dt="2023-04-30T22:08:44.685" v="557" actId="21"/>
          <ac:spMkLst>
            <pc:docMk/>
            <pc:sldMk cId="3188837873" sldId="284"/>
            <ac:spMk id="25" creationId="{4BC5B5D9-1213-71E6-F961-7BD401106E19}"/>
          </ac:spMkLst>
        </pc:spChg>
        <pc:spChg chg="add mod">
          <ac:chgData name="sonali raj" userId="5f6b26a3d658afea" providerId="LiveId" clId="{A5733893-C36D-4CBF-8E46-9E80FD237C02}" dt="2023-05-02T03:49:16.450" v="3460" actId="20577"/>
          <ac:spMkLst>
            <pc:docMk/>
            <pc:sldMk cId="3188837873" sldId="284"/>
            <ac:spMk id="30" creationId="{518F8B67-E15D-11A6-7CA3-F4BB65EC4F2A}"/>
          </ac:spMkLst>
        </pc:spChg>
        <pc:picChg chg="add del mod">
          <ac:chgData name="sonali raj" userId="5f6b26a3d658afea" providerId="LiveId" clId="{A5733893-C36D-4CBF-8E46-9E80FD237C02}" dt="2023-05-02T03:46:26.163" v="3449" actId="478"/>
          <ac:picMkLst>
            <pc:docMk/>
            <pc:sldMk cId="3188837873" sldId="284"/>
            <ac:picMk id="5" creationId="{334E6DB1-6B3D-42BD-A73C-13CACFF1A36F}"/>
          </ac:picMkLst>
        </pc:picChg>
        <pc:picChg chg="add del mod">
          <ac:chgData name="sonali raj" userId="5f6b26a3d658afea" providerId="LiveId" clId="{A5733893-C36D-4CBF-8E46-9E80FD237C02}" dt="2023-04-30T22:44:19.607" v="564" actId="478"/>
          <ac:picMkLst>
            <pc:docMk/>
            <pc:sldMk cId="3188837873" sldId="284"/>
            <ac:picMk id="15" creationId="{33D52F83-2C52-4252-040F-A8FCDAFBE541}"/>
          </ac:picMkLst>
        </pc:picChg>
        <pc:picChg chg="add del mod modCrop">
          <ac:chgData name="sonali raj" userId="5f6b26a3d658afea" providerId="LiveId" clId="{A5733893-C36D-4CBF-8E46-9E80FD237C02}" dt="2023-05-02T03:49:04.679" v="3455" actId="478"/>
          <ac:picMkLst>
            <pc:docMk/>
            <pc:sldMk cId="3188837873" sldId="284"/>
            <ac:picMk id="20" creationId="{A43C5B1A-92E9-17A0-5A44-50AEA79C38C5}"/>
          </ac:picMkLst>
        </pc:picChg>
        <pc:picChg chg="add mod">
          <ac:chgData name="sonali raj" userId="5f6b26a3d658afea" providerId="LiveId" clId="{A5733893-C36D-4CBF-8E46-9E80FD237C02}" dt="2023-05-02T03:46:35.989" v="3454" actId="1076"/>
          <ac:picMkLst>
            <pc:docMk/>
            <pc:sldMk cId="3188837873" sldId="284"/>
            <ac:picMk id="22" creationId="{A5F71D4E-62DF-7458-4102-E9F52E83F151}"/>
          </ac:picMkLst>
        </pc:picChg>
        <pc:picChg chg="add del mod">
          <ac:chgData name="sonali raj" userId="5f6b26a3d658afea" providerId="LiveId" clId="{A5733893-C36D-4CBF-8E46-9E80FD237C02}" dt="2023-05-02T02:00:05.113" v="2256" actId="478"/>
          <ac:picMkLst>
            <pc:docMk/>
            <pc:sldMk cId="3188837873" sldId="284"/>
            <ac:picMk id="23" creationId="{FCAEDFCC-8BEC-9ACE-B794-F84B3418B5A0}"/>
          </ac:picMkLst>
        </pc:picChg>
        <pc:picChg chg="add mod">
          <ac:chgData name="sonali raj" userId="5f6b26a3d658afea" providerId="LiveId" clId="{A5733893-C36D-4CBF-8E46-9E80FD237C02}" dt="2023-05-02T03:49:09.904" v="3458" actId="14100"/>
          <ac:picMkLst>
            <pc:docMk/>
            <pc:sldMk cId="3188837873" sldId="284"/>
            <ac:picMk id="25" creationId="{17187F3E-C89B-7F9F-D059-9BCE2CDE8A39}"/>
          </ac:picMkLst>
        </pc:picChg>
        <pc:picChg chg="add del mod">
          <ac:chgData name="sonali raj" userId="5f6b26a3d658afea" providerId="LiveId" clId="{A5733893-C36D-4CBF-8E46-9E80FD237C02}" dt="2023-04-30T22:45:49.086" v="567" actId="478"/>
          <ac:picMkLst>
            <pc:docMk/>
            <pc:sldMk cId="3188837873" sldId="284"/>
            <ac:picMk id="27" creationId="{86B7F0E8-262C-4049-3A62-C6DC823728D7}"/>
          </ac:picMkLst>
        </pc:picChg>
        <pc:picChg chg="add del mod">
          <ac:chgData name="sonali raj" userId="5f6b26a3d658afea" providerId="LiveId" clId="{A5733893-C36D-4CBF-8E46-9E80FD237C02}" dt="2023-05-02T02:00:39.894" v="2280" actId="478"/>
          <ac:picMkLst>
            <pc:docMk/>
            <pc:sldMk cId="3188837873" sldId="284"/>
            <ac:picMk id="29" creationId="{354EC7E5-5D88-D118-5EFB-B9A02A2B4BAB}"/>
          </ac:picMkLst>
        </pc:picChg>
        <pc:inkChg chg="add">
          <ac:chgData name="sonali raj" userId="5f6b26a3d658afea" providerId="LiveId" clId="{A5733893-C36D-4CBF-8E46-9E80FD237C02}" dt="2023-04-30T21:22:44.996" v="380" actId="9405"/>
          <ac:inkMkLst>
            <pc:docMk/>
            <pc:sldMk cId="3188837873" sldId="284"/>
            <ac:inkMk id="9" creationId="{EB98A429-7F1B-6F74-1519-47F6A9157D64}"/>
          </ac:inkMkLst>
        </pc:inkChg>
      </pc:sldChg>
      <pc:sldChg chg="addSp modSp mod">
        <pc:chgData name="sonali raj" userId="5f6b26a3d658afea" providerId="LiveId" clId="{A5733893-C36D-4CBF-8E46-9E80FD237C02}" dt="2023-05-02T06:02:21.511" v="4557" actId="20577"/>
        <pc:sldMkLst>
          <pc:docMk/>
          <pc:sldMk cId="665219316" sldId="285"/>
        </pc:sldMkLst>
        <pc:spChg chg="mod">
          <ac:chgData name="sonali raj" userId="5f6b26a3d658afea" providerId="LiveId" clId="{A5733893-C36D-4CBF-8E46-9E80FD237C02}" dt="2023-05-02T06:02:21.511" v="4557" actId="20577"/>
          <ac:spMkLst>
            <pc:docMk/>
            <pc:sldMk cId="665219316" sldId="285"/>
            <ac:spMk id="4" creationId="{3B86E961-B76E-423F-995E-11B31E921437}"/>
          </ac:spMkLst>
        </pc:spChg>
        <pc:inkChg chg="add">
          <ac:chgData name="sonali raj" userId="5f6b26a3d658afea" providerId="LiveId" clId="{A5733893-C36D-4CBF-8E46-9E80FD237C02}" dt="2023-05-02T05:45:33.424" v="4464" actId="9405"/>
          <ac:inkMkLst>
            <pc:docMk/>
            <pc:sldMk cId="665219316" sldId="285"/>
            <ac:inkMk id="2" creationId="{E1875CC4-B901-E3BB-85DF-100DFF415637}"/>
          </ac:inkMkLst>
        </pc:inkChg>
      </pc:sldChg>
      <pc:sldChg chg="addSp delSp modSp del mod modShow">
        <pc:chgData name="sonali raj" userId="5f6b26a3d658afea" providerId="LiveId" clId="{A5733893-C36D-4CBF-8E46-9E80FD237C02}" dt="2023-04-30T23:02:22.614" v="803" actId="2696"/>
        <pc:sldMkLst>
          <pc:docMk/>
          <pc:sldMk cId="4091674644" sldId="292"/>
        </pc:sldMkLst>
        <pc:spChg chg="mod">
          <ac:chgData name="sonali raj" userId="5f6b26a3d658afea" providerId="LiveId" clId="{A5733893-C36D-4CBF-8E46-9E80FD237C02}" dt="2023-04-30T21:09:07.554" v="294" actId="14100"/>
          <ac:spMkLst>
            <pc:docMk/>
            <pc:sldMk cId="4091674644" sldId="292"/>
            <ac:spMk id="3" creationId="{200B3D2B-613A-41BE-987D-E6A1324B456D}"/>
          </ac:spMkLst>
        </pc:spChg>
        <pc:spChg chg="mod">
          <ac:chgData name="sonali raj" userId="5f6b26a3d658afea" providerId="LiveId" clId="{A5733893-C36D-4CBF-8E46-9E80FD237C02}" dt="2023-04-30T21:20:37.442" v="335" actId="14100"/>
          <ac:spMkLst>
            <pc:docMk/>
            <pc:sldMk cId="4091674644" sldId="292"/>
            <ac:spMk id="14" creationId="{F278402B-CA7D-4F5B-B3FA-ED74AB3CFB6C}"/>
          </ac:spMkLst>
        </pc:spChg>
        <pc:inkChg chg="add del mod">
          <ac:chgData name="sonali raj" userId="5f6b26a3d658afea" providerId="LiveId" clId="{A5733893-C36D-4CBF-8E46-9E80FD237C02}" dt="2023-04-30T21:08:45.506" v="286" actId="478"/>
          <ac:inkMkLst>
            <pc:docMk/>
            <pc:sldMk cId="4091674644" sldId="292"/>
            <ac:inkMk id="2" creationId="{33EAE745-D52C-0EE3-5F97-8A2B764F9CEC}"/>
          </ac:inkMkLst>
        </pc:inkChg>
        <pc:inkChg chg="add">
          <ac:chgData name="sonali raj" userId="5f6b26a3d658afea" providerId="LiveId" clId="{A5733893-C36D-4CBF-8E46-9E80FD237C02}" dt="2023-04-30T21:08:20.507" v="255" actId="9405"/>
          <ac:inkMkLst>
            <pc:docMk/>
            <pc:sldMk cId="4091674644" sldId="292"/>
            <ac:inkMk id="4" creationId="{66E9DF77-08AA-B6A3-F536-9EF25619B040}"/>
          </ac:inkMkLst>
        </pc:inkChg>
      </pc:sldChg>
      <pc:sldChg chg="addSp delSp modSp mod setBg">
        <pc:chgData name="sonali raj" userId="5f6b26a3d658afea" providerId="LiveId" clId="{A5733893-C36D-4CBF-8E46-9E80FD237C02}" dt="2023-05-02T04:13:03.839" v="3644" actId="20577"/>
        <pc:sldMkLst>
          <pc:docMk/>
          <pc:sldMk cId="2117695413" sldId="293"/>
        </pc:sldMkLst>
        <pc:spChg chg="mod">
          <ac:chgData name="sonali raj" userId="5f6b26a3d658afea" providerId="LiveId" clId="{A5733893-C36D-4CBF-8E46-9E80FD237C02}" dt="2023-05-02T01:55:23.603" v="2251" actId="1076"/>
          <ac:spMkLst>
            <pc:docMk/>
            <pc:sldMk cId="2117695413" sldId="293"/>
            <ac:spMk id="3" creationId="{200B3D2B-613A-41BE-987D-E6A1324B456D}"/>
          </ac:spMkLst>
        </pc:spChg>
        <pc:spChg chg="add del mod">
          <ac:chgData name="sonali raj" userId="5f6b26a3d658afea" providerId="LiveId" clId="{A5733893-C36D-4CBF-8E46-9E80FD237C02}" dt="2023-05-02T01:55:31.389" v="2253" actId="21"/>
          <ac:spMkLst>
            <pc:docMk/>
            <pc:sldMk cId="2117695413" sldId="293"/>
            <ac:spMk id="4" creationId="{7CF300DF-7B59-F176-629F-7B5BF26596CA}"/>
          </ac:spMkLst>
        </pc:spChg>
        <pc:spChg chg="mod">
          <ac:chgData name="sonali raj" userId="5f6b26a3d658afea" providerId="LiveId" clId="{A5733893-C36D-4CBF-8E46-9E80FD237C02}" dt="2023-05-02T04:13:03.839" v="3644" actId="20577"/>
          <ac:spMkLst>
            <pc:docMk/>
            <pc:sldMk cId="2117695413" sldId="293"/>
            <ac:spMk id="10" creationId="{2972F17A-D965-40B9-8ABB-C634072DBCC0}"/>
          </ac:spMkLst>
        </pc:spChg>
        <pc:picChg chg="add del mod">
          <ac:chgData name="sonali raj" userId="5f6b26a3d658afea" providerId="LiveId" clId="{A5733893-C36D-4CBF-8E46-9E80FD237C02}" dt="2023-05-02T01:55:35.163" v="2254" actId="14100"/>
          <ac:picMkLst>
            <pc:docMk/>
            <pc:sldMk cId="2117695413" sldId="293"/>
            <ac:picMk id="23" creationId="{35E3CE9E-B03C-CB4B-A83A-D3265C7A0545}"/>
          </ac:picMkLst>
        </pc:picChg>
        <pc:inkChg chg="add del">
          <ac:chgData name="sonali raj" userId="5f6b26a3d658afea" providerId="LiveId" clId="{A5733893-C36D-4CBF-8E46-9E80FD237C02}" dt="2023-05-02T02:16:45.320" v="2475" actId="9405"/>
          <ac:inkMkLst>
            <pc:docMk/>
            <pc:sldMk cId="2117695413" sldId="293"/>
            <ac:inkMk id="6" creationId="{A51C91EB-D869-C858-F630-574BE315C2D9}"/>
          </ac:inkMkLst>
        </pc:inkChg>
        <pc:inkChg chg="add">
          <ac:chgData name="sonali raj" userId="5f6b26a3d658afea" providerId="LiveId" clId="{A5733893-C36D-4CBF-8E46-9E80FD237C02}" dt="2023-05-02T02:16:52.686" v="2476" actId="9405"/>
          <ac:inkMkLst>
            <pc:docMk/>
            <pc:sldMk cId="2117695413" sldId="293"/>
            <ac:inkMk id="7" creationId="{3E8F371B-EF70-333C-4037-DA3BD9DAA16A}"/>
          </ac:inkMkLst>
        </pc:inkChg>
      </pc:sldChg>
      <pc:sldChg chg="del">
        <pc:chgData name="sonali raj" userId="5f6b26a3d658afea" providerId="LiveId" clId="{A5733893-C36D-4CBF-8E46-9E80FD237C02}" dt="2023-05-02T05:21:10.415" v="4310" actId="2696"/>
        <pc:sldMkLst>
          <pc:docMk/>
          <pc:sldMk cId="25800700" sldId="294"/>
        </pc:sldMkLst>
      </pc:sldChg>
      <pc:sldChg chg="del">
        <pc:chgData name="sonali raj" userId="5f6b26a3d658afea" providerId="LiveId" clId="{A5733893-C36D-4CBF-8E46-9E80FD237C02}" dt="2023-05-02T05:21:14.320" v="4311" actId="2696"/>
        <pc:sldMkLst>
          <pc:docMk/>
          <pc:sldMk cId="2575421478" sldId="295"/>
        </pc:sldMkLst>
      </pc:sldChg>
      <pc:sldChg chg="addSp delSp modSp mod">
        <pc:chgData name="sonali raj" userId="5f6b26a3d658afea" providerId="LiveId" clId="{A5733893-C36D-4CBF-8E46-9E80FD237C02}" dt="2023-05-02T05:47:40.772" v="4493" actId="478"/>
        <pc:sldMkLst>
          <pc:docMk/>
          <pc:sldMk cId="4153678306" sldId="296"/>
        </pc:sldMkLst>
        <pc:spChg chg="del mod">
          <ac:chgData name="sonali raj" userId="5f6b26a3d658afea" providerId="LiveId" clId="{A5733893-C36D-4CBF-8E46-9E80FD237C02}" dt="2023-05-02T05:46:22.466" v="4476" actId="478"/>
          <ac:spMkLst>
            <pc:docMk/>
            <pc:sldMk cId="4153678306" sldId="296"/>
            <ac:spMk id="4" creationId="{60828E04-9C2A-4859-8050-C2DF67A249CB}"/>
          </ac:spMkLst>
        </pc:spChg>
        <pc:spChg chg="del mod">
          <ac:chgData name="sonali raj" userId="5f6b26a3d658afea" providerId="LiveId" clId="{A5733893-C36D-4CBF-8E46-9E80FD237C02}" dt="2023-05-02T05:47:16.031" v="4485" actId="21"/>
          <ac:spMkLst>
            <pc:docMk/>
            <pc:sldMk cId="4153678306" sldId="296"/>
            <ac:spMk id="5" creationId="{11265965-2271-4C1C-BD0A-6F85F80FF9A6}"/>
          </ac:spMkLst>
        </pc:spChg>
        <pc:spChg chg="del mod">
          <ac:chgData name="sonali raj" userId="5f6b26a3d658afea" providerId="LiveId" clId="{A5733893-C36D-4CBF-8E46-9E80FD237C02}" dt="2023-05-02T05:47:07.596" v="4483" actId="21"/>
          <ac:spMkLst>
            <pc:docMk/>
            <pc:sldMk cId="4153678306" sldId="296"/>
            <ac:spMk id="6" creationId="{50A3BCC3-A277-4C0B-9EBA-EB53990D8EBD}"/>
          </ac:spMkLst>
        </pc:spChg>
        <pc:spChg chg="del">
          <ac:chgData name="sonali raj" userId="5f6b26a3d658afea" providerId="LiveId" clId="{A5733893-C36D-4CBF-8E46-9E80FD237C02}" dt="2023-05-02T05:47:29.315" v="4488" actId="21"/>
          <ac:spMkLst>
            <pc:docMk/>
            <pc:sldMk cId="4153678306" sldId="296"/>
            <ac:spMk id="16" creationId="{FD8A1232-50A8-4535-AAF9-7F4180EAA0DD}"/>
          </ac:spMkLst>
        </pc:spChg>
        <pc:spChg chg="add del mod">
          <ac:chgData name="sonali raj" userId="5f6b26a3d658afea" providerId="LiveId" clId="{A5733893-C36D-4CBF-8E46-9E80FD237C02}" dt="2023-05-02T05:47:19.691" v="4486" actId="21"/>
          <ac:spMkLst>
            <pc:docMk/>
            <pc:sldMk cId="4153678306" sldId="296"/>
            <ac:spMk id="18" creationId="{ECDC0080-1A49-2C6E-166A-E7C15D960A02}"/>
          </ac:spMkLst>
        </pc:spChg>
        <pc:spChg chg="add del mod">
          <ac:chgData name="sonali raj" userId="5f6b26a3d658afea" providerId="LiveId" clId="{A5733893-C36D-4CBF-8E46-9E80FD237C02}" dt="2023-05-02T05:47:12.125" v="4484" actId="21"/>
          <ac:spMkLst>
            <pc:docMk/>
            <pc:sldMk cId="4153678306" sldId="296"/>
            <ac:spMk id="20" creationId="{21B0C31C-B79B-5DA9-B92B-0577D3E5C07A}"/>
          </ac:spMkLst>
        </pc:spChg>
        <pc:spChg chg="add del mod">
          <ac:chgData name="sonali raj" userId="5f6b26a3d658afea" providerId="LiveId" clId="{A5733893-C36D-4CBF-8E46-9E80FD237C02}" dt="2023-05-02T05:47:25.253" v="4487" actId="21"/>
          <ac:spMkLst>
            <pc:docMk/>
            <pc:sldMk cId="4153678306" sldId="296"/>
            <ac:spMk id="22" creationId="{9A526171-77A2-BBCC-A9D6-A70E88629268}"/>
          </ac:spMkLst>
        </pc:spChg>
        <pc:spChg chg="add del mod">
          <ac:chgData name="sonali raj" userId="5f6b26a3d658afea" providerId="LiveId" clId="{A5733893-C36D-4CBF-8E46-9E80FD237C02}" dt="2023-05-02T05:47:34.040" v="4489" actId="21"/>
          <ac:spMkLst>
            <pc:docMk/>
            <pc:sldMk cId="4153678306" sldId="296"/>
            <ac:spMk id="24" creationId="{27A9EC2F-CF6B-5088-8F53-C73D595FB78F}"/>
          </ac:spMkLst>
        </pc:spChg>
        <pc:grpChg chg="mod">
          <ac:chgData name="sonali raj" userId="5f6b26a3d658afea" providerId="LiveId" clId="{A5733893-C36D-4CBF-8E46-9E80FD237C02}" dt="2023-05-02T05:45:48.949" v="4469"/>
          <ac:grpSpMkLst>
            <pc:docMk/>
            <pc:sldMk cId="4153678306" sldId="296"/>
            <ac:grpSpMk id="7" creationId="{4D35C659-D87D-4D13-2F7C-F6B4C9EB0963}"/>
          </ac:grpSpMkLst>
        </pc:grpChg>
        <pc:picChg chg="del">
          <ac:chgData name="sonali raj" userId="5f6b26a3d658afea" providerId="LiveId" clId="{A5733893-C36D-4CBF-8E46-9E80FD237C02}" dt="2023-05-02T05:47:36.314" v="4490" actId="478"/>
          <ac:picMkLst>
            <pc:docMk/>
            <pc:sldMk cId="4153678306" sldId="296"/>
            <ac:picMk id="8" creationId="{111541C4-DB03-4E53-994D-499C7D73C4DF}"/>
          </ac:picMkLst>
        </pc:picChg>
        <pc:picChg chg="del">
          <ac:chgData name="sonali raj" userId="5f6b26a3d658afea" providerId="LiveId" clId="{A5733893-C36D-4CBF-8E46-9E80FD237C02}" dt="2023-05-02T05:47:39.206" v="4492" actId="478"/>
          <ac:picMkLst>
            <pc:docMk/>
            <pc:sldMk cId="4153678306" sldId="296"/>
            <ac:picMk id="9" creationId="{773C1382-ACE1-460F-A1B6-AB761A7D2E6B}"/>
          </ac:picMkLst>
        </pc:picChg>
        <pc:picChg chg="del">
          <ac:chgData name="sonali raj" userId="5f6b26a3d658afea" providerId="LiveId" clId="{A5733893-C36D-4CBF-8E46-9E80FD237C02}" dt="2023-05-02T05:47:37.726" v="4491" actId="478"/>
          <ac:picMkLst>
            <pc:docMk/>
            <pc:sldMk cId="4153678306" sldId="296"/>
            <ac:picMk id="10" creationId="{A29DE31C-E099-4579-BB03-675E0A40C5F2}"/>
          </ac:picMkLst>
        </pc:picChg>
        <pc:picChg chg="del">
          <ac:chgData name="sonali raj" userId="5f6b26a3d658afea" providerId="LiveId" clId="{A5733893-C36D-4CBF-8E46-9E80FD237C02}" dt="2023-05-02T05:47:40.772" v="4493" actId="478"/>
          <ac:picMkLst>
            <pc:docMk/>
            <pc:sldMk cId="4153678306" sldId="296"/>
            <ac:picMk id="11" creationId="{0718E6E0-05A2-479C-AEA8-1A385EB73474}"/>
          </ac:picMkLst>
        </pc:picChg>
        <pc:inkChg chg="add del mod">
          <ac:chgData name="sonali raj" userId="5f6b26a3d658afea" providerId="LiveId" clId="{A5733893-C36D-4CBF-8E46-9E80FD237C02}" dt="2023-05-02T05:45:49.509" v="4470" actId="9405"/>
          <ac:inkMkLst>
            <pc:docMk/>
            <pc:sldMk cId="4153678306" sldId="296"/>
            <ac:inkMk id="2" creationId="{FD5CB055-236A-CDDB-8CA9-F256D129212D}"/>
          </ac:inkMkLst>
        </pc:inkChg>
        <pc:inkChg chg="add del mod">
          <ac:chgData name="sonali raj" userId="5f6b26a3d658afea" providerId="LiveId" clId="{A5733893-C36D-4CBF-8E46-9E80FD237C02}" dt="2023-05-02T05:45:48.949" v="4469"/>
          <ac:inkMkLst>
            <pc:docMk/>
            <pc:sldMk cId="4153678306" sldId="296"/>
            <ac:inkMk id="3" creationId="{7AB498BA-0FF5-507E-AE12-5DB8908D9DDD}"/>
          </ac:inkMkLst>
        </pc:inkChg>
        <pc:inkChg chg="add del">
          <ac:chgData name="sonali raj" userId="5f6b26a3d658afea" providerId="LiveId" clId="{A5733893-C36D-4CBF-8E46-9E80FD237C02}" dt="2023-05-02T05:45:52.414" v="4472" actId="9405"/>
          <ac:inkMkLst>
            <pc:docMk/>
            <pc:sldMk cId="4153678306" sldId="296"/>
            <ac:inkMk id="13" creationId="{3058B4B9-ABF7-6B6C-622A-2B935A861F13}"/>
          </ac:inkMkLst>
        </pc:inkChg>
        <pc:inkChg chg="add">
          <ac:chgData name="sonali raj" userId="5f6b26a3d658afea" providerId="LiveId" clId="{A5733893-C36D-4CBF-8E46-9E80FD237C02}" dt="2023-05-02T05:45:59.721" v="4473" actId="9405"/>
          <ac:inkMkLst>
            <pc:docMk/>
            <pc:sldMk cId="4153678306" sldId="296"/>
            <ac:inkMk id="15" creationId="{814C179E-E342-43AF-9063-127B92959995}"/>
          </ac:inkMkLst>
        </pc:inkChg>
      </pc:sldChg>
      <pc:sldChg chg="addSp delSp modSp mod ord setBg">
        <pc:chgData name="sonali raj" userId="5f6b26a3d658afea" providerId="LiveId" clId="{A5733893-C36D-4CBF-8E46-9E80FD237C02}" dt="2023-05-02T06:38:45.512" v="4978" actId="20577"/>
        <pc:sldMkLst>
          <pc:docMk/>
          <pc:sldMk cId="722098795" sldId="297"/>
        </pc:sldMkLst>
        <pc:spChg chg="mod">
          <ac:chgData name="sonali raj" userId="5f6b26a3d658afea" providerId="LiveId" clId="{A5733893-C36D-4CBF-8E46-9E80FD237C02}" dt="2023-04-30T20:59:36.573" v="230" actId="20577"/>
          <ac:spMkLst>
            <pc:docMk/>
            <pc:sldMk cId="722098795" sldId="297"/>
            <ac:spMk id="2" creationId="{3560F281-4FF6-4617-A809-AC9C15ECF18A}"/>
          </ac:spMkLst>
        </pc:spChg>
        <pc:spChg chg="del mod">
          <ac:chgData name="sonali raj" userId="5f6b26a3d658afea" providerId="LiveId" clId="{A5733893-C36D-4CBF-8E46-9E80FD237C02}" dt="2023-04-30T21:00:04.473" v="234" actId="21"/>
          <ac:spMkLst>
            <pc:docMk/>
            <pc:sldMk cId="722098795" sldId="297"/>
            <ac:spMk id="3" creationId="{611DC577-0A95-47D0-95D9-5F8DA763D46B}"/>
          </ac:spMkLst>
        </pc:spChg>
        <pc:spChg chg="mod">
          <ac:chgData name="sonali raj" userId="5f6b26a3d658afea" providerId="LiveId" clId="{A5733893-C36D-4CBF-8E46-9E80FD237C02}" dt="2023-05-02T06:38:45.512" v="4978" actId="20577"/>
          <ac:spMkLst>
            <pc:docMk/>
            <pc:sldMk cId="722098795" sldId="297"/>
            <ac:spMk id="4" creationId="{D355C61F-C8F1-4977-8E1F-F16C0D9EA88C}"/>
          </ac:spMkLst>
        </pc:spChg>
        <pc:spChg chg="add mod">
          <ac:chgData name="sonali raj" userId="5f6b26a3d658afea" providerId="LiveId" clId="{A5733893-C36D-4CBF-8E46-9E80FD237C02}" dt="2023-04-30T22:55:56.579" v="731" actId="2711"/>
          <ac:spMkLst>
            <pc:docMk/>
            <pc:sldMk cId="722098795" sldId="297"/>
            <ac:spMk id="15" creationId="{F2175A56-33A2-E805-DB7C-75F679072B1F}"/>
          </ac:spMkLst>
        </pc:spChg>
        <pc:grpChg chg="mod">
          <ac:chgData name="sonali raj" userId="5f6b26a3d658afea" providerId="LiveId" clId="{A5733893-C36D-4CBF-8E46-9E80FD237C02}" dt="2023-04-30T21:02:23.676" v="253"/>
          <ac:grpSpMkLst>
            <pc:docMk/>
            <pc:sldMk cId="722098795" sldId="297"/>
            <ac:grpSpMk id="12" creationId="{3AEC275E-1484-06B3-6417-247A8E522B1E}"/>
          </ac:grpSpMkLst>
        </pc:grpChg>
        <pc:inkChg chg="add del">
          <ac:chgData name="sonali raj" userId="5f6b26a3d658afea" providerId="LiveId" clId="{A5733893-C36D-4CBF-8E46-9E80FD237C02}" dt="2023-04-30T21:01:48.709" v="245" actId="9405"/>
          <ac:inkMkLst>
            <pc:docMk/>
            <pc:sldMk cId="722098795" sldId="297"/>
            <ac:inkMk id="5" creationId="{C8AA2ED5-27FA-512D-7430-283CAD6D7F17}"/>
          </ac:inkMkLst>
        </pc:inkChg>
        <pc:inkChg chg="add">
          <ac:chgData name="sonali raj" userId="5f6b26a3d658afea" providerId="LiveId" clId="{A5733893-C36D-4CBF-8E46-9E80FD237C02}" dt="2023-04-30T21:01:50.315" v="246" actId="9405"/>
          <ac:inkMkLst>
            <pc:docMk/>
            <pc:sldMk cId="722098795" sldId="297"/>
            <ac:inkMk id="7" creationId="{3D08BF68-248A-3EBC-EF9B-E1D1A70B9C79}"/>
          </ac:inkMkLst>
        </pc:inkChg>
        <pc:inkChg chg="add del">
          <ac:chgData name="sonali raj" userId="5f6b26a3d658afea" providerId="LiveId" clId="{A5733893-C36D-4CBF-8E46-9E80FD237C02}" dt="2023-04-30T21:01:57.252" v="248" actId="9405"/>
          <ac:inkMkLst>
            <pc:docMk/>
            <pc:sldMk cId="722098795" sldId="297"/>
            <ac:inkMk id="8" creationId="{296782A0-E725-33F7-F8E9-D39CD6768304}"/>
          </ac:inkMkLst>
        </pc:inkChg>
        <pc:inkChg chg="add del">
          <ac:chgData name="sonali raj" userId="5f6b26a3d658afea" providerId="LiveId" clId="{A5733893-C36D-4CBF-8E46-9E80FD237C02}" dt="2023-04-30T21:02:10.645" v="250"/>
          <ac:inkMkLst>
            <pc:docMk/>
            <pc:sldMk cId="722098795" sldId="297"/>
            <ac:inkMk id="9" creationId="{D616AC88-DBF8-4B5D-F8E0-9BC76EB7E6D5}"/>
          </ac:inkMkLst>
        </pc:inkChg>
        <pc:inkChg chg="add mod">
          <ac:chgData name="sonali raj" userId="5f6b26a3d658afea" providerId="LiveId" clId="{A5733893-C36D-4CBF-8E46-9E80FD237C02}" dt="2023-04-30T21:02:23.676" v="253"/>
          <ac:inkMkLst>
            <pc:docMk/>
            <pc:sldMk cId="722098795" sldId="297"/>
            <ac:inkMk id="10" creationId="{F3019D5A-F5EB-25FA-9663-CB45FBB54586}"/>
          </ac:inkMkLst>
        </pc:inkChg>
        <pc:inkChg chg="add mod">
          <ac:chgData name="sonali raj" userId="5f6b26a3d658afea" providerId="LiveId" clId="{A5733893-C36D-4CBF-8E46-9E80FD237C02}" dt="2023-04-30T21:02:23.676" v="253"/>
          <ac:inkMkLst>
            <pc:docMk/>
            <pc:sldMk cId="722098795" sldId="297"/>
            <ac:inkMk id="11" creationId="{C322057F-1F7C-C46B-5D9B-38DF043B2FB0}"/>
          </ac:inkMkLst>
        </pc:inkChg>
      </pc:sldChg>
      <pc:sldChg chg="addSp mod">
        <pc:chgData name="sonali raj" userId="5f6b26a3d658afea" providerId="LiveId" clId="{A5733893-C36D-4CBF-8E46-9E80FD237C02}" dt="2023-05-02T05:45:03.541" v="4463" actId="9405"/>
        <pc:sldMkLst>
          <pc:docMk/>
          <pc:sldMk cId="3989923275" sldId="298"/>
        </pc:sldMkLst>
        <pc:inkChg chg="add">
          <ac:chgData name="sonali raj" userId="5f6b26a3d658afea" providerId="LiveId" clId="{A5733893-C36D-4CBF-8E46-9E80FD237C02}" dt="2023-05-02T05:45:03.541" v="4463" actId="9405"/>
          <ac:inkMkLst>
            <pc:docMk/>
            <pc:sldMk cId="3989923275" sldId="298"/>
            <ac:inkMk id="2" creationId="{488735DA-813F-E90A-1C7F-EE3869BB3937}"/>
          </ac:inkMkLst>
        </pc:inkChg>
      </pc:sldChg>
      <pc:sldChg chg="addSp delSp modSp new mod">
        <pc:chgData name="sonali raj" userId="5f6b26a3d658afea" providerId="LiveId" clId="{A5733893-C36D-4CBF-8E46-9E80FD237C02}" dt="2023-05-02T03:51:26.942" v="3605" actId="20577"/>
        <pc:sldMkLst>
          <pc:docMk/>
          <pc:sldMk cId="525074177" sldId="299"/>
        </pc:sldMkLst>
        <pc:spChg chg="mod">
          <ac:chgData name="sonali raj" userId="5f6b26a3d658afea" providerId="LiveId" clId="{A5733893-C36D-4CBF-8E46-9E80FD237C02}" dt="2023-05-02T02:14:49.141" v="2452" actId="1076"/>
          <ac:spMkLst>
            <pc:docMk/>
            <pc:sldMk cId="525074177" sldId="299"/>
            <ac:spMk id="2" creationId="{D8C92B9F-F2D7-04A3-AC6E-841D7909C38F}"/>
          </ac:spMkLst>
        </pc:spChg>
        <pc:spChg chg="del">
          <ac:chgData name="sonali raj" userId="5f6b26a3d658afea" providerId="LiveId" clId="{A5733893-C36D-4CBF-8E46-9E80FD237C02}" dt="2023-04-30T23:08:13.248" v="841" actId="21"/>
          <ac:spMkLst>
            <pc:docMk/>
            <pc:sldMk cId="525074177" sldId="299"/>
            <ac:spMk id="3" creationId="{E727EFB8-B619-7078-0FC7-71C194C1895E}"/>
          </ac:spMkLst>
        </pc:spChg>
        <pc:spChg chg="add del mod">
          <ac:chgData name="sonali raj" userId="5f6b26a3d658afea" providerId="LiveId" clId="{A5733893-C36D-4CBF-8E46-9E80FD237C02}" dt="2023-05-02T02:12:34.698" v="2432" actId="21"/>
          <ac:spMkLst>
            <pc:docMk/>
            <pc:sldMk cId="525074177" sldId="299"/>
            <ac:spMk id="4" creationId="{6187050F-1D76-E51E-0996-8202CA5DA934}"/>
          </ac:spMkLst>
        </pc:spChg>
        <pc:spChg chg="del">
          <ac:chgData name="sonali raj" userId="5f6b26a3d658afea" providerId="LiveId" clId="{A5733893-C36D-4CBF-8E46-9E80FD237C02}" dt="2023-04-30T23:08:15.294" v="842" actId="21"/>
          <ac:spMkLst>
            <pc:docMk/>
            <pc:sldMk cId="525074177" sldId="299"/>
            <ac:spMk id="4" creationId="{7A284422-8B44-5E59-F9BD-6AFCF4D26B88}"/>
          </ac:spMkLst>
        </pc:spChg>
        <pc:spChg chg="del">
          <ac:chgData name="sonali raj" userId="5f6b26a3d658afea" providerId="LiveId" clId="{A5733893-C36D-4CBF-8E46-9E80FD237C02}" dt="2023-04-30T23:08:06.986" v="839" actId="22"/>
          <ac:spMkLst>
            <pc:docMk/>
            <pc:sldMk cId="525074177" sldId="299"/>
            <ac:spMk id="5" creationId="{004907DF-808F-0A3B-D384-75AEAE22DF16}"/>
          </ac:spMkLst>
        </pc:spChg>
        <pc:spChg chg="del mod">
          <ac:chgData name="sonali raj" userId="5f6b26a3d658afea" providerId="LiveId" clId="{A5733893-C36D-4CBF-8E46-9E80FD237C02}" dt="2023-05-02T02:12:42.057" v="2433" actId="21"/>
          <ac:spMkLst>
            <pc:docMk/>
            <pc:sldMk cId="525074177" sldId="299"/>
            <ac:spMk id="6" creationId="{A741C2BA-C406-3529-0B15-AF222F183EDE}"/>
          </ac:spMkLst>
        </pc:spChg>
        <pc:spChg chg="del mod">
          <ac:chgData name="sonali raj" userId="5f6b26a3d658afea" providerId="LiveId" clId="{A5733893-C36D-4CBF-8E46-9E80FD237C02}" dt="2023-04-30T23:27:50.117" v="1446" actId="21"/>
          <ac:spMkLst>
            <pc:docMk/>
            <pc:sldMk cId="525074177" sldId="299"/>
            <ac:spMk id="7" creationId="{54CAA895-30B3-F220-9DF8-772C6D98A5A9}"/>
          </ac:spMkLst>
        </pc:spChg>
        <pc:spChg chg="add del mod">
          <ac:chgData name="sonali raj" userId="5f6b26a3d658afea" providerId="LiveId" clId="{A5733893-C36D-4CBF-8E46-9E80FD237C02}" dt="2023-05-02T02:12:49.021" v="2434" actId="21"/>
          <ac:spMkLst>
            <pc:docMk/>
            <pc:sldMk cId="525074177" sldId="299"/>
            <ac:spMk id="9" creationId="{764DDB1B-C49A-DEB2-3BA4-C0641956036C}"/>
          </ac:spMkLst>
        </pc:spChg>
        <pc:spChg chg="add mod">
          <ac:chgData name="sonali raj" userId="5f6b26a3d658afea" providerId="LiveId" clId="{A5733893-C36D-4CBF-8E46-9E80FD237C02}" dt="2023-05-02T03:51:26.942" v="3605" actId="20577"/>
          <ac:spMkLst>
            <pc:docMk/>
            <pc:sldMk cId="525074177" sldId="299"/>
            <ac:spMk id="12" creationId="{557777F9-CF21-8933-8E13-FC272DF8BD5C}"/>
          </ac:spMkLst>
        </pc:spChg>
        <pc:spChg chg="add del">
          <ac:chgData name="sonali raj" userId="5f6b26a3d658afea" providerId="LiveId" clId="{A5733893-C36D-4CBF-8E46-9E80FD237C02}" dt="2023-04-30T23:16:20.535" v="911" actId="22"/>
          <ac:spMkLst>
            <pc:docMk/>
            <pc:sldMk cId="525074177" sldId="299"/>
            <ac:spMk id="12" creationId="{87663D04-8A4C-5363-595D-84A515EAF60F}"/>
          </ac:spMkLst>
        </pc:spChg>
        <pc:graphicFrameChg chg="add del mod">
          <ac:chgData name="sonali raj" userId="5f6b26a3d658afea" providerId="LiveId" clId="{A5733893-C36D-4CBF-8E46-9E80FD237C02}" dt="2023-05-02T02:14:15.427" v="2441" actId="478"/>
          <ac:graphicFrameMkLst>
            <pc:docMk/>
            <pc:sldMk cId="525074177" sldId="299"/>
            <ac:graphicFrameMk id="5" creationId="{DDF41305-6BB7-99EA-34E7-881F16C535CF}"/>
          </ac:graphicFrameMkLst>
        </pc:graphicFrameChg>
        <pc:graphicFrameChg chg="add mod">
          <ac:chgData name="sonali raj" userId="5f6b26a3d658afea" providerId="LiveId" clId="{A5733893-C36D-4CBF-8E46-9E80FD237C02}" dt="2023-05-02T02:14:41.555" v="2450" actId="1076"/>
          <ac:graphicFrameMkLst>
            <pc:docMk/>
            <pc:sldMk cId="525074177" sldId="299"/>
            <ac:graphicFrameMk id="11" creationId="{DDF41305-6BB7-99EA-34E7-881F16C535CF}"/>
          </ac:graphicFrameMkLst>
        </pc:graphicFrameChg>
        <pc:picChg chg="add del mod ord">
          <ac:chgData name="sonali raj" userId="5f6b26a3d658afea" providerId="LiveId" clId="{A5733893-C36D-4CBF-8E46-9E80FD237C02}" dt="2023-05-02T02:12:18.561" v="2427" actId="478"/>
          <ac:picMkLst>
            <pc:docMk/>
            <pc:sldMk cId="525074177" sldId="299"/>
            <ac:picMk id="10" creationId="{46601E29-CCE0-C36E-994E-51968F8AFBFD}"/>
          </ac:picMkLst>
        </pc:picChg>
        <pc:picChg chg="add del mod">
          <ac:chgData name="sonali raj" userId="5f6b26a3d658afea" providerId="LiveId" clId="{A5733893-C36D-4CBF-8E46-9E80FD237C02}" dt="2023-04-30T23:27:10.959" v="1440" actId="478"/>
          <ac:picMkLst>
            <pc:docMk/>
            <pc:sldMk cId="525074177" sldId="299"/>
            <ac:picMk id="15" creationId="{C6D5F1A4-0534-793E-4453-8CCF7FBEA79A}"/>
          </ac:picMkLst>
        </pc:picChg>
        <pc:picChg chg="add del mod">
          <ac:chgData name="sonali raj" userId="5f6b26a3d658afea" providerId="LiveId" clId="{A5733893-C36D-4CBF-8E46-9E80FD237C02}" dt="2023-04-30T23:27:17.476" v="1444" actId="22"/>
          <ac:picMkLst>
            <pc:docMk/>
            <pc:sldMk cId="525074177" sldId="299"/>
            <ac:picMk id="17" creationId="{636A379F-0A10-951C-040D-EAC30E52E842}"/>
          </ac:picMkLst>
        </pc:picChg>
        <pc:picChg chg="add del mod">
          <ac:chgData name="sonali raj" userId="5f6b26a3d658afea" providerId="LiveId" clId="{A5733893-C36D-4CBF-8E46-9E80FD237C02}" dt="2023-05-02T02:12:24.968" v="2430" actId="478"/>
          <ac:picMkLst>
            <pc:docMk/>
            <pc:sldMk cId="525074177" sldId="299"/>
            <ac:picMk id="19" creationId="{6E149837-E8F9-F9C3-6707-7AAF363210A0}"/>
          </ac:picMkLst>
        </pc:picChg>
        <pc:picChg chg="add mod">
          <ac:chgData name="sonali raj" userId="5f6b26a3d658afea" providerId="LiveId" clId="{A5733893-C36D-4CBF-8E46-9E80FD237C02}" dt="2023-04-30T23:30:44.445" v="1458" actId="1076"/>
          <ac:picMkLst>
            <pc:docMk/>
            <pc:sldMk cId="525074177" sldId="299"/>
            <ac:picMk id="21" creationId="{CAF68C95-A389-729F-FC1D-1A17EC970335}"/>
          </ac:picMkLst>
        </pc:picChg>
        <pc:inkChg chg="add">
          <ac:chgData name="sonali raj" userId="5f6b26a3d658afea" providerId="LiveId" clId="{A5733893-C36D-4CBF-8E46-9E80FD237C02}" dt="2023-04-30T23:24:34.942" v="1436" actId="9405"/>
          <ac:inkMkLst>
            <pc:docMk/>
            <pc:sldMk cId="525074177" sldId="299"/>
            <ac:inkMk id="13" creationId="{449E9940-ED38-55C2-9FE7-FD678AAB1E24}"/>
          </ac:inkMkLst>
        </pc:inkChg>
      </pc:sldChg>
      <pc:sldChg chg="addSp delSp modSp add mod">
        <pc:chgData name="sonali raj" userId="5f6b26a3d658afea" providerId="LiveId" clId="{A5733893-C36D-4CBF-8E46-9E80FD237C02}" dt="2023-05-02T03:59:09.047" v="3631" actId="20577"/>
        <pc:sldMkLst>
          <pc:docMk/>
          <pc:sldMk cId="2837959711" sldId="300"/>
        </pc:sldMkLst>
        <pc:spChg chg="mod">
          <ac:chgData name="sonali raj" userId="5f6b26a3d658afea" providerId="LiveId" clId="{A5733893-C36D-4CBF-8E46-9E80FD237C02}" dt="2023-04-30T23:31:46.836" v="1472" actId="20577"/>
          <ac:spMkLst>
            <pc:docMk/>
            <pc:sldMk cId="2837959711" sldId="300"/>
            <ac:spMk id="2" creationId="{D8C92B9F-F2D7-04A3-AC6E-841D7909C38F}"/>
          </ac:spMkLst>
        </pc:spChg>
        <pc:spChg chg="add del mod">
          <ac:chgData name="sonali raj" userId="5f6b26a3d658afea" providerId="LiveId" clId="{A5733893-C36D-4CBF-8E46-9E80FD237C02}" dt="2023-04-30T23:31:19.884" v="1461" actId="478"/>
          <ac:spMkLst>
            <pc:docMk/>
            <pc:sldMk cId="2837959711" sldId="300"/>
            <ac:spMk id="4" creationId="{CED79299-045F-EAF0-558C-69B6F78F00BD}"/>
          </ac:spMkLst>
        </pc:spChg>
        <pc:spChg chg="del mod">
          <ac:chgData name="sonali raj" userId="5f6b26a3d658afea" providerId="LiveId" clId="{A5733893-C36D-4CBF-8E46-9E80FD237C02}" dt="2023-04-30T23:31:31.009" v="1463" actId="21"/>
          <ac:spMkLst>
            <pc:docMk/>
            <pc:sldMk cId="2837959711" sldId="300"/>
            <ac:spMk id="6" creationId="{A741C2BA-C406-3529-0B15-AF222F183EDE}"/>
          </ac:spMkLst>
        </pc:spChg>
        <pc:spChg chg="add del mod">
          <ac:chgData name="sonali raj" userId="5f6b26a3d658afea" providerId="LiveId" clId="{A5733893-C36D-4CBF-8E46-9E80FD237C02}" dt="2023-05-02T00:46:53.753" v="1482" actId="21"/>
          <ac:spMkLst>
            <pc:docMk/>
            <pc:sldMk cId="2837959711" sldId="300"/>
            <ac:spMk id="7" creationId="{1652A8C1-CD9D-385A-70F2-27E753AD489E}"/>
          </ac:spMkLst>
        </pc:spChg>
        <pc:spChg chg="add mod">
          <ac:chgData name="sonali raj" userId="5f6b26a3d658afea" providerId="LiveId" clId="{A5733893-C36D-4CBF-8E46-9E80FD237C02}" dt="2023-05-02T03:59:09.047" v="3631" actId="20577"/>
          <ac:spMkLst>
            <pc:docMk/>
            <pc:sldMk cId="2837959711" sldId="300"/>
            <ac:spMk id="9" creationId="{966B2BB5-6669-C9E2-2354-1DEA2416FDB0}"/>
          </ac:spMkLst>
        </pc:spChg>
        <pc:graphicFrameChg chg="add mod">
          <ac:chgData name="sonali raj" userId="5f6b26a3d658afea" providerId="LiveId" clId="{A5733893-C36D-4CBF-8E46-9E80FD237C02}" dt="2023-05-02T01:15:23.556" v="1675" actId="1076"/>
          <ac:graphicFrameMkLst>
            <pc:docMk/>
            <pc:sldMk cId="2837959711" sldId="300"/>
            <ac:graphicFrameMk id="12" creationId="{0202B434-E5A1-9998-AAFB-E668A5D6A1EE}"/>
          </ac:graphicFrameMkLst>
        </pc:graphicFrameChg>
        <pc:picChg chg="add del mod">
          <ac:chgData name="sonali raj" userId="5f6b26a3d658afea" providerId="LiveId" clId="{A5733893-C36D-4CBF-8E46-9E80FD237C02}" dt="2023-05-02T00:48:18.967" v="1486" actId="478"/>
          <ac:picMkLst>
            <pc:docMk/>
            <pc:sldMk cId="2837959711" sldId="300"/>
            <ac:picMk id="4" creationId="{34D09226-A8E4-8B32-400F-681B6CA09DFF}"/>
          </ac:picMkLst>
        </pc:picChg>
        <pc:picChg chg="add del mod">
          <ac:chgData name="sonali raj" userId="5f6b26a3d658afea" providerId="LiveId" clId="{A5733893-C36D-4CBF-8E46-9E80FD237C02}" dt="2023-05-02T00:57:19.778" v="1611" actId="478"/>
          <ac:picMkLst>
            <pc:docMk/>
            <pc:sldMk cId="2837959711" sldId="300"/>
            <ac:picMk id="6" creationId="{A75ADD2D-19FE-FDB2-96F4-62C5AA100B08}"/>
          </ac:picMkLst>
        </pc:picChg>
        <pc:picChg chg="del">
          <ac:chgData name="sonali raj" userId="5f6b26a3d658afea" providerId="LiveId" clId="{A5733893-C36D-4CBF-8E46-9E80FD237C02}" dt="2023-04-30T23:31:16.048" v="1460" actId="478"/>
          <ac:picMkLst>
            <pc:docMk/>
            <pc:sldMk cId="2837959711" sldId="300"/>
            <ac:picMk id="10" creationId="{46601E29-CCE0-C36E-994E-51968F8AFBFD}"/>
          </ac:picMkLst>
        </pc:picChg>
        <pc:picChg chg="add del mod">
          <ac:chgData name="sonali raj" userId="5f6b26a3d658afea" providerId="LiveId" clId="{A5733893-C36D-4CBF-8E46-9E80FD237C02}" dt="2023-05-02T03:53:03.429" v="3606" actId="478"/>
          <ac:picMkLst>
            <pc:docMk/>
            <pc:sldMk cId="2837959711" sldId="300"/>
            <ac:picMk id="11" creationId="{C2E38AA0-2967-9D01-C7BE-D2444A66C1D0}"/>
          </ac:picMkLst>
        </pc:picChg>
        <pc:picChg chg="add mod">
          <ac:chgData name="sonali raj" userId="5f6b26a3d658afea" providerId="LiveId" clId="{A5733893-C36D-4CBF-8E46-9E80FD237C02}" dt="2023-05-02T03:53:46.100" v="3612" actId="1076"/>
          <ac:picMkLst>
            <pc:docMk/>
            <pc:sldMk cId="2837959711" sldId="300"/>
            <ac:picMk id="15" creationId="{8DF70C3F-D34C-D4A7-9CA2-266BC4CE93FD}"/>
          </ac:picMkLst>
        </pc:picChg>
        <pc:picChg chg="add mod">
          <ac:chgData name="sonali raj" userId="5f6b26a3d658afea" providerId="LiveId" clId="{A5733893-C36D-4CBF-8E46-9E80FD237C02}" dt="2023-05-02T03:53:50.024" v="3613" actId="1076"/>
          <ac:picMkLst>
            <pc:docMk/>
            <pc:sldMk cId="2837959711" sldId="300"/>
            <ac:picMk id="17" creationId="{E66A4C0D-104C-B56D-BE2F-059046404554}"/>
          </ac:picMkLst>
        </pc:picChg>
        <pc:picChg chg="del">
          <ac:chgData name="sonali raj" userId="5f6b26a3d658afea" providerId="LiveId" clId="{A5733893-C36D-4CBF-8E46-9E80FD237C02}" dt="2023-04-30T23:31:34.556" v="1464" actId="21"/>
          <ac:picMkLst>
            <pc:docMk/>
            <pc:sldMk cId="2837959711" sldId="300"/>
            <ac:picMk id="19" creationId="{6E149837-E8F9-F9C3-6707-7AAF363210A0}"/>
          </ac:picMkLst>
        </pc:picChg>
        <pc:picChg chg="del">
          <ac:chgData name="sonali raj" userId="5f6b26a3d658afea" providerId="LiveId" clId="{A5733893-C36D-4CBF-8E46-9E80FD237C02}" dt="2023-04-30T23:31:52.878" v="1473" actId="478"/>
          <ac:picMkLst>
            <pc:docMk/>
            <pc:sldMk cId="2837959711" sldId="300"/>
            <ac:picMk id="21" creationId="{CAF68C95-A389-729F-FC1D-1A17EC970335}"/>
          </ac:picMkLst>
        </pc:picChg>
      </pc:sldChg>
      <pc:sldChg chg="addSp delSp modSp add mod">
        <pc:chgData name="sonali raj" userId="5f6b26a3d658afea" providerId="LiveId" clId="{A5733893-C36D-4CBF-8E46-9E80FD237C02}" dt="2023-05-02T06:39:44.169" v="4980" actId="27918"/>
        <pc:sldMkLst>
          <pc:docMk/>
          <pc:sldMk cId="2755011609" sldId="301"/>
        </pc:sldMkLst>
        <pc:spChg chg="mod">
          <ac:chgData name="sonali raj" userId="5f6b26a3d658afea" providerId="LiveId" clId="{A5733893-C36D-4CBF-8E46-9E80FD237C02}" dt="2023-05-02T01:20:37.335" v="1840" actId="20577"/>
          <ac:spMkLst>
            <pc:docMk/>
            <pc:sldMk cId="2755011609" sldId="301"/>
            <ac:spMk id="2" creationId="{D8C92B9F-F2D7-04A3-AC6E-841D7909C38F}"/>
          </ac:spMkLst>
        </pc:spChg>
        <pc:spChg chg="add mod">
          <ac:chgData name="sonali raj" userId="5f6b26a3d658afea" providerId="LiveId" clId="{A5733893-C36D-4CBF-8E46-9E80FD237C02}" dt="2023-05-02T04:22:59.225" v="3736" actId="20577"/>
          <ac:spMkLst>
            <pc:docMk/>
            <pc:sldMk cId="2755011609" sldId="301"/>
            <ac:spMk id="7" creationId="{354FD246-212F-47F4-DCB1-3586C5BBA952}"/>
          </ac:spMkLst>
        </pc:spChg>
        <pc:spChg chg="del">
          <ac:chgData name="sonali raj" userId="5f6b26a3d658afea" providerId="LiveId" clId="{A5733893-C36D-4CBF-8E46-9E80FD237C02}" dt="2023-05-02T01:20:47.048" v="1843" actId="21"/>
          <ac:spMkLst>
            <pc:docMk/>
            <pc:sldMk cId="2755011609" sldId="301"/>
            <ac:spMk id="9" creationId="{966B2BB5-6669-C9E2-2354-1DEA2416FDB0}"/>
          </ac:spMkLst>
        </pc:spChg>
        <pc:graphicFrameChg chg="add mod">
          <ac:chgData name="sonali raj" userId="5f6b26a3d658afea" providerId="LiveId" clId="{A5733893-C36D-4CBF-8E46-9E80FD237C02}" dt="2023-05-02T01:44:35.197" v="2007" actId="14100"/>
          <ac:graphicFrameMkLst>
            <pc:docMk/>
            <pc:sldMk cId="2755011609" sldId="301"/>
            <ac:graphicFrameMk id="5" creationId="{01E3DB9F-752F-4939-7E34-7E490B6CF957}"/>
          </ac:graphicFrameMkLst>
        </pc:graphicFrameChg>
        <pc:graphicFrameChg chg="add mod">
          <ac:chgData name="sonali raj" userId="5f6b26a3d658afea" providerId="LiveId" clId="{A5733893-C36D-4CBF-8E46-9E80FD237C02}" dt="2023-05-02T01:34:58.099" v="1866"/>
          <ac:graphicFrameMkLst>
            <pc:docMk/>
            <pc:sldMk cId="2755011609" sldId="301"/>
            <ac:graphicFrameMk id="6" creationId="{01E3DB9F-752F-4939-7E34-7E490B6CF957}"/>
          </ac:graphicFrameMkLst>
        </pc:graphicFrameChg>
        <pc:graphicFrameChg chg="del">
          <ac:chgData name="sonali raj" userId="5f6b26a3d658afea" providerId="LiveId" clId="{A5733893-C36D-4CBF-8E46-9E80FD237C02}" dt="2023-05-02T01:20:44.005" v="1842" actId="21"/>
          <ac:graphicFrameMkLst>
            <pc:docMk/>
            <pc:sldMk cId="2755011609" sldId="301"/>
            <ac:graphicFrameMk id="12" creationId="{0202B434-E5A1-9998-AAFB-E668A5D6A1EE}"/>
          </ac:graphicFrameMkLst>
        </pc:graphicFrameChg>
        <pc:graphicFrameChg chg="add mod">
          <ac:chgData name="sonali raj" userId="5f6b26a3d658afea" providerId="LiveId" clId="{A5733893-C36D-4CBF-8E46-9E80FD237C02}" dt="2023-05-02T01:44:51.402" v="2011" actId="1076"/>
          <ac:graphicFrameMkLst>
            <pc:docMk/>
            <pc:sldMk cId="2755011609" sldId="301"/>
            <ac:graphicFrameMk id="15" creationId="{4A83D2A7-E41F-2EDD-BA60-B23035AD8628}"/>
          </ac:graphicFrameMkLst>
        </pc:graphicFrameChg>
        <pc:picChg chg="add del mod">
          <ac:chgData name="sonali raj" userId="5f6b26a3d658afea" providerId="LiveId" clId="{A5733893-C36D-4CBF-8E46-9E80FD237C02}" dt="2023-05-02T01:39:09.053" v="1989" actId="478"/>
          <ac:picMkLst>
            <pc:docMk/>
            <pc:sldMk cId="2755011609" sldId="301"/>
            <ac:picMk id="4" creationId="{7D9F2AEA-12A1-37B3-6DD8-47A584282324}"/>
          </ac:picMkLst>
        </pc:picChg>
        <pc:picChg chg="del">
          <ac:chgData name="sonali raj" userId="5f6b26a3d658afea" providerId="LiveId" clId="{A5733893-C36D-4CBF-8E46-9E80FD237C02}" dt="2023-05-02T01:20:39.090" v="1841" actId="478"/>
          <ac:picMkLst>
            <pc:docMk/>
            <pc:sldMk cId="2755011609" sldId="301"/>
            <ac:picMk id="11" creationId="{C2E38AA0-2967-9D01-C7BE-D2444A66C1D0}"/>
          </ac:picMkLst>
        </pc:picChg>
        <pc:picChg chg="add del mod">
          <ac:chgData name="sonali raj" userId="5f6b26a3d658afea" providerId="LiveId" clId="{A5733893-C36D-4CBF-8E46-9E80FD237C02}" dt="2023-05-02T04:20:05.970" v="3647" actId="478"/>
          <ac:picMkLst>
            <pc:docMk/>
            <pc:sldMk cId="2755011609" sldId="301"/>
            <ac:picMk id="14" creationId="{75E890BE-CD38-0B3A-98BF-87985AE958DF}"/>
          </ac:picMkLst>
        </pc:picChg>
        <pc:picChg chg="add mod">
          <ac:chgData name="sonali raj" userId="5f6b26a3d658afea" providerId="LiveId" clId="{A5733893-C36D-4CBF-8E46-9E80FD237C02}" dt="2023-05-02T04:20:16.943" v="3652" actId="1076"/>
          <ac:picMkLst>
            <pc:docMk/>
            <pc:sldMk cId="2755011609" sldId="301"/>
            <ac:picMk id="17" creationId="{A28CF92D-8F40-F1E6-5476-AEA8B8497CA2}"/>
          </ac:picMkLst>
        </pc:picChg>
      </pc:sldChg>
      <pc:sldChg chg="add del">
        <pc:chgData name="sonali raj" userId="5f6b26a3d658afea" providerId="LiveId" clId="{A5733893-C36D-4CBF-8E46-9E80FD237C02}" dt="2023-05-02T01:48:28.536" v="2036" actId="2696"/>
        <pc:sldMkLst>
          <pc:docMk/>
          <pc:sldMk cId="58081411" sldId="302"/>
        </pc:sldMkLst>
      </pc:sldChg>
      <pc:sldChg chg="addSp delSp modSp add mod ord">
        <pc:chgData name="sonali raj" userId="5f6b26a3d658afea" providerId="LiveId" clId="{A5733893-C36D-4CBF-8E46-9E80FD237C02}" dt="2023-05-02T06:39:44.197" v="4982" actId="27918"/>
        <pc:sldMkLst>
          <pc:docMk/>
          <pc:sldMk cId="1663322403" sldId="302"/>
        </pc:sldMkLst>
        <pc:spChg chg="mod">
          <ac:chgData name="sonali raj" userId="5f6b26a3d658afea" providerId="LiveId" clId="{A5733893-C36D-4CBF-8E46-9E80FD237C02}" dt="2023-05-02T02:19:26.067" v="2549" actId="20577"/>
          <ac:spMkLst>
            <pc:docMk/>
            <pc:sldMk cId="1663322403" sldId="302"/>
            <ac:spMk id="2" creationId="{19304E83-A4F0-49C5-BB01-F5773509A2B3}"/>
          </ac:spMkLst>
        </pc:spChg>
        <pc:spChg chg="mod">
          <ac:chgData name="sonali raj" userId="5f6b26a3d658afea" providerId="LiveId" clId="{A5733893-C36D-4CBF-8E46-9E80FD237C02}" dt="2023-05-02T02:20:00.936" v="2550"/>
          <ac:spMkLst>
            <pc:docMk/>
            <pc:sldMk cId="1663322403" sldId="302"/>
            <ac:spMk id="3" creationId="{7CA42D59-EAD6-4F95-84F1-32A30F057856}"/>
          </ac:spMkLst>
        </pc:spChg>
        <pc:spChg chg="del">
          <ac:chgData name="sonali raj" userId="5f6b26a3d658afea" providerId="LiveId" clId="{A5733893-C36D-4CBF-8E46-9E80FD237C02}" dt="2023-05-02T02:43:46.590" v="2571" actId="21"/>
          <ac:spMkLst>
            <pc:docMk/>
            <pc:sldMk cId="1663322403" sldId="302"/>
            <ac:spMk id="30" creationId="{518F8B67-E15D-11A6-7CA3-F4BB65EC4F2A}"/>
          </ac:spMkLst>
        </pc:spChg>
        <pc:graphicFrameChg chg="add mod">
          <ac:chgData name="sonali raj" userId="5f6b26a3d658afea" providerId="LiveId" clId="{A5733893-C36D-4CBF-8E46-9E80FD237C02}" dt="2023-05-02T02:28:31.312" v="2555" actId="14100"/>
          <ac:graphicFrameMkLst>
            <pc:docMk/>
            <pc:sldMk cId="1663322403" sldId="302"/>
            <ac:graphicFrameMk id="4" creationId="{F70FE41C-FF44-153A-0C17-8F1B4203C534}"/>
          </ac:graphicFrameMkLst>
        </pc:graphicFrameChg>
        <pc:graphicFrameChg chg="add mod">
          <ac:chgData name="sonali raj" userId="5f6b26a3d658afea" providerId="LiveId" clId="{A5733893-C36D-4CBF-8E46-9E80FD237C02}" dt="2023-05-02T02:44:09.870" v="2576" actId="1076"/>
          <ac:graphicFrameMkLst>
            <pc:docMk/>
            <pc:sldMk cId="1663322403" sldId="302"/>
            <ac:graphicFrameMk id="6" creationId="{261B6041-0467-EAB3-5239-D790C85F8B76}"/>
          </ac:graphicFrameMkLst>
        </pc:graphicFrameChg>
        <pc:picChg chg="del">
          <ac:chgData name="sonali raj" userId="5f6b26a3d658afea" providerId="LiveId" clId="{A5733893-C36D-4CBF-8E46-9E80FD237C02}" dt="2023-05-02T02:20:04.041" v="2551" actId="478"/>
          <ac:picMkLst>
            <pc:docMk/>
            <pc:sldMk cId="1663322403" sldId="302"/>
            <ac:picMk id="5" creationId="{334E6DB1-6B3D-42BD-A73C-13CACFF1A36F}"/>
          </ac:picMkLst>
        </pc:picChg>
        <pc:picChg chg="add del mod">
          <ac:chgData name="sonali raj" userId="5f6b26a3d658afea" providerId="LiveId" clId="{A5733893-C36D-4CBF-8E46-9E80FD237C02}" dt="2023-05-02T04:25:41.541" v="3737" actId="478"/>
          <ac:picMkLst>
            <pc:docMk/>
            <pc:sldMk cId="1663322403" sldId="302"/>
            <ac:picMk id="14" creationId="{774CEAB2-1C9B-6CCC-588B-CD71F5116268}"/>
          </ac:picMkLst>
        </pc:picChg>
        <pc:picChg chg="add del">
          <ac:chgData name="sonali raj" userId="5f6b26a3d658afea" providerId="LiveId" clId="{A5733893-C36D-4CBF-8E46-9E80FD237C02}" dt="2023-05-02T04:25:43.725" v="3739" actId="22"/>
          <ac:picMkLst>
            <pc:docMk/>
            <pc:sldMk cId="1663322403" sldId="302"/>
            <ac:picMk id="16" creationId="{3E65D712-7326-136B-54B2-5914B9E3DA07}"/>
          </ac:picMkLst>
        </pc:picChg>
        <pc:picChg chg="add del mod">
          <ac:chgData name="sonali raj" userId="5f6b26a3d658afea" providerId="LiveId" clId="{A5733893-C36D-4CBF-8E46-9E80FD237C02}" dt="2023-05-02T04:26:01.504" v="3747" actId="22"/>
          <ac:picMkLst>
            <pc:docMk/>
            <pc:sldMk cId="1663322403" sldId="302"/>
            <ac:picMk id="18" creationId="{E38FDA9C-734D-3423-C25E-7A910893E1B1}"/>
          </ac:picMkLst>
        </pc:picChg>
        <pc:picChg chg="del">
          <ac:chgData name="sonali raj" userId="5f6b26a3d658afea" providerId="LiveId" clId="{A5733893-C36D-4CBF-8E46-9E80FD237C02}" dt="2023-05-02T02:33:19.817" v="2563" actId="478"/>
          <ac:picMkLst>
            <pc:docMk/>
            <pc:sldMk cId="1663322403" sldId="302"/>
            <ac:picMk id="20" creationId="{A43C5B1A-92E9-17A0-5A44-50AEA79C38C5}"/>
          </ac:picMkLst>
        </pc:picChg>
        <pc:picChg chg="add mod">
          <ac:chgData name="sonali raj" userId="5f6b26a3d658afea" providerId="LiveId" clId="{A5733893-C36D-4CBF-8E46-9E80FD237C02}" dt="2023-05-02T04:26:36.256" v="3754" actId="1076"/>
          <ac:picMkLst>
            <pc:docMk/>
            <pc:sldMk cId="1663322403" sldId="302"/>
            <ac:picMk id="21" creationId="{56319945-0FA9-B884-E8D4-E05D7801A583}"/>
          </ac:picMkLst>
        </pc:picChg>
      </pc:sldChg>
      <pc:sldChg chg="add del ord">
        <pc:chgData name="sonali raj" userId="5f6b26a3d658afea" providerId="LiveId" clId="{A5733893-C36D-4CBF-8E46-9E80FD237C02}" dt="2023-05-02T02:19:00.257" v="2526" actId="2696"/>
        <pc:sldMkLst>
          <pc:docMk/>
          <pc:sldMk cId="2836483352" sldId="302"/>
        </pc:sldMkLst>
      </pc:sldChg>
      <pc:sldChg chg="addSp delSp modSp add mod">
        <pc:chgData name="sonali raj" userId="5f6b26a3d658afea" providerId="LiveId" clId="{A5733893-C36D-4CBF-8E46-9E80FD237C02}" dt="2023-05-02T04:30:46.232" v="3918" actId="20577"/>
        <pc:sldMkLst>
          <pc:docMk/>
          <pc:sldMk cId="978700421" sldId="303"/>
        </pc:sldMkLst>
        <pc:spChg chg="mod">
          <ac:chgData name="sonali raj" userId="5f6b26a3d658afea" providerId="LiveId" clId="{A5733893-C36D-4CBF-8E46-9E80FD237C02}" dt="2023-05-02T02:56:57.353" v="2927" actId="1076"/>
          <ac:spMkLst>
            <pc:docMk/>
            <pc:sldMk cId="978700421" sldId="303"/>
            <ac:spMk id="2" creationId="{19304E83-A4F0-49C5-BB01-F5773509A2B3}"/>
          </ac:spMkLst>
        </pc:spChg>
        <pc:spChg chg="del">
          <ac:chgData name="sonali raj" userId="5f6b26a3d658afea" providerId="LiveId" clId="{A5733893-C36D-4CBF-8E46-9E80FD237C02}" dt="2023-05-02T02:45:06.413" v="2581" actId="21"/>
          <ac:spMkLst>
            <pc:docMk/>
            <pc:sldMk cId="978700421" sldId="303"/>
            <ac:spMk id="3" creationId="{7CA42D59-EAD6-4F95-84F1-32A30F057856}"/>
          </ac:spMkLst>
        </pc:spChg>
        <pc:spChg chg="add del mod">
          <ac:chgData name="sonali raj" userId="5f6b26a3d658afea" providerId="LiveId" clId="{A5733893-C36D-4CBF-8E46-9E80FD237C02}" dt="2023-05-02T02:48:34.138" v="2611" actId="478"/>
          <ac:spMkLst>
            <pc:docMk/>
            <pc:sldMk cId="978700421" sldId="303"/>
            <ac:spMk id="7" creationId="{E11D4D4C-B83A-FA98-9D6A-2CD662B53268}"/>
          </ac:spMkLst>
        </pc:spChg>
        <pc:spChg chg="mod">
          <ac:chgData name="sonali raj" userId="5f6b26a3d658afea" providerId="LiveId" clId="{A5733893-C36D-4CBF-8E46-9E80FD237C02}" dt="2023-05-02T02:57:29.923" v="2936" actId="1076"/>
          <ac:spMkLst>
            <pc:docMk/>
            <pc:sldMk cId="978700421" sldId="303"/>
            <ac:spMk id="10" creationId="{F72ED98E-1DAE-BA20-718B-C3AF7CE56DD2}"/>
          </ac:spMkLst>
        </pc:spChg>
        <pc:spChg chg="add del mod">
          <ac:chgData name="sonali raj" userId="5f6b26a3d658afea" providerId="LiveId" clId="{A5733893-C36D-4CBF-8E46-9E80FD237C02}" dt="2023-05-02T02:45:13.016" v="2584"/>
          <ac:spMkLst>
            <pc:docMk/>
            <pc:sldMk cId="978700421" sldId="303"/>
            <ac:spMk id="15" creationId="{BA171799-1202-61FC-03FF-25E367B3612F}"/>
          </ac:spMkLst>
        </pc:spChg>
        <pc:spChg chg="add del mod">
          <ac:chgData name="sonali raj" userId="5f6b26a3d658afea" providerId="LiveId" clId="{A5733893-C36D-4CBF-8E46-9E80FD237C02}" dt="2023-05-02T02:48:31.348" v="2606" actId="767"/>
          <ac:spMkLst>
            <pc:docMk/>
            <pc:sldMk cId="978700421" sldId="303"/>
            <ac:spMk id="16" creationId="{3CFB52E1-34CC-FAE8-DF3F-6AD12D0DDA64}"/>
          </ac:spMkLst>
        </pc:spChg>
        <pc:spChg chg="add del mod">
          <ac:chgData name="sonali raj" userId="5f6b26a3d658afea" providerId="LiveId" clId="{A5733893-C36D-4CBF-8E46-9E80FD237C02}" dt="2023-05-02T02:48:38.251" v="2612" actId="21"/>
          <ac:spMkLst>
            <pc:docMk/>
            <pc:sldMk cId="978700421" sldId="303"/>
            <ac:spMk id="18" creationId="{9D42431E-5DC6-8EF5-4B10-814D2DA50B62}"/>
          </ac:spMkLst>
        </pc:spChg>
        <pc:spChg chg="add mod">
          <ac:chgData name="sonali raj" userId="5f6b26a3d658afea" providerId="LiveId" clId="{A5733893-C36D-4CBF-8E46-9E80FD237C02}" dt="2023-05-02T04:30:46.232" v="3918" actId="20577"/>
          <ac:spMkLst>
            <pc:docMk/>
            <pc:sldMk cId="978700421" sldId="303"/>
            <ac:spMk id="19" creationId="{7220E7CD-BCC7-8460-D32C-85FDE58C647C}"/>
          </ac:spMkLst>
        </pc:spChg>
        <pc:spChg chg="add del mod">
          <ac:chgData name="sonali raj" userId="5f6b26a3d658afea" providerId="LiveId" clId="{A5733893-C36D-4CBF-8E46-9E80FD237C02}" dt="2023-05-02T02:48:49.085" v="2615"/>
          <ac:spMkLst>
            <pc:docMk/>
            <pc:sldMk cId="978700421" sldId="303"/>
            <ac:spMk id="20" creationId="{575A5878-5B13-1E54-933E-14164B6F2090}"/>
          </ac:spMkLst>
        </pc:spChg>
        <pc:graphicFrameChg chg="del">
          <ac:chgData name="sonali raj" userId="5f6b26a3d658afea" providerId="LiveId" clId="{A5733893-C36D-4CBF-8E46-9E80FD237C02}" dt="2023-05-02T02:44:51.003" v="2578" actId="21"/>
          <ac:graphicFrameMkLst>
            <pc:docMk/>
            <pc:sldMk cId="978700421" sldId="303"/>
            <ac:graphicFrameMk id="4" creationId="{F70FE41C-FF44-153A-0C17-8F1B4203C534}"/>
          </ac:graphicFrameMkLst>
        </pc:graphicFrameChg>
        <pc:graphicFrameChg chg="del">
          <ac:chgData name="sonali raj" userId="5f6b26a3d658afea" providerId="LiveId" clId="{A5733893-C36D-4CBF-8E46-9E80FD237C02}" dt="2023-05-02T02:44:54.562" v="2579" actId="21"/>
          <ac:graphicFrameMkLst>
            <pc:docMk/>
            <pc:sldMk cId="978700421" sldId="303"/>
            <ac:graphicFrameMk id="6" creationId="{261B6041-0467-EAB3-5239-D790C85F8B76}"/>
          </ac:graphicFrameMkLst>
        </pc:graphicFrameChg>
        <pc:picChg chg="del">
          <ac:chgData name="sonali raj" userId="5f6b26a3d658afea" providerId="LiveId" clId="{A5733893-C36D-4CBF-8E46-9E80FD237C02}" dt="2023-05-02T02:44:57.007" v="2580" actId="21"/>
          <ac:picMkLst>
            <pc:docMk/>
            <pc:sldMk cId="978700421" sldId="303"/>
            <ac:picMk id="14" creationId="{774CEAB2-1C9B-6CCC-588B-CD71F5116268}"/>
          </ac:picMkLst>
        </pc:picChg>
        <pc:picChg chg="add del mod">
          <ac:chgData name="sonali raj" userId="5f6b26a3d658afea" providerId="LiveId" clId="{A5733893-C36D-4CBF-8E46-9E80FD237C02}" dt="2023-05-02T04:27:28.810" v="3755" actId="478"/>
          <ac:picMkLst>
            <pc:docMk/>
            <pc:sldMk cId="978700421" sldId="303"/>
            <ac:picMk id="22" creationId="{674FB486-65A2-6B8D-44DD-3794A6D25526}"/>
          </ac:picMkLst>
        </pc:picChg>
        <pc:picChg chg="add mod">
          <ac:chgData name="sonali raj" userId="5f6b26a3d658afea" providerId="LiveId" clId="{A5733893-C36D-4CBF-8E46-9E80FD237C02}" dt="2023-05-02T04:27:39.881" v="3760" actId="1076"/>
          <ac:picMkLst>
            <pc:docMk/>
            <pc:sldMk cId="978700421" sldId="303"/>
            <ac:picMk id="24" creationId="{E5E06B0D-015C-6EE2-8C3E-E0136F37EFE3}"/>
          </ac:picMkLst>
        </pc:picChg>
      </pc:sldChg>
      <pc:sldChg chg="addSp delSp modSp add mod">
        <pc:chgData name="sonali raj" userId="5f6b26a3d658afea" providerId="LiveId" clId="{A5733893-C36D-4CBF-8E46-9E80FD237C02}" dt="2023-05-02T04:31:18.128" v="3919" actId="20577"/>
        <pc:sldMkLst>
          <pc:docMk/>
          <pc:sldMk cId="1248851540" sldId="304"/>
        </pc:sldMkLst>
        <pc:spChg chg="add mod">
          <ac:chgData name="sonali raj" userId="5f6b26a3d658afea" providerId="LiveId" clId="{A5733893-C36D-4CBF-8E46-9E80FD237C02}" dt="2023-05-02T03:26:55.739" v="3128" actId="20577"/>
          <ac:spMkLst>
            <pc:docMk/>
            <pc:sldMk cId="1248851540" sldId="304"/>
            <ac:spMk id="5" creationId="{84A2BDC0-EBB3-C457-7636-B80277BB48C1}"/>
          </ac:spMkLst>
        </pc:spChg>
        <pc:spChg chg="mod">
          <ac:chgData name="sonali raj" userId="5f6b26a3d658afea" providerId="LiveId" clId="{A5733893-C36D-4CBF-8E46-9E80FD237C02}" dt="2023-05-02T03:01:33.319" v="2981" actId="1076"/>
          <ac:spMkLst>
            <pc:docMk/>
            <pc:sldMk cId="1248851540" sldId="304"/>
            <ac:spMk id="10" creationId="{F72ED98E-1DAE-BA20-718B-C3AF7CE56DD2}"/>
          </ac:spMkLst>
        </pc:spChg>
        <pc:spChg chg="del">
          <ac:chgData name="sonali raj" userId="5f6b26a3d658afea" providerId="LiveId" clId="{A5733893-C36D-4CBF-8E46-9E80FD237C02}" dt="2023-05-02T03:07:49.527" v="3017" actId="478"/>
          <ac:spMkLst>
            <pc:docMk/>
            <pc:sldMk cId="1248851540" sldId="304"/>
            <ac:spMk id="13" creationId="{A7CD04AE-9A8B-4DED-855D-F51B510D0B69}"/>
          </ac:spMkLst>
        </pc:spChg>
        <pc:spChg chg="add mod">
          <ac:chgData name="sonali raj" userId="5f6b26a3d658afea" providerId="LiveId" clId="{A5733893-C36D-4CBF-8E46-9E80FD237C02}" dt="2023-05-02T03:26:58.911" v="3130" actId="20577"/>
          <ac:spMkLst>
            <pc:docMk/>
            <pc:sldMk cId="1248851540" sldId="304"/>
            <ac:spMk id="14" creationId="{7D55EEFE-9ECC-10CF-A2F3-7D6C1CC8A68D}"/>
          </ac:spMkLst>
        </pc:spChg>
        <pc:spChg chg="add mod">
          <ac:chgData name="sonali raj" userId="5f6b26a3d658afea" providerId="LiveId" clId="{A5733893-C36D-4CBF-8E46-9E80FD237C02}" dt="2023-05-02T04:31:18.128" v="3919" actId="20577"/>
          <ac:spMkLst>
            <pc:docMk/>
            <pc:sldMk cId="1248851540" sldId="304"/>
            <ac:spMk id="18" creationId="{BE91FC2B-0E64-340D-14EC-9FB10B8D52F2}"/>
          </ac:spMkLst>
        </pc:spChg>
        <pc:spChg chg="del mod">
          <ac:chgData name="sonali raj" userId="5f6b26a3d658afea" providerId="LiveId" clId="{A5733893-C36D-4CBF-8E46-9E80FD237C02}" dt="2023-05-02T03:01:41.069" v="2984" actId="21"/>
          <ac:spMkLst>
            <pc:docMk/>
            <pc:sldMk cId="1248851540" sldId="304"/>
            <ac:spMk id="19" creationId="{7220E7CD-BCC7-8460-D32C-85FDE58C647C}"/>
          </ac:spMkLst>
        </pc:spChg>
        <pc:graphicFrameChg chg="add del mod modGraphic">
          <ac:chgData name="sonali raj" userId="5f6b26a3d658afea" providerId="LiveId" clId="{A5733893-C36D-4CBF-8E46-9E80FD237C02}" dt="2023-05-02T03:09:22.643" v="3033" actId="1032"/>
          <ac:graphicFrameMkLst>
            <pc:docMk/>
            <pc:sldMk cId="1248851540" sldId="304"/>
            <ac:graphicFrameMk id="15" creationId="{92510FAF-9F3B-F8FE-0447-718A69F23869}"/>
          </ac:graphicFrameMkLst>
        </pc:graphicFrameChg>
        <pc:graphicFrameChg chg="add del mod modGraphic">
          <ac:chgData name="sonali raj" userId="5f6b26a3d658afea" providerId="LiveId" clId="{A5733893-C36D-4CBF-8E46-9E80FD237C02}" dt="2023-05-02T03:12:39.687" v="3044" actId="1032"/>
          <ac:graphicFrameMkLst>
            <pc:docMk/>
            <pc:sldMk cId="1248851540" sldId="304"/>
            <ac:graphicFrameMk id="16" creationId="{5020A6C6-B020-F330-1026-F63BEA593A7F}"/>
          </ac:graphicFrameMkLst>
        </pc:graphicFrameChg>
        <pc:graphicFrameChg chg="add del mod modGraphic">
          <ac:chgData name="sonali raj" userId="5f6b26a3d658afea" providerId="LiveId" clId="{A5733893-C36D-4CBF-8E46-9E80FD237C02}" dt="2023-05-02T03:13:20.949" v="3048" actId="1032"/>
          <ac:graphicFrameMkLst>
            <pc:docMk/>
            <pc:sldMk cId="1248851540" sldId="304"/>
            <ac:graphicFrameMk id="17" creationId="{31B76E50-E0B5-F58D-F5DE-6E5970265C8D}"/>
          </ac:graphicFrameMkLst>
        </pc:graphicFrameChg>
        <pc:picChg chg="add mod modCrop">
          <ac:chgData name="sonali raj" userId="5f6b26a3d658afea" providerId="LiveId" clId="{A5733893-C36D-4CBF-8E46-9E80FD237C02}" dt="2023-05-02T03:07:18.587" v="3006" actId="1076"/>
          <ac:picMkLst>
            <pc:docMk/>
            <pc:sldMk cId="1248851540" sldId="304"/>
            <ac:picMk id="4" creationId="{DF143AE9-80BA-F3EF-6890-E93FAC8A5760}"/>
          </ac:picMkLst>
        </pc:picChg>
        <pc:picChg chg="add mod">
          <ac:chgData name="sonali raj" userId="5f6b26a3d658afea" providerId="LiveId" clId="{A5733893-C36D-4CBF-8E46-9E80FD237C02}" dt="2023-05-02T03:08:02.623" v="3019" actId="1076"/>
          <ac:picMkLst>
            <pc:docMk/>
            <pc:sldMk cId="1248851540" sldId="304"/>
            <ac:picMk id="7" creationId="{88051FAC-D174-AF10-1613-B12677862B15}"/>
          </ac:picMkLst>
        </pc:picChg>
        <pc:picChg chg="del">
          <ac:chgData name="sonali raj" userId="5f6b26a3d658afea" providerId="LiveId" clId="{A5733893-C36D-4CBF-8E46-9E80FD237C02}" dt="2023-05-02T03:01:35.393" v="2982" actId="478"/>
          <ac:picMkLst>
            <pc:docMk/>
            <pc:sldMk cId="1248851540" sldId="304"/>
            <ac:picMk id="22" creationId="{674FB486-65A2-6B8D-44DD-3794A6D25526}"/>
          </ac:picMkLst>
        </pc:picChg>
      </pc:sldChg>
      <pc:sldChg chg="addSp delSp modSp add mod">
        <pc:chgData name="sonali raj" userId="5f6b26a3d658afea" providerId="LiveId" clId="{A5733893-C36D-4CBF-8E46-9E80FD237C02}" dt="2023-05-02T06:39:44.209" v="4983" actId="27918"/>
        <pc:sldMkLst>
          <pc:docMk/>
          <pc:sldMk cId="2944516074" sldId="305"/>
        </pc:sldMkLst>
        <pc:spChg chg="del mod">
          <ac:chgData name="sonali raj" userId="5f6b26a3d658afea" providerId="LiveId" clId="{A5733893-C36D-4CBF-8E46-9E80FD237C02}" dt="2023-05-02T04:43:27.836" v="3942"/>
          <ac:spMkLst>
            <pc:docMk/>
            <pc:sldMk cId="2944516074" sldId="305"/>
            <ac:spMk id="5" creationId="{84A2BDC0-EBB3-C457-7636-B80277BB48C1}"/>
          </ac:spMkLst>
        </pc:spChg>
        <pc:spChg chg="mod">
          <ac:chgData name="sonali raj" userId="5f6b26a3d658afea" providerId="LiveId" clId="{A5733893-C36D-4CBF-8E46-9E80FD237C02}" dt="2023-05-02T03:38:30.414" v="3415" actId="20577"/>
          <ac:spMkLst>
            <pc:docMk/>
            <pc:sldMk cId="2944516074" sldId="305"/>
            <ac:spMk id="10" creationId="{F72ED98E-1DAE-BA20-718B-C3AF7CE56DD2}"/>
          </ac:spMkLst>
        </pc:spChg>
        <pc:spChg chg="del mod">
          <ac:chgData name="sonali raj" userId="5f6b26a3d658afea" providerId="LiveId" clId="{A5733893-C36D-4CBF-8E46-9E80FD237C02}" dt="2023-05-02T04:43:27.837" v="3944"/>
          <ac:spMkLst>
            <pc:docMk/>
            <pc:sldMk cId="2944516074" sldId="305"/>
            <ac:spMk id="14" creationId="{7D55EEFE-9ECC-10CF-A2F3-7D6C1CC8A68D}"/>
          </ac:spMkLst>
        </pc:spChg>
        <pc:spChg chg="del mod">
          <ac:chgData name="sonali raj" userId="5f6b26a3d658afea" providerId="LiveId" clId="{A5733893-C36D-4CBF-8E46-9E80FD237C02}" dt="2023-05-02T03:38:36.512" v="3418" actId="21"/>
          <ac:spMkLst>
            <pc:docMk/>
            <pc:sldMk cId="2944516074" sldId="305"/>
            <ac:spMk id="18" creationId="{BE91FC2B-0E64-340D-14EC-9FB10B8D52F2}"/>
          </ac:spMkLst>
        </pc:spChg>
        <pc:spChg chg="add del mod">
          <ac:chgData name="sonali raj" userId="5f6b26a3d658afea" providerId="LiveId" clId="{A5733893-C36D-4CBF-8E46-9E80FD237C02}" dt="2023-05-02T05:09:59.586" v="4238" actId="1076"/>
          <ac:spMkLst>
            <pc:docMk/>
            <pc:sldMk cId="2944516074" sldId="305"/>
            <ac:spMk id="22" creationId="{CD38D9E5-5D40-B0E4-C9B5-40B25E3858B2}"/>
          </ac:spMkLst>
        </pc:spChg>
        <pc:spChg chg="add del mod">
          <ac:chgData name="sonali raj" userId="5f6b26a3d658afea" providerId="LiveId" clId="{A5733893-C36D-4CBF-8E46-9E80FD237C02}" dt="2023-05-02T05:12:38.113" v="4246"/>
          <ac:spMkLst>
            <pc:docMk/>
            <pc:sldMk cId="2944516074" sldId="305"/>
            <ac:spMk id="23" creationId="{F3C56B4C-3C07-4AD3-A459-970286C94742}"/>
          </ac:spMkLst>
        </pc:spChg>
        <pc:graphicFrameChg chg="add mod">
          <ac:chgData name="sonali raj" userId="5f6b26a3d658afea" providerId="LiveId" clId="{A5733893-C36D-4CBF-8E46-9E80FD237C02}" dt="2023-05-02T04:47:01.267" v="3950" actId="1076"/>
          <ac:graphicFrameMkLst>
            <pc:docMk/>
            <pc:sldMk cId="2944516074" sldId="305"/>
            <ac:graphicFrameMk id="20" creationId="{528FF293-99F6-C574-03B6-1FE618BF7000}"/>
          </ac:graphicFrameMkLst>
        </pc:graphicFrameChg>
        <pc:graphicFrameChg chg="add del mod">
          <ac:chgData name="sonali raj" userId="5f6b26a3d658afea" providerId="LiveId" clId="{A5733893-C36D-4CBF-8E46-9E80FD237C02}" dt="2023-05-02T05:07:11.154" v="4121" actId="21"/>
          <ac:graphicFrameMkLst>
            <pc:docMk/>
            <pc:sldMk cId="2944516074" sldId="305"/>
            <ac:graphicFrameMk id="21" creationId="{99F6B7FF-B59C-5120-7AD8-05FE0A578BA5}"/>
          </ac:graphicFrameMkLst>
        </pc:graphicFrameChg>
        <pc:graphicFrameChg chg="add mod">
          <ac:chgData name="sonali raj" userId="5f6b26a3d658afea" providerId="LiveId" clId="{A5733893-C36D-4CBF-8E46-9E80FD237C02}" dt="2023-05-02T05:07:16.070" v="4123" actId="1076"/>
          <ac:graphicFrameMkLst>
            <pc:docMk/>
            <pc:sldMk cId="2944516074" sldId="305"/>
            <ac:graphicFrameMk id="24" creationId="{1DF508EB-3878-EE80-C979-E8038411F736}"/>
          </ac:graphicFrameMkLst>
        </pc:graphicFrameChg>
        <pc:graphicFrameChg chg="add mod">
          <ac:chgData name="sonali raj" userId="5f6b26a3d658afea" providerId="LiveId" clId="{A5733893-C36D-4CBF-8E46-9E80FD237C02}" dt="2023-05-02T05:12:37.152" v="4244" actId="1076"/>
          <ac:graphicFrameMkLst>
            <pc:docMk/>
            <pc:sldMk cId="2944516074" sldId="305"/>
            <ac:graphicFrameMk id="25" creationId="{CB8E3E00-3A8C-8EF8-52BE-D942C4E256F5}"/>
          </ac:graphicFrameMkLst>
        </pc:graphicFrameChg>
        <pc:picChg chg="del">
          <ac:chgData name="sonali raj" userId="5f6b26a3d658afea" providerId="LiveId" clId="{A5733893-C36D-4CBF-8E46-9E80FD237C02}" dt="2023-05-02T03:38:32.343" v="3416" actId="478"/>
          <ac:picMkLst>
            <pc:docMk/>
            <pc:sldMk cId="2944516074" sldId="305"/>
            <ac:picMk id="4" creationId="{DF143AE9-80BA-F3EF-6890-E93FAC8A5760}"/>
          </ac:picMkLst>
        </pc:picChg>
        <pc:picChg chg="add del">
          <ac:chgData name="sonali raj" userId="5f6b26a3d658afea" providerId="LiveId" clId="{A5733893-C36D-4CBF-8E46-9E80FD237C02}" dt="2023-05-02T04:36:17.121" v="3921" actId="21"/>
          <ac:picMkLst>
            <pc:docMk/>
            <pc:sldMk cId="2944516074" sldId="305"/>
            <ac:picMk id="6" creationId="{17816556-F0BC-D286-E064-E00EAAEA5A98}"/>
          </ac:picMkLst>
        </pc:picChg>
        <pc:picChg chg="del">
          <ac:chgData name="sonali raj" userId="5f6b26a3d658afea" providerId="LiveId" clId="{A5733893-C36D-4CBF-8E46-9E80FD237C02}" dt="2023-05-02T03:38:39.724" v="3419" actId="21"/>
          <ac:picMkLst>
            <pc:docMk/>
            <pc:sldMk cId="2944516074" sldId="305"/>
            <ac:picMk id="7" creationId="{88051FAC-D174-AF10-1613-B12677862B15}"/>
          </ac:picMkLst>
        </pc:picChg>
        <pc:picChg chg="add del mod">
          <ac:chgData name="sonali raj" userId="5f6b26a3d658afea" providerId="LiveId" clId="{A5733893-C36D-4CBF-8E46-9E80FD237C02}" dt="2023-05-02T04:36:19.783" v="3923"/>
          <ac:picMkLst>
            <pc:docMk/>
            <pc:sldMk cId="2944516074" sldId="305"/>
            <ac:picMk id="13" creationId="{08E238D5-BF96-D742-9E4D-C86A6B4CAE69}"/>
          </ac:picMkLst>
        </pc:picChg>
        <pc:picChg chg="add del mod">
          <ac:chgData name="sonali raj" userId="5f6b26a3d658afea" providerId="LiveId" clId="{A5733893-C36D-4CBF-8E46-9E80FD237C02}" dt="2023-05-02T04:43:10.820" v="3929" actId="478"/>
          <ac:picMkLst>
            <pc:docMk/>
            <pc:sldMk cId="2944516074" sldId="305"/>
            <ac:picMk id="16" creationId="{73C692B7-DAB7-4F48-CC40-18D81775BDA8}"/>
          </ac:picMkLst>
        </pc:picChg>
        <pc:picChg chg="add mod">
          <ac:chgData name="sonali raj" userId="5f6b26a3d658afea" providerId="LiveId" clId="{A5733893-C36D-4CBF-8E46-9E80FD237C02}" dt="2023-05-02T04:43:20.431" v="3932" actId="14100"/>
          <ac:picMkLst>
            <pc:docMk/>
            <pc:sldMk cId="2944516074" sldId="305"/>
            <ac:picMk id="19" creationId="{1E2D26AC-2145-C86A-35B9-1A3FB1D2BB06}"/>
          </ac:picMkLst>
        </pc:picChg>
      </pc:sldChg>
      <pc:sldChg chg="modSp add mod ord">
        <pc:chgData name="sonali raj" userId="5f6b26a3d658afea" providerId="LiveId" clId="{A5733893-C36D-4CBF-8E46-9E80FD237C02}" dt="2023-05-02T05:17:18.148" v="4306" actId="255"/>
        <pc:sldMkLst>
          <pc:docMk/>
          <pc:sldMk cId="392353661" sldId="306"/>
        </pc:sldMkLst>
        <pc:spChg chg="mod">
          <ac:chgData name="sonali raj" userId="5f6b26a3d658afea" providerId="LiveId" clId="{A5733893-C36D-4CBF-8E46-9E80FD237C02}" dt="2023-05-02T05:16:42.745" v="4300" actId="1076"/>
          <ac:spMkLst>
            <pc:docMk/>
            <pc:sldMk cId="392353661" sldId="306"/>
            <ac:spMk id="3" creationId="{200B3D2B-613A-41BE-987D-E6A1324B456D}"/>
          </ac:spMkLst>
        </pc:spChg>
        <pc:spChg chg="mod">
          <ac:chgData name="sonali raj" userId="5f6b26a3d658afea" providerId="LiveId" clId="{A5733893-C36D-4CBF-8E46-9E80FD237C02}" dt="2023-05-02T05:17:18.148" v="4306" actId="255"/>
          <ac:spMkLst>
            <pc:docMk/>
            <pc:sldMk cId="392353661" sldId="306"/>
            <ac:spMk id="10" creationId="{2972F17A-D965-40B9-8ABB-C634072DBCC0}"/>
          </ac:spMkLst>
        </pc:spChg>
      </pc:sldChg>
      <pc:sldChg chg="addSp delSp modSp add mod ord">
        <pc:chgData name="sonali raj" userId="5f6b26a3d658afea" providerId="LiveId" clId="{A5733893-C36D-4CBF-8E46-9E80FD237C02}" dt="2023-05-02T06:28:16.724" v="4818" actId="1076"/>
        <pc:sldMkLst>
          <pc:docMk/>
          <pc:sldMk cId="1031805766" sldId="307"/>
        </pc:sldMkLst>
        <pc:spChg chg="mod">
          <ac:chgData name="sonali raj" userId="5f6b26a3d658afea" providerId="LiveId" clId="{A5733893-C36D-4CBF-8E46-9E80FD237C02}" dt="2023-05-02T05:23:23.594" v="4332"/>
          <ac:spMkLst>
            <pc:docMk/>
            <pc:sldMk cId="1031805766" sldId="307"/>
            <ac:spMk id="2" creationId="{19304E83-A4F0-49C5-BB01-F5773509A2B3}"/>
          </ac:spMkLst>
        </pc:spChg>
        <pc:spChg chg="add del mod">
          <ac:chgData name="sonali raj" userId="5f6b26a3d658afea" providerId="LiveId" clId="{A5733893-C36D-4CBF-8E46-9E80FD237C02}" dt="2023-05-02T05:22:55.531" v="4325" actId="21"/>
          <ac:spMkLst>
            <pc:docMk/>
            <pc:sldMk cId="1031805766" sldId="307"/>
            <ac:spMk id="3" creationId="{B35FA7E6-8BCA-447E-CBD5-58D6E1A93137}"/>
          </ac:spMkLst>
        </pc:spChg>
        <pc:spChg chg="add del mod">
          <ac:chgData name="sonali raj" userId="5f6b26a3d658afea" providerId="LiveId" clId="{A5733893-C36D-4CBF-8E46-9E80FD237C02}" dt="2023-05-02T05:22:51.575" v="4323"/>
          <ac:spMkLst>
            <pc:docMk/>
            <pc:sldMk cId="1031805766" sldId="307"/>
            <ac:spMk id="4" creationId="{7F72070C-73A2-FDCA-387B-8A3314C3B878}"/>
          </ac:spMkLst>
        </pc:spChg>
        <pc:spChg chg="add del mod">
          <ac:chgData name="sonali raj" userId="5f6b26a3d658afea" providerId="LiveId" clId="{A5733893-C36D-4CBF-8E46-9E80FD237C02}" dt="2023-05-02T05:25:08.333" v="4357" actId="20577"/>
          <ac:spMkLst>
            <pc:docMk/>
            <pc:sldMk cId="1031805766" sldId="307"/>
            <ac:spMk id="10" creationId="{F72ED98E-1DAE-BA20-718B-C3AF7CE56DD2}"/>
          </ac:spMkLst>
        </pc:spChg>
        <pc:spChg chg="add mod">
          <ac:chgData name="sonali raj" userId="5f6b26a3d658afea" providerId="LiveId" clId="{A5733893-C36D-4CBF-8E46-9E80FD237C02}" dt="2023-05-02T06:28:16.724" v="4818" actId="1076"/>
          <ac:spMkLst>
            <pc:docMk/>
            <pc:sldMk cId="1031805766" sldId="307"/>
            <ac:spMk id="15" creationId="{AC5784FA-443E-A301-C35C-F933EEB3BE59}"/>
          </ac:spMkLst>
        </pc:spChg>
        <pc:spChg chg="del">
          <ac:chgData name="sonali raj" userId="5f6b26a3d658afea" providerId="LiveId" clId="{A5733893-C36D-4CBF-8E46-9E80FD237C02}" dt="2023-05-02T05:22:42.966" v="4318" actId="21"/>
          <ac:spMkLst>
            <pc:docMk/>
            <pc:sldMk cId="1031805766" sldId="307"/>
            <ac:spMk id="22" creationId="{CD38D9E5-5D40-B0E4-C9B5-40B25E3858B2}"/>
          </ac:spMkLst>
        </pc:spChg>
        <pc:graphicFrameChg chg="del">
          <ac:chgData name="sonali raj" userId="5f6b26a3d658afea" providerId="LiveId" clId="{A5733893-C36D-4CBF-8E46-9E80FD237C02}" dt="2023-05-02T05:22:35.615" v="4316" actId="21"/>
          <ac:graphicFrameMkLst>
            <pc:docMk/>
            <pc:sldMk cId="1031805766" sldId="307"/>
            <ac:graphicFrameMk id="20" creationId="{528FF293-99F6-C574-03B6-1FE618BF7000}"/>
          </ac:graphicFrameMkLst>
        </pc:graphicFrameChg>
        <pc:graphicFrameChg chg="del">
          <ac:chgData name="sonali raj" userId="5f6b26a3d658afea" providerId="LiveId" clId="{A5733893-C36D-4CBF-8E46-9E80FD237C02}" dt="2023-05-02T05:22:39.336" v="4317" actId="21"/>
          <ac:graphicFrameMkLst>
            <pc:docMk/>
            <pc:sldMk cId="1031805766" sldId="307"/>
            <ac:graphicFrameMk id="25" creationId="{CB8E3E00-3A8C-8EF8-52BE-D942C4E256F5}"/>
          </ac:graphicFrameMkLst>
        </pc:graphicFrameChg>
        <pc:picChg chg="add mod">
          <ac:chgData name="sonali raj" userId="5f6b26a3d658afea" providerId="LiveId" clId="{A5733893-C36D-4CBF-8E46-9E80FD237C02}" dt="2023-05-02T05:23:10.171" v="4330" actId="1076"/>
          <ac:picMkLst>
            <pc:docMk/>
            <pc:sldMk cId="1031805766" sldId="307"/>
            <ac:picMk id="6" creationId="{1DF1442B-12E2-91DA-BE04-267B050DD337}"/>
          </ac:picMkLst>
        </pc:picChg>
        <pc:picChg chg="add mod modCrop">
          <ac:chgData name="sonali raj" userId="5f6b26a3d658afea" providerId="LiveId" clId="{A5733893-C36D-4CBF-8E46-9E80FD237C02}" dt="2023-05-02T06:04:38.223" v="4564" actId="1076"/>
          <ac:picMkLst>
            <pc:docMk/>
            <pc:sldMk cId="1031805766" sldId="307"/>
            <ac:picMk id="13" creationId="{1EE1D1E6-9C57-4501-45CF-0873DF1A32CE}"/>
          </ac:picMkLst>
        </pc:picChg>
        <pc:picChg chg="del">
          <ac:chgData name="sonali raj" userId="5f6b26a3d658afea" providerId="LiveId" clId="{A5733893-C36D-4CBF-8E46-9E80FD237C02}" dt="2023-05-02T05:22:25.722" v="4315" actId="478"/>
          <ac:picMkLst>
            <pc:docMk/>
            <pc:sldMk cId="1031805766" sldId="307"/>
            <ac:picMk id="19" creationId="{1E2D26AC-2145-C86A-35B9-1A3FB1D2BB06}"/>
          </ac:picMkLst>
        </pc:picChg>
      </pc:sldChg>
      <pc:sldChg chg="addSp delSp modSp add mod ord">
        <pc:chgData name="sonali raj" userId="5f6b26a3d658afea" providerId="LiveId" clId="{A5733893-C36D-4CBF-8E46-9E80FD237C02}" dt="2023-05-02T05:33:31.337" v="4405" actId="14100"/>
        <pc:sldMkLst>
          <pc:docMk/>
          <pc:sldMk cId="4081490574" sldId="308"/>
        </pc:sldMkLst>
        <pc:spChg chg="mod">
          <ac:chgData name="sonali raj" userId="5f6b26a3d658afea" providerId="LiveId" clId="{A5733893-C36D-4CBF-8E46-9E80FD237C02}" dt="2023-05-02T05:33:31.337" v="4405" actId="14100"/>
          <ac:spMkLst>
            <pc:docMk/>
            <pc:sldMk cId="4081490574" sldId="308"/>
            <ac:spMk id="2" creationId="{3560F281-4FF6-4617-A809-AC9C15ECF18A}"/>
          </ac:spMkLst>
        </pc:spChg>
        <pc:spChg chg="del">
          <ac:chgData name="sonali raj" userId="5f6b26a3d658afea" providerId="LiveId" clId="{A5733893-C36D-4CBF-8E46-9E80FD237C02}" dt="2023-05-02T05:32:29.206" v="4390" actId="21"/>
          <ac:spMkLst>
            <pc:docMk/>
            <pc:sldMk cId="4081490574" sldId="308"/>
            <ac:spMk id="3" creationId="{611DC577-0A95-47D0-95D9-5F8DA763D46B}"/>
          </ac:spMkLst>
        </pc:spChg>
        <pc:spChg chg="add del mod">
          <ac:chgData name="sonali raj" userId="5f6b26a3d658afea" providerId="LiveId" clId="{A5733893-C36D-4CBF-8E46-9E80FD237C02}" dt="2023-05-02T05:32:39.871" v="4393" actId="21"/>
          <ac:spMkLst>
            <pc:docMk/>
            <pc:sldMk cId="4081490574" sldId="308"/>
            <ac:spMk id="13" creationId="{9A48A127-6238-49F8-B271-6821F41F7867}"/>
          </ac:spMkLst>
        </pc:spChg>
        <pc:spChg chg="del">
          <ac:chgData name="sonali raj" userId="5f6b26a3d658afea" providerId="LiveId" clId="{A5733893-C36D-4CBF-8E46-9E80FD237C02}" dt="2023-05-02T05:32:49.479" v="4394" actId="478"/>
          <ac:spMkLst>
            <pc:docMk/>
            <pc:sldMk cId="4081490574" sldId="308"/>
            <ac:spMk id="15" creationId="{3A71CACA-3F58-4DEC-638F-158262FCFCE0}"/>
          </ac:spMkLst>
        </pc:spChg>
        <pc:spChg chg="add del mod">
          <ac:chgData name="sonali raj" userId="5f6b26a3d658afea" providerId="LiveId" clId="{A5733893-C36D-4CBF-8E46-9E80FD237C02}" dt="2023-05-02T05:33:18.094" v="4401" actId="478"/>
          <ac:spMkLst>
            <pc:docMk/>
            <pc:sldMk cId="4081490574" sldId="308"/>
            <ac:spMk id="17" creationId="{B474CE0C-CC75-61A2-FA34-C07E4B961EB8}"/>
          </ac:spMkLst>
        </pc:spChg>
        <pc:graphicFrameChg chg="add del mod">
          <ac:chgData name="sonali raj" userId="5f6b26a3d658afea" providerId="LiveId" clId="{A5733893-C36D-4CBF-8E46-9E80FD237C02}" dt="2023-05-02T05:33:11.735" v="4399" actId="1076"/>
          <ac:graphicFrameMkLst>
            <pc:docMk/>
            <pc:sldMk cId="4081490574" sldId="308"/>
            <ac:graphicFrameMk id="4" creationId="{D439EB4A-0C86-CCA4-C754-4FD556C06AFF}"/>
          </ac:graphicFrameMkLst>
        </pc:graphicFrameChg>
        <pc:graphicFrameChg chg="del mod">
          <ac:chgData name="sonali raj" userId="5f6b26a3d658afea" providerId="LiveId" clId="{A5733893-C36D-4CBF-8E46-9E80FD237C02}" dt="2023-05-02T05:33:01.848" v="4398" actId="21"/>
          <ac:graphicFrameMkLst>
            <pc:docMk/>
            <pc:sldMk cId="4081490574" sldId="308"/>
            <ac:graphicFrameMk id="14" creationId="{AFE8C26E-0F25-21FE-FA7E-D28D05686952}"/>
          </ac:graphicFrameMkLst>
        </pc:graphicFrameChg>
        <pc:inkChg chg="mod">
          <ac:chgData name="sonali raj" userId="5f6b26a3d658afea" providerId="LiveId" clId="{A5733893-C36D-4CBF-8E46-9E80FD237C02}" dt="2023-05-02T05:33:21.795" v="4402" actId="1076"/>
          <ac:inkMkLst>
            <pc:docMk/>
            <pc:sldMk cId="4081490574" sldId="308"/>
            <ac:inkMk id="10" creationId="{2804600C-34BB-49F6-9B12-F56C60319D08}"/>
          </ac:inkMkLst>
        </pc:inkChg>
      </pc:sldChg>
      <pc:sldChg chg="addSp delSp modSp add mod">
        <pc:chgData name="sonali raj" userId="5f6b26a3d658afea" providerId="LiveId" clId="{A5733893-C36D-4CBF-8E46-9E80FD237C02}" dt="2023-05-02T06:38:21.029" v="4959" actId="1076"/>
        <pc:sldMkLst>
          <pc:docMk/>
          <pc:sldMk cId="3504420372" sldId="309"/>
        </pc:sldMkLst>
        <pc:spChg chg="add mod">
          <ac:chgData name="sonali raj" userId="5f6b26a3d658afea" providerId="LiveId" clId="{A5733893-C36D-4CBF-8E46-9E80FD237C02}" dt="2023-05-02T06:38:21.029" v="4959" actId="1076"/>
          <ac:spMkLst>
            <pc:docMk/>
            <pc:sldMk cId="3504420372" sldId="309"/>
            <ac:spMk id="7" creationId="{9819942D-8B4C-FE98-21AD-811351F0A8B7}"/>
          </ac:spMkLst>
        </pc:spChg>
        <pc:spChg chg="del">
          <ac:chgData name="sonali raj" userId="5f6b26a3d658afea" providerId="LiveId" clId="{A5733893-C36D-4CBF-8E46-9E80FD237C02}" dt="2023-05-02T06:06:27.383" v="4567" actId="21"/>
          <ac:spMkLst>
            <pc:docMk/>
            <pc:sldMk cId="3504420372" sldId="309"/>
            <ac:spMk id="10" creationId="{F72ED98E-1DAE-BA20-718B-C3AF7CE56DD2}"/>
          </ac:spMkLst>
        </pc:spChg>
        <pc:picChg chg="add mod">
          <ac:chgData name="sonali raj" userId="5f6b26a3d658afea" providerId="LiveId" clId="{A5733893-C36D-4CBF-8E46-9E80FD237C02}" dt="2023-05-02T06:37:04.999" v="4952" actId="1076"/>
          <ac:picMkLst>
            <pc:docMk/>
            <pc:sldMk cId="3504420372" sldId="309"/>
            <ac:picMk id="4" creationId="{0D5375EB-E815-57BA-AF8B-BD5042C8D807}"/>
          </ac:picMkLst>
        </pc:picChg>
        <pc:picChg chg="del">
          <ac:chgData name="sonali raj" userId="5f6b26a3d658afea" providerId="LiveId" clId="{A5733893-C36D-4CBF-8E46-9E80FD237C02}" dt="2023-05-02T06:06:23.157" v="4566" actId="478"/>
          <ac:picMkLst>
            <pc:docMk/>
            <pc:sldMk cId="3504420372" sldId="309"/>
            <ac:picMk id="13" creationId="{1EE1D1E6-9C57-4501-45CF-0873DF1A32CE}"/>
          </ac:picMkLst>
        </pc:picChg>
      </pc:sldChg>
      <pc:sldChg chg="addSp delSp modSp add mod ord">
        <pc:chgData name="sonali raj" userId="5f6b26a3d658afea" providerId="LiveId" clId="{A5733893-C36D-4CBF-8E46-9E80FD237C02}" dt="2023-05-02T06:43:31.565" v="5115" actId="14100"/>
        <pc:sldMkLst>
          <pc:docMk/>
          <pc:sldMk cId="3567822411" sldId="310"/>
        </pc:sldMkLst>
        <pc:spChg chg="mod">
          <ac:chgData name="sonali raj" userId="5f6b26a3d658afea" providerId="LiveId" clId="{A5733893-C36D-4CBF-8E46-9E80FD237C02}" dt="2023-05-02T06:43:10.148" v="5111" actId="1076"/>
          <ac:spMkLst>
            <pc:docMk/>
            <pc:sldMk cId="3567822411" sldId="310"/>
            <ac:spMk id="2" creationId="{3560F281-4FF6-4617-A809-AC9C15ECF18A}"/>
          </ac:spMkLst>
        </pc:spChg>
        <pc:spChg chg="mod">
          <ac:chgData name="sonali raj" userId="5f6b26a3d658afea" providerId="LiveId" clId="{A5733893-C36D-4CBF-8E46-9E80FD237C02}" dt="2023-05-02T06:43:31.565" v="5115" actId="14100"/>
          <ac:spMkLst>
            <pc:docMk/>
            <pc:sldMk cId="3567822411" sldId="310"/>
            <ac:spMk id="4" creationId="{D355C61F-C8F1-4977-8E1F-F16C0D9EA88C}"/>
          </ac:spMkLst>
        </pc:spChg>
        <pc:spChg chg="mod">
          <ac:chgData name="sonali raj" userId="5f6b26a3d658afea" providerId="LiveId" clId="{A5733893-C36D-4CBF-8E46-9E80FD237C02}" dt="2023-05-02T06:43:13.774" v="5112" actId="1076"/>
          <ac:spMkLst>
            <pc:docMk/>
            <pc:sldMk cId="3567822411" sldId="310"/>
            <ac:spMk id="15" creationId="{F2175A56-33A2-E805-DB7C-75F679072B1F}"/>
          </ac:spMkLst>
        </pc:spChg>
        <pc:grpChg chg="add del">
          <ac:chgData name="sonali raj" userId="5f6b26a3d658afea" providerId="LiveId" clId="{A5733893-C36D-4CBF-8E46-9E80FD237C02}" dt="2023-05-02T06:42:12.517" v="5099" actId="478"/>
          <ac:grpSpMkLst>
            <pc:docMk/>
            <pc:sldMk cId="3567822411" sldId="310"/>
            <ac:grpSpMk id="12" creationId="{3AEC275E-1484-06B3-6417-247A8E522B1E}"/>
          </ac:grpSpMkLst>
        </pc:grpChg>
      </pc:sldChg>
      <pc:sldMasterChg chg="setBg modSldLayout">
        <pc:chgData name="sonali raj" userId="5f6b26a3d658afea" providerId="LiveId" clId="{A5733893-C36D-4CBF-8E46-9E80FD237C02}" dt="2023-04-30T21:00:49.337" v="242"/>
        <pc:sldMasterMkLst>
          <pc:docMk/>
          <pc:sldMasterMk cId="946163275" sldId="2147483648"/>
        </pc:sldMasterMkLst>
        <pc:sldLayoutChg chg="setBg">
          <pc:chgData name="sonali raj" userId="5f6b26a3d658afea" providerId="LiveId" clId="{A5733893-C36D-4CBF-8E46-9E80FD237C02}" dt="2023-04-30T21:00:49.337" v="242"/>
          <pc:sldLayoutMkLst>
            <pc:docMk/>
            <pc:sldMasterMk cId="946163275" sldId="2147483648"/>
            <pc:sldLayoutMk cId="1334038435" sldId="2147483649"/>
          </pc:sldLayoutMkLst>
        </pc:sldLayoutChg>
        <pc:sldLayoutChg chg="setBg">
          <pc:chgData name="sonali raj" userId="5f6b26a3d658afea" providerId="LiveId" clId="{A5733893-C36D-4CBF-8E46-9E80FD237C02}" dt="2023-04-30T21:00:49.337" v="242"/>
          <pc:sldLayoutMkLst>
            <pc:docMk/>
            <pc:sldMasterMk cId="946163275" sldId="2147483648"/>
            <pc:sldLayoutMk cId="1734501631" sldId="2147483650"/>
          </pc:sldLayoutMkLst>
        </pc:sldLayoutChg>
        <pc:sldLayoutChg chg="setBg">
          <pc:chgData name="sonali raj" userId="5f6b26a3d658afea" providerId="LiveId" clId="{A5733893-C36D-4CBF-8E46-9E80FD237C02}" dt="2023-04-30T21:00:49.337" v="242"/>
          <pc:sldLayoutMkLst>
            <pc:docMk/>
            <pc:sldMasterMk cId="946163275" sldId="2147483648"/>
            <pc:sldLayoutMk cId="891552186" sldId="2147483652"/>
          </pc:sldLayoutMkLst>
        </pc:sldLayoutChg>
        <pc:sldLayoutChg chg="setBg">
          <pc:chgData name="sonali raj" userId="5f6b26a3d658afea" providerId="LiveId" clId="{A5733893-C36D-4CBF-8E46-9E80FD237C02}" dt="2023-04-30T21:00:49.337" v="242"/>
          <pc:sldLayoutMkLst>
            <pc:docMk/>
            <pc:sldMasterMk cId="946163275" sldId="2147483648"/>
            <pc:sldLayoutMk cId="1505855276" sldId="2147483654"/>
          </pc:sldLayoutMkLst>
        </pc:sldLayoutChg>
        <pc:sldLayoutChg chg="setBg">
          <pc:chgData name="sonali raj" userId="5f6b26a3d658afea" providerId="LiveId" clId="{A5733893-C36D-4CBF-8E46-9E80FD237C02}" dt="2023-04-30T21:00:49.337" v="242"/>
          <pc:sldLayoutMkLst>
            <pc:docMk/>
            <pc:sldMasterMk cId="946163275" sldId="2147483648"/>
            <pc:sldLayoutMk cId="1139767039" sldId="2147483655"/>
          </pc:sldLayoutMkLst>
        </pc:sldLayoutChg>
        <pc:sldLayoutChg chg="setBg">
          <pc:chgData name="sonali raj" userId="5f6b26a3d658afea" providerId="LiveId" clId="{A5733893-C36D-4CBF-8E46-9E80FD237C02}" dt="2023-04-30T21:00:49.337" v="242"/>
          <pc:sldLayoutMkLst>
            <pc:docMk/>
            <pc:sldMasterMk cId="946163275" sldId="2147483648"/>
            <pc:sldLayoutMk cId="2654388017" sldId="2147483656"/>
          </pc:sldLayoutMkLst>
        </pc:sldLayoutChg>
        <pc:sldLayoutChg chg="setBg">
          <pc:chgData name="sonali raj" userId="5f6b26a3d658afea" providerId="LiveId" clId="{A5733893-C36D-4CBF-8E46-9E80FD237C02}" dt="2023-04-30T21:00:49.337" v="242"/>
          <pc:sldLayoutMkLst>
            <pc:docMk/>
            <pc:sldMasterMk cId="946163275" sldId="2147483648"/>
            <pc:sldLayoutMk cId="974837237" sldId="2147483657"/>
          </pc:sldLayoutMkLst>
        </pc:sldLayoutChg>
        <pc:sldLayoutChg chg="setBg">
          <pc:chgData name="sonali raj" userId="5f6b26a3d658afea" providerId="LiveId" clId="{A5733893-C36D-4CBF-8E46-9E80FD237C02}" dt="2023-04-30T21:00:49.337" v="242"/>
          <pc:sldLayoutMkLst>
            <pc:docMk/>
            <pc:sldMasterMk cId="946163275" sldId="2147483648"/>
            <pc:sldLayoutMk cId="1350103997" sldId="2147483658"/>
          </pc:sldLayoutMkLst>
        </pc:sldLayoutChg>
        <pc:sldLayoutChg chg="setBg">
          <pc:chgData name="sonali raj" userId="5f6b26a3d658afea" providerId="LiveId" clId="{A5733893-C36D-4CBF-8E46-9E80FD237C02}" dt="2023-04-30T21:00:49.337" v="242"/>
          <pc:sldLayoutMkLst>
            <pc:docMk/>
            <pc:sldMasterMk cId="946163275" sldId="2147483648"/>
            <pc:sldLayoutMk cId="2509955754" sldId="2147483659"/>
          </pc:sldLayoutMkLst>
        </pc:sldLayoutChg>
        <pc:sldLayoutChg chg="setBg">
          <pc:chgData name="sonali raj" userId="5f6b26a3d658afea" providerId="LiveId" clId="{A5733893-C36D-4CBF-8E46-9E80FD237C02}" dt="2023-04-30T21:00:49.337" v="242"/>
          <pc:sldLayoutMkLst>
            <pc:docMk/>
            <pc:sldMasterMk cId="946163275" sldId="2147483648"/>
            <pc:sldLayoutMk cId="1987784647" sldId="2147483660"/>
          </pc:sldLayoutMkLst>
        </pc:sldLayoutChg>
        <pc:sldLayoutChg chg="setBg">
          <pc:chgData name="sonali raj" userId="5f6b26a3d658afea" providerId="LiveId" clId="{A5733893-C36D-4CBF-8E46-9E80FD237C02}" dt="2023-04-30T21:00:49.337" v="242"/>
          <pc:sldLayoutMkLst>
            <pc:docMk/>
            <pc:sldMasterMk cId="946163275" sldId="2147483648"/>
            <pc:sldLayoutMk cId="2437159034" sldId="2147483662"/>
          </pc:sldLayoutMkLst>
        </pc:sldLayoutChg>
        <pc:sldLayoutChg chg="setBg">
          <pc:chgData name="sonali raj" userId="5f6b26a3d658afea" providerId="LiveId" clId="{A5733893-C36D-4CBF-8E46-9E80FD237C02}" dt="2023-04-30T21:00:49.337" v="242"/>
          <pc:sldLayoutMkLst>
            <pc:docMk/>
            <pc:sldMasterMk cId="946163275" sldId="2147483648"/>
            <pc:sldLayoutMk cId="2282858560" sldId="2147483663"/>
          </pc:sldLayoutMkLst>
        </pc:sldLayoutChg>
        <pc:sldLayoutChg chg="setBg">
          <pc:chgData name="sonali raj" userId="5f6b26a3d658afea" providerId="LiveId" clId="{A5733893-C36D-4CBF-8E46-9E80FD237C02}" dt="2023-04-30T21:00:49.337" v="242"/>
          <pc:sldLayoutMkLst>
            <pc:docMk/>
            <pc:sldMasterMk cId="946163275" sldId="2147483648"/>
            <pc:sldLayoutMk cId="2049663139" sldId="2147483664"/>
          </pc:sldLayoutMkLst>
        </pc:sldLayoutChg>
        <pc:sldLayoutChg chg="setBg">
          <pc:chgData name="sonali raj" userId="5f6b26a3d658afea" providerId="LiveId" clId="{A5733893-C36D-4CBF-8E46-9E80FD237C02}" dt="2023-04-30T21:00:49.337" v="242"/>
          <pc:sldLayoutMkLst>
            <pc:docMk/>
            <pc:sldMasterMk cId="946163275" sldId="2147483648"/>
            <pc:sldLayoutMk cId="384389291" sldId="2147483666"/>
          </pc:sldLayoutMkLst>
        </pc:sldLayoutChg>
        <pc:sldLayoutChg chg="setBg">
          <pc:chgData name="sonali raj" userId="5f6b26a3d658afea" providerId="LiveId" clId="{A5733893-C36D-4CBF-8E46-9E80FD237C02}" dt="2023-04-30T21:00:49.337" v="242"/>
          <pc:sldLayoutMkLst>
            <pc:docMk/>
            <pc:sldMasterMk cId="946163275" sldId="2147483648"/>
            <pc:sldLayoutMk cId="857760109" sldId="2147483667"/>
          </pc:sldLayoutMkLst>
        </pc:sldLayoutChg>
        <pc:sldLayoutChg chg="setBg">
          <pc:chgData name="sonali raj" userId="5f6b26a3d658afea" providerId="LiveId" clId="{A5733893-C36D-4CBF-8E46-9E80FD237C02}" dt="2023-04-30T21:00:49.337" v="242"/>
          <pc:sldLayoutMkLst>
            <pc:docMk/>
            <pc:sldMasterMk cId="946163275" sldId="2147483648"/>
            <pc:sldLayoutMk cId="3982563737" sldId="2147483668"/>
          </pc:sldLayoutMkLst>
        </pc:sldLayoutChg>
        <pc:sldLayoutChg chg="setBg">
          <pc:chgData name="sonali raj" userId="5f6b26a3d658afea" providerId="LiveId" clId="{A5733893-C36D-4CBF-8E46-9E80FD237C02}" dt="2023-04-30T21:00:49.337" v="242"/>
          <pc:sldLayoutMkLst>
            <pc:docMk/>
            <pc:sldMasterMk cId="946163275" sldId="2147483648"/>
            <pc:sldLayoutMk cId="976207530" sldId="2147483669"/>
          </pc:sldLayoutMkLst>
        </pc:sldLayoutChg>
        <pc:sldLayoutChg chg="setBg">
          <pc:chgData name="sonali raj" userId="5f6b26a3d658afea" providerId="LiveId" clId="{A5733893-C36D-4CBF-8E46-9E80FD237C02}" dt="2023-04-30T21:00:49.337" v="242"/>
          <pc:sldLayoutMkLst>
            <pc:docMk/>
            <pc:sldMasterMk cId="946163275" sldId="2147483648"/>
            <pc:sldLayoutMk cId="615553311" sldId="2147483670"/>
          </pc:sldLayoutMkLst>
        </pc:sldLayoutChg>
        <pc:sldLayoutChg chg="setBg">
          <pc:chgData name="sonali raj" userId="5f6b26a3d658afea" providerId="LiveId" clId="{A5733893-C36D-4CBF-8E46-9E80FD237C02}" dt="2023-04-30T21:00:49.337" v="242"/>
          <pc:sldLayoutMkLst>
            <pc:docMk/>
            <pc:sldMasterMk cId="946163275" sldId="2147483648"/>
            <pc:sldLayoutMk cId="3625315097" sldId="2147483671"/>
          </pc:sldLayoutMkLst>
        </pc:sldLayoutChg>
        <pc:sldLayoutChg chg="setBg">
          <pc:chgData name="sonali raj" userId="5f6b26a3d658afea" providerId="LiveId" clId="{A5733893-C36D-4CBF-8E46-9E80FD237C02}" dt="2023-04-30T21:00:49.337" v="242"/>
          <pc:sldLayoutMkLst>
            <pc:docMk/>
            <pc:sldMasterMk cId="946163275" sldId="2147483648"/>
            <pc:sldLayoutMk cId="3900433511" sldId="2147483672"/>
          </pc:sldLayoutMkLst>
        </pc:sldLayoutChg>
        <pc:sldLayoutChg chg="setBg">
          <pc:chgData name="sonali raj" userId="5f6b26a3d658afea" providerId="LiveId" clId="{A5733893-C36D-4CBF-8E46-9E80FD237C02}" dt="2023-04-30T21:00:49.337" v="242"/>
          <pc:sldLayoutMkLst>
            <pc:docMk/>
            <pc:sldMasterMk cId="946163275" sldId="2147483648"/>
            <pc:sldLayoutMk cId="801432743" sldId="2147483673"/>
          </pc:sldLayoutMkLst>
        </pc:sldLayoutChg>
        <pc:sldLayoutChg chg="setBg">
          <pc:chgData name="sonali raj" userId="5f6b26a3d658afea" providerId="LiveId" clId="{A5733893-C36D-4CBF-8E46-9E80FD237C02}" dt="2023-04-30T21:00:49.337" v="242"/>
          <pc:sldLayoutMkLst>
            <pc:docMk/>
            <pc:sldMasterMk cId="946163275" sldId="2147483648"/>
            <pc:sldLayoutMk cId="2040633376" sldId="2147483674"/>
          </pc:sldLayoutMkLst>
        </pc:sldLayoutChg>
        <pc:sldLayoutChg chg="setBg">
          <pc:chgData name="sonali raj" userId="5f6b26a3d658afea" providerId="LiveId" clId="{A5733893-C36D-4CBF-8E46-9E80FD237C02}" dt="2023-04-30T21:00:49.337" v="242"/>
          <pc:sldLayoutMkLst>
            <pc:docMk/>
            <pc:sldMasterMk cId="946163275" sldId="2147483648"/>
            <pc:sldLayoutMk cId="2877243659" sldId="2147483675"/>
          </pc:sldLayoutMkLst>
        </pc:sldLayoutChg>
      </pc:sldMasterChg>
      <pc:sldMasterChg chg="add mod setBg addSldLayout modSldLayout">
        <pc:chgData name="sonali raj" userId="5f6b26a3d658afea" providerId="LiveId" clId="{A5733893-C36D-4CBF-8E46-9E80FD237C02}" dt="2023-04-30T21:00:49.337" v="242"/>
        <pc:sldMasterMkLst>
          <pc:docMk/>
          <pc:sldMasterMk cId="1136950667" sldId="2147483676"/>
        </pc:sldMasterMkLst>
        <pc:sldLayoutChg chg="add mod replId setBg">
          <pc:chgData name="sonali raj" userId="5f6b26a3d658afea" providerId="LiveId" clId="{A5733893-C36D-4CBF-8E46-9E80FD237C02}" dt="2023-04-30T21:00:49.337" v="242"/>
          <pc:sldLayoutMkLst>
            <pc:docMk/>
            <pc:sldMasterMk cId="1136950667" sldId="2147483676"/>
            <pc:sldLayoutMk cId="695776366" sldId="2147483677"/>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806662582" sldId="2147483678"/>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4125968135" sldId="2147483679"/>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1366090119" sldId="2147483680"/>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587447340" sldId="2147483681"/>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125916015" sldId="2147483682"/>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86383966" sldId="2147483683"/>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2096990770" sldId="2147483684"/>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2058594239" sldId="2147483685"/>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1646271532" sldId="2147483686"/>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498476554" sldId="2147483687"/>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210051356" sldId="2147483688"/>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625471357" sldId="2147483689"/>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784327470" sldId="2147483690"/>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126245458" sldId="2147483691"/>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1969439953" sldId="2147483692"/>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874088088" sldId="2147483693"/>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072740980" sldId="2147483694"/>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738499520" sldId="2147483695"/>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2237666390" sldId="2147483696"/>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3953041493" sldId="2147483697"/>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2514070211" sldId="2147483698"/>
          </pc:sldLayoutMkLst>
        </pc:sldLayoutChg>
        <pc:sldLayoutChg chg="add mod replId setBg">
          <pc:chgData name="sonali raj" userId="5f6b26a3d658afea" providerId="LiveId" clId="{A5733893-C36D-4CBF-8E46-9E80FD237C02}" dt="2023-04-30T21:00:49.337" v="242"/>
          <pc:sldLayoutMkLst>
            <pc:docMk/>
            <pc:sldMasterMk cId="1136950667" sldId="2147483676"/>
            <pc:sldLayoutMk cId="644265049" sldId="2147483699"/>
          </pc:sldLayoutMkLst>
        </pc:sldLayoutChg>
      </pc:sldMasterChg>
    </pc:docChg>
  </pc:docChgLst>
  <pc:docChgLst>
    <pc:chgData name="Raj Sonal, Sonali" userId="5d45dd4f-5a02-42ac-9cd4-71c219d77549" providerId="ADAL" clId="{AD97EF3F-A54D-4624-965B-C256FF898FFB}"/>
    <pc:docChg chg="custSel modSld">
      <pc:chgData name="Raj Sonal, Sonali" userId="5d45dd4f-5a02-42ac-9cd4-71c219d77549" providerId="ADAL" clId="{AD97EF3F-A54D-4624-965B-C256FF898FFB}" dt="2023-05-02T23:48:34.784" v="8" actId="2"/>
      <pc:docMkLst>
        <pc:docMk/>
      </pc:docMkLst>
      <pc:sldChg chg="modSp mod">
        <pc:chgData name="Raj Sonal, Sonali" userId="5d45dd4f-5a02-42ac-9cd4-71c219d77549" providerId="ADAL" clId="{AD97EF3F-A54D-4624-965B-C256FF898FFB}" dt="2023-05-02T23:48:34.784" v="8" actId="2"/>
        <pc:sldMkLst>
          <pc:docMk/>
          <pc:sldMk cId="3989923275" sldId="298"/>
        </pc:sldMkLst>
        <pc:spChg chg="mod">
          <ac:chgData name="Raj Sonal, Sonali" userId="5d45dd4f-5a02-42ac-9cd4-71c219d77549" providerId="ADAL" clId="{AD97EF3F-A54D-4624-965B-C256FF898FFB}" dt="2023-05-02T23:48:34.784" v="8" actId="2"/>
          <ac:spMkLst>
            <pc:docMk/>
            <pc:sldMk cId="3989923275" sldId="298"/>
            <ac:spMk id="5" creationId="{58798CA3-8DAE-288C-0B3D-5A2541B408BA}"/>
          </ac:spMkLst>
        </pc:spChg>
      </pc:sldChg>
      <pc:sldChg chg="modSp mod">
        <pc:chgData name="Raj Sonal, Sonali" userId="5d45dd4f-5a02-42ac-9cd4-71c219d77549" providerId="ADAL" clId="{AD97EF3F-A54D-4624-965B-C256FF898FFB}" dt="2023-05-02T23:48:23.519" v="0" actId="313"/>
        <pc:sldMkLst>
          <pc:docMk/>
          <pc:sldMk cId="525074177" sldId="299"/>
        </pc:sldMkLst>
        <pc:spChg chg="mod">
          <ac:chgData name="Raj Sonal, Sonali" userId="5d45dd4f-5a02-42ac-9cd4-71c219d77549" providerId="ADAL" clId="{AD97EF3F-A54D-4624-965B-C256FF898FFB}" dt="2023-05-02T23:48:23.519" v="0" actId="313"/>
          <ac:spMkLst>
            <pc:docMk/>
            <pc:sldMk cId="525074177" sldId="299"/>
            <ac:spMk id="12" creationId="{557777F9-CF21-8933-8E13-FC272DF8BD5C}"/>
          </ac:spMkLst>
        </pc:spChg>
      </pc:sldChg>
      <pc:sldChg chg="modSp mod">
        <pc:chgData name="Raj Sonal, Sonali" userId="5d45dd4f-5a02-42ac-9cd4-71c219d77549" providerId="ADAL" clId="{AD97EF3F-A54D-4624-965B-C256FF898FFB}" dt="2023-05-02T23:48:30.160" v="1" actId="2"/>
        <pc:sldMkLst>
          <pc:docMk/>
          <pc:sldMk cId="3504420372" sldId="309"/>
        </pc:sldMkLst>
        <pc:spChg chg="mod">
          <ac:chgData name="Raj Sonal, Sonali" userId="5d45dd4f-5a02-42ac-9cd4-71c219d77549" providerId="ADAL" clId="{AD97EF3F-A54D-4624-965B-C256FF898FFB}" dt="2023-05-02T23:48:30.160" v="1" actId="2"/>
          <ac:spMkLst>
            <pc:docMk/>
            <pc:sldMk cId="3504420372" sldId="309"/>
            <ac:spMk id="7" creationId="{9819942D-8B4C-FE98-21AD-811351F0A8B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5f6b26a3d658afea/Desktop/mwa/Group2_TargetProject.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5f6b26a3d658afea/Desktop/mwa/Group2_Targe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Channel Distribution</a:t>
            </a:r>
          </a:p>
        </c:rich>
      </c:tx>
      <c:layout>
        <c:manualLayout>
          <c:xMode val="edge"/>
          <c:yMode val="edge"/>
          <c:x val="0.4011596675415573"/>
          <c:y val="4.629629629629629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ChannelMasterData!$C$31</c:f>
              <c:strCache>
                <c:ptCount val="1"/>
                <c:pt idx="0">
                  <c:v>Users in 2022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ChannelMasterData!$B$32:$B$36</c:f>
              <c:strCache>
                <c:ptCount val="5"/>
                <c:pt idx="0">
                  <c:v>Direct</c:v>
                </c:pt>
                <c:pt idx="1">
                  <c:v>(Other)</c:v>
                </c:pt>
                <c:pt idx="2">
                  <c:v>Display</c:v>
                </c:pt>
                <c:pt idx="3">
                  <c:v>Affiliates</c:v>
                </c:pt>
                <c:pt idx="4">
                  <c:v>Paid Search</c:v>
                </c:pt>
              </c:strCache>
            </c:strRef>
          </c:cat>
          <c:val>
            <c:numRef>
              <c:f>ChannelMasterData!$C$32:$C$36</c:f>
              <c:numCache>
                <c:formatCode>General</c:formatCode>
                <c:ptCount val="5"/>
                <c:pt idx="0">
                  <c:v>50765</c:v>
                </c:pt>
                <c:pt idx="1">
                  <c:v>8</c:v>
                </c:pt>
                <c:pt idx="2">
                  <c:v>25</c:v>
                </c:pt>
                <c:pt idx="3">
                  <c:v>238</c:v>
                </c:pt>
                <c:pt idx="4">
                  <c:v>5084</c:v>
                </c:pt>
              </c:numCache>
            </c:numRef>
          </c:val>
          <c:extLst>
            <c:ext xmlns:c16="http://schemas.microsoft.com/office/drawing/2014/chart" uri="{C3380CC4-5D6E-409C-BE32-E72D297353CC}">
              <c16:uniqueId val="{00000000-B7B7-4588-940A-BB29EBA50979}"/>
            </c:ext>
          </c:extLst>
        </c:ser>
        <c:ser>
          <c:idx val="1"/>
          <c:order val="1"/>
          <c:tx>
            <c:strRef>
              <c:f>ChannelMasterData!$D$31</c:f>
              <c:strCache>
                <c:ptCount val="1"/>
                <c:pt idx="0">
                  <c:v>User in 2023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ChannelMasterData!$B$32:$B$36</c:f>
              <c:strCache>
                <c:ptCount val="5"/>
                <c:pt idx="0">
                  <c:v>Direct</c:v>
                </c:pt>
                <c:pt idx="1">
                  <c:v>(Other)</c:v>
                </c:pt>
                <c:pt idx="2">
                  <c:v>Display</c:v>
                </c:pt>
                <c:pt idx="3">
                  <c:v>Affiliates</c:v>
                </c:pt>
                <c:pt idx="4">
                  <c:v>Paid Search</c:v>
                </c:pt>
              </c:strCache>
            </c:strRef>
          </c:cat>
          <c:val>
            <c:numRef>
              <c:f>ChannelMasterData!$D$32:$D$36</c:f>
              <c:numCache>
                <c:formatCode>General</c:formatCode>
                <c:ptCount val="5"/>
                <c:pt idx="0">
                  <c:v>44088</c:v>
                </c:pt>
                <c:pt idx="1">
                  <c:v>3</c:v>
                </c:pt>
                <c:pt idx="2">
                  <c:v>238</c:v>
                </c:pt>
                <c:pt idx="3">
                  <c:v>152</c:v>
                </c:pt>
                <c:pt idx="4">
                  <c:v>5655</c:v>
                </c:pt>
              </c:numCache>
            </c:numRef>
          </c:val>
          <c:extLst>
            <c:ext xmlns:c16="http://schemas.microsoft.com/office/drawing/2014/chart" uri="{C3380CC4-5D6E-409C-BE32-E72D297353CC}">
              <c16:uniqueId val="{00000001-B7B7-4588-940A-BB29EBA50979}"/>
            </c:ext>
          </c:extLst>
        </c:ser>
        <c:dLbls>
          <c:showLegendKey val="0"/>
          <c:showVal val="0"/>
          <c:showCatName val="0"/>
          <c:showSerName val="0"/>
          <c:showPercent val="0"/>
          <c:showBubbleSize val="0"/>
        </c:dLbls>
        <c:gapWidth val="150"/>
        <c:shape val="box"/>
        <c:axId val="883543647"/>
        <c:axId val="883541247"/>
        <c:axId val="0"/>
      </c:bar3DChart>
      <c:catAx>
        <c:axId val="8835436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3541247"/>
        <c:crosses val="autoZero"/>
        <c:auto val="1"/>
        <c:lblAlgn val="ctr"/>
        <c:lblOffset val="100"/>
        <c:noMultiLvlLbl val="0"/>
      </c:catAx>
      <c:valAx>
        <c:axId val="883541247"/>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3543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Device Distribution</a:t>
            </a:r>
          </a:p>
        </c:rich>
      </c:tx>
      <c:layout>
        <c:manualLayout>
          <c:xMode val="edge"/>
          <c:yMode val="edge"/>
          <c:x val="0.23828374684726972"/>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7.4638236133040159E-2"/>
          <c:y val="0.35484486160399814"/>
          <c:w val="0.92470910335386725"/>
          <c:h val="0.53780354227375127"/>
        </c:manualLayout>
      </c:layout>
      <c:barChart>
        <c:barDir val="col"/>
        <c:grouping val="clustered"/>
        <c:varyColors val="0"/>
        <c:ser>
          <c:idx val="0"/>
          <c:order val="0"/>
          <c:tx>
            <c:strRef>
              <c:f>Devices!$J$13</c:f>
              <c:strCache>
                <c:ptCount val="1"/>
                <c:pt idx="0">
                  <c:v>2022</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Devices!$I$14:$I$16</c:f>
              <c:strCache>
                <c:ptCount val="3"/>
                <c:pt idx="0">
                  <c:v>desktop</c:v>
                </c:pt>
                <c:pt idx="1">
                  <c:v>mobile</c:v>
                </c:pt>
                <c:pt idx="2">
                  <c:v>tablet</c:v>
                </c:pt>
              </c:strCache>
            </c:strRef>
          </c:cat>
          <c:val>
            <c:numRef>
              <c:f>Devices!$J$14:$J$16</c:f>
              <c:numCache>
                <c:formatCode>General</c:formatCode>
                <c:ptCount val="3"/>
                <c:pt idx="0">
                  <c:v>41537</c:v>
                </c:pt>
                <c:pt idx="1">
                  <c:v>16756</c:v>
                </c:pt>
                <c:pt idx="2">
                  <c:v>904</c:v>
                </c:pt>
              </c:numCache>
            </c:numRef>
          </c:val>
          <c:extLst>
            <c:ext xmlns:c16="http://schemas.microsoft.com/office/drawing/2014/chart" uri="{C3380CC4-5D6E-409C-BE32-E72D297353CC}">
              <c16:uniqueId val="{00000000-DEF6-4A81-B95E-CBA4A2F324BE}"/>
            </c:ext>
          </c:extLst>
        </c:ser>
        <c:ser>
          <c:idx val="1"/>
          <c:order val="1"/>
          <c:tx>
            <c:strRef>
              <c:f>Devices!$K$13</c:f>
              <c:strCache>
                <c:ptCount val="1"/>
                <c:pt idx="0">
                  <c:v>2023</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Devices!$I$14:$I$16</c:f>
              <c:strCache>
                <c:ptCount val="3"/>
                <c:pt idx="0">
                  <c:v>desktop</c:v>
                </c:pt>
                <c:pt idx="1">
                  <c:v>mobile</c:v>
                </c:pt>
                <c:pt idx="2">
                  <c:v>tablet</c:v>
                </c:pt>
              </c:strCache>
            </c:strRef>
          </c:cat>
          <c:val>
            <c:numRef>
              <c:f>Devices!$K$14:$K$16</c:f>
              <c:numCache>
                <c:formatCode>General</c:formatCode>
                <c:ptCount val="3"/>
                <c:pt idx="0">
                  <c:v>34888</c:v>
                </c:pt>
                <c:pt idx="1">
                  <c:v>13923</c:v>
                </c:pt>
                <c:pt idx="2">
                  <c:v>716</c:v>
                </c:pt>
              </c:numCache>
            </c:numRef>
          </c:val>
          <c:extLst>
            <c:ext xmlns:c16="http://schemas.microsoft.com/office/drawing/2014/chart" uri="{C3380CC4-5D6E-409C-BE32-E72D297353CC}">
              <c16:uniqueId val="{00000001-DEF6-4A81-B95E-CBA4A2F324BE}"/>
            </c:ext>
          </c:extLst>
        </c:ser>
        <c:dLbls>
          <c:dLblPos val="inEnd"/>
          <c:showLegendKey val="0"/>
          <c:showVal val="1"/>
          <c:showCatName val="0"/>
          <c:showSerName val="0"/>
          <c:showPercent val="0"/>
          <c:showBubbleSize val="0"/>
        </c:dLbls>
        <c:gapWidth val="65"/>
        <c:axId val="1185066015"/>
        <c:axId val="1185065055"/>
      </c:barChart>
      <c:catAx>
        <c:axId val="118506601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85065055"/>
        <c:crosses val="autoZero"/>
        <c:auto val="1"/>
        <c:lblAlgn val="ctr"/>
        <c:lblOffset val="100"/>
        <c:noMultiLvlLbl val="0"/>
      </c:catAx>
      <c:valAx>
        <c:axId val="118506505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8506601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Sessions Distribution</a:t>
            </a:r>
          </a:p>
        </c:rich>
      </c:tx>
      <c:layout>
        <c:manualLayout>
          <c:xMode val="edge"/>
          <c:yMode val="edge"/>
          <c:x val="0.43236604727224626"/>
          <c:y val="4.170939170470951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Devices!$N$7</c:f>
              <c:strCache>
                <c:ptCount val="1"/>
                <c:pt idx="0">
                  <c:v>2022</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Devices!$M$8:$M$10</c:f>
              <c:strCache>
                <c:ptCount val="3"/>
                <c:pt idx="0">
                  <c:v>desktop</c:v>
                </c:pt>
                <c:pt idx="1">
                  <c:v>mobile</c:v>
                </c:pt>
                <c:pt idx="2">
                  <c:v>tablet</c:v>
                </c:pt>
              </c:strCache>
            </c:strRef>
          </c:cat>
          <c:val>
            <c:numRef>
              <c:f>Devices!$N$8:$N$10</c:f>
              <c:numCache>
                <c:formatCode>General</c:formatCode>
                <c:ptCount val="3"/>
                <c:pt idx="0">
                  <c:v>58383</c:v>
                </c:pt>
                <c:pt idx="1">
                  <c:v>19348</c:v>
                </c:pt>
                <c:pt idx="2">
                  <c:v>1009</c:v>
                </c:pt>
              </c:numCache>
            </c:numRef>
          </c:val>
          <c:extLst>
            <c:ext xmlns:c16="http://schemas.microsoft.com/office/drawing/2014/chart" uri="{C3380CC4-5D6E-409C-BE32-E72D297353CC}">
              <c16:uniqueId val="{00000000-FBED-48BF-A98D-76DA82C68163}"/>
            </c:ext>
          </c:extLst>
        </c:ser>
        <c:ser>
          <c:idx val="1"/>
          <c:order val="1"/>
          <c:tx>
            <c:strRef>
              <c:f>Devices!$O$7</c:f>
              <c:strCache>
                <c:ptCount val="1"/>
                <c:pt idx="0">
                  <c:v>2023</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Devices!$M$8:$M$10</c:f>
              <c:strCache>
                <c:ptCount val="3"/>
                <c:pt idx="0">
                  <c:v>desktop</c:v>
                </c:pt>
                <c:pt idx="1">
                  <c:v>mobile</c:v>
                </c:pt>
                <c:pt idx="2">
                  <c:v>tablet</c:v>
                </c:pt>
              </c:strCache>
            </c:strRef>
          </c:cat>
          <c:val>
            <c:numRef>
              <c:f>Devices!$O$8:$O$10</c:f>
              <c:numCache>
                <c:formatCode>General</c:formatCode>
                <c:ptCount val="3"/>
                <c:pt idx="0">
                  <c:v>48650</c:v>
                </c:pt>
                <c:pt idx="1">
                  <c:v>16259</c:v>
                </c:pt>
                <c:pt idx="2">
                  <c:v>838</c:v>
                </c:pt>
              </c:numCache>
            </c:numRef>
          </c:val>
          <c:extLst>
            <c:ext xmlns:c16="http://schemas.microsoft.com/office/drawing/2014/chart" uri="{C3380CC4-5D6E-409C-BE32-E72D297353CC}">
              <c16:uniqueId val="{00000001-FBED-48BF-A98D-76DA82C68163}"/>
            </c:ext>
          </c:extLst>
        </c:ser>
        <c:dLbls>
          <c:showLegendKey val="0"/>
          <c:showVal val="0"/>
          <c:showCatName val="0"/>
          <c:showSerName val="0"/>
          <c:showPercent val="0"/>
          <c:showBubbleSize val="0"/>
        </c:dLbls>
        <c:gapWidth val="65"/>
        <c:shape val="box"/>
        <c:axId val="1181537919"/>
        <c:axId val="1181539359"/>
        <c:axId val="0"/>
      </c:bar3DChart>
      <c:catAx>
        <c:axId val="118153791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81539359"/>
        <c:crosses val="autoZero"/>
        <c:auto val="1"/>
        <c:lblAlgn val="ctr"/>
        <c:lblOffset val="100"/>
        <c:noMultiLvlLbl val="0"/>
      </c:catAx>
      <c:valAx>
        <c:axId val="1181539359"/>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18153791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Region Wise Conversion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Conversion_Revenue!$E$2:$E$7</c:f>
              <c:strCache>
                <c:ptCount val="6"/>
                <c:pt idx="1">
                  <c:v>California</c:v>
                </c:pt>
                <c:pt idx="2">
                  <c:v>New York</c:v>
                </c:pt>
                <c:pt idx="3">
                  <c:v>Texas</c:v>
                </c:pt>
                <c:pt idx="4">
                  <c:v>Washington</c:v>
                </c:pt>
                <c:pt idx="5">
                  <c:v>Illinois</c:v>
                </c:pt>
              </c:strCache>
            </c:strRef>
          </c:cat>
          <c:val>
            <c:numRef>
              <c:f>Conversion_Revenue!$F$2:$F$7</c:f>
              <c:numCache>
                <c:formatCode>0.00%</c:formatCode>
                <c:ptCount val="6"/>
                <c:pt idx="1">
                  <c:v>6.4172058052107017E-2</c:v>
                </c:pt>
                <c:pt idx="2">
                  <c:v>5.256723716381418E-2</c:v>
                </c:pt>
                <c:pt idx="3">
                  <c:v>5.8726220016542596E-2</c:v>
                </c:pt>
                <c:pt idx="4">
                  <c:v>6.3660477453580902E-2</c:v>
                </c:pt>
                <c:pt idx="5">
                  <c:v>5.4804270462633455E-2</c:v>
                </c:pt>
              </c:numCache>
            </c:numRef>
          </c:val>
          <c:extLst>
            <c:ext xmlns:c16="http://schemas.microsoft.com/office/drawing/2014/chart" uri="{C3380CC4-5D6E-409C-BE32-E72D297353CC}">
              <c16:uniqueId val="{00000000-51E3-4738-B65C-713A24AD14E8}"/>
            </c:ext>
          </c:extLst>
        </c:ser>
        <c:ser>
          <c:idx val="1"/>
          <c:order val="1"/>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Conversion_Revenue!$E$2:$E$7</c:f>
              <c:strCache>
                <c:ptCount val="6"/>
                <c:pt idx="1">
                  <c:v>California</c:v>
                </c:pt>
                <c:pt idx="2">
                  <c:v>New York</c:v>
                </c:pt>
                <c:pt idx="3">
                  <c:v>Texas</c:v>
                </c:pt>
                <c:pt idx="4">
                  <c:v>Washington</c:v>
                </c:pt>
                <c:pt idx="5">
                  <c:v>Illinois</c:v>
                </c:pt>
              </c:strCache>
            </c:strRef>
          </c:cat>
          <c:val>
            <c:numRef>
              <c:f>Conversion_Revenue!$G$2:$G$7</c:f>
              <c:numCache>
                <c:formatCode>0.00%</c:formatCode>
                <c:ptCount val="6"/>
                <c:pt idx="1">
                  <c:v>3.8186716645191521E-2</c:v>
                </c:pt>
                <c:pt idx="2">
                  <c:v>5.8397271952259168E-2</c:v>
                </c:pt>
                <c:pt idx="3">
                  <c:v>3.8751345532831001E-2</c:v>
                </c:pt>
                <c:pt idx="4">
                  <c:v>4.0683962264150941E-2</c:v>
                </c:pt>
                <c:pt idx="5">
                  <c:v>5.2341597796143252E-2</c:v>
                </c:pt>
              </c:numCache>
            </c:numRef>
          </c:val>
          <c:extLst>
            <c:ext xmlns:c16="http://schemas.microsoft.com/office/drawing/2014/chart" uri="{C3380CC4-5D6E-409C-BE32-E72D297353CC}">
              <c16:uniqueId val="{00000001-51E3-4738-B65C-713A24AD14E8}"/>
            </c:ext>
          </c:extLst>
        </c:ser>
        <c:dLbls>
          <c:showLegendKey val="0"/>
          <c:showVal val="1"/>
          <c:showCatName val="0"/>
          <c:showSerName val="0"/>
          <c:showPercent val="0"/>
          <c:showBubbleSize val="0"/>
        </c:dLbls>
        <c:gapWidth val="150"/>
        <c:shape val="box"/>
        <c:axId val="1419310671"/>
        <c:axId val="1419333711"/>
        <c:axId val="0"/>
      </c:bar3DChart>
      <c:catAx>
        <c:axId val="14193106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333711"/>
        <c:crosses val="autoZero"/>
        <c:auto val="1"/>
        <c:lblAlgn val="ctr"/>
        <c:lblOffset val="100"/>
        <c:noMultiLvlLbl val="0"/>
      </c:catAx>
      <c:valAx>
        <c:axId val="14193337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310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Region Wise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Conversion_Revenue!$J$3:$J$7</c:f>
              <c:strCache>
                <c:ptCount val="5"/>
                <c:pt idx="0">
                  <c:v>California</c:v>
                </c:pt>
                <c:pt idx="1">
                  <c:v>New York</c:v>
                </c:pt>
                <c:pt idx="2">
                  <c:v>Texas</c:v>
                </c:pt>
                <c:pt idx="3">
                  <c:v>Washington</c:v>
                </c:pt>
                <c:pt idx="4">
                  <c:v>Illinois</c:v>
                </c:pt>
              </c:strCache>
            </c:strRef>
          </c:cat>
          <c:val>
            <c:numRef>
              <c:f>Conversion_Revenue!$K$3:$K$7</c:f>
              <c:numCache>
                <c:formatCode>0.00</c:formatCode>
                <c:ptCount val="5"/>
                <c:pt idx="0">
                  <c:v>85571.94</c:v>
                </c:pt>
                <c:pt idx="1">
                  <c:v>16584.580000000002</c:v>
                </c:pt>
                <c:pt idx="2">
                  <c:v>16811.52</c:v>
                </c:pt>
                <c:pt idx="3">
                  <c:v>10753.69</c:v>
                </c:pt>
                <c:pt idx="4">
                  <c:v>9157.8799999999992</c:v>
                </c:pt>
              </c:numCache>
            </c:numRef>
          </c:val>
          <c:smooth val="0"/>
          <c:extLst>
            <c:ext xmlns:c16="http://schemas.microsoft.com/office/drawing/2014/chart" uri="{C3380CC4-5D6E-409C-BE32-E72D297353CC}">
              <c16:uniqueId val="{00000000-220D-4746-BFEF-EB9C5FB242BB}"/>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Conversion_Revenue!$J$3:$J$7</c:f>
              <c:strCache>
                <c:ptCount val="5"/>
                <c:pt idx="0">
                  <c:v>California</c:v>
                </c:pt>
                <c:pt idx="1">
                  <c:v>New York</c:v>
                </c:pt>
                <c:pt idx="2">
                  <c:v>Texas</c:v>
                </c:pt>
                <c:pt idx="3">
                  <c:v>Washington</c:v>
                </c:pt>
                <c:pt idx="4">
                  <c:v>Illinois</c:v>
                </c:pt>
              </c:strCache>
            </c:strRef>
          </c:cat>
          <c:val>
            <c:numRef>
              <c:f>Conversion_Revenue!$L$3:$L$7</c:f>
              <c:numCache>
                <c:formatCode>0.00</c:formatCode>
                <c:ptCount val="5"/>
                <c:pt idx="0">
                  <c:v>39212.76</c:v>
                </c:pt>
                <c:pt idx="1">
                  <c:v>14416.52</c:v>
                </c:pt>
                <c:pt idx="2">
                  <c:v>5624.56</c:v>
                </c:pt>
                <c:pt idx="3">
                  <c:v>6312.16</c:v>
                </c:pt>
                <c:pt idx="4">
                  <c:v>9209.9599999999991</c:v>
                </c:pt>
              </c:numCache>
            </c:numRef>
          </c:val>
          <c:smooth val="0"/>
          <c:extLst>
            <c:ext xmlns:c16="http://schemas.microsoft.com/office/drawing/2014/chart" uri="{C3380CC4-5D6E-409C-BE32-E72D297353CC}">
              <c16:uniqueId val="{00000001-220D-4746-BFEF-EB9C5FB242BB}"/>
            </c:ext>
          </c:extLst>
        </c:ser>
        <c:dLbls>
          <c:dLblPos val="t"/>
          <c:showLegendKey val="0"/>
          <c:showVal val="1"/>
          <c:showCatName val="0"/>
          <c:showSerName val="0"/>
          <c:showPercent val="0"/>
          <c:showBubbleSize val="0"/>
        </c:dLbls>
        <c:marker val="1"/>
        <c:smooth val="0"/>
        <c:axId val="1934738287"/>
        <c:axId val="1934748847"/>
      </c:lineChart>
      <c:catAx>
        <c:axId val="193473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4748847"/>
        <c:crosses val="autoZero"/>
        <c:auto val="1"/>
        <c:lblAlgn val="ctr"/>
        <c:lblOffset val="100"/>
        <c:noMultiLvlLbl val="0"/>
      </c:catAx>
      <c:valAx>
        <c:axId val="193474884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473828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Returning Visitor vs New</a:t>
            </a:r>
            <a:r>
              <a:rPr lang="en-US" baseline="0" dirty="0"/>
              <a:t> Visitor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NewvsReturningusers!$C$12</c:f>
              <c:strCache>
                <c:ptCount val="1"/>
                <c:pt idx="0">
                  <c:v>Returning Visitor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NewvsReturningusers!$D$11:$E$11</c:f>
              <c:numCache>
                <c:formatCode>General</c:formatCode>
                <c:ptCount val="2"/>
                <c:pt idx="0">
                  <c:v>2022</c:v>
                </c:pt>
                <c:pt idx="1">
                  <c:v>2023</c:v>
                </c:pt>
              </c:numCache>
            </c:numRef>
          </c:cat>
          <c:val>
            <c:numRef>
              <c:f>NewvsReturningusers!$D$12:$E$12</c:f>
              <c:numCache>
                <c:formatCode>General</c:formatCode>
                <c:ptCount val="2"/>
                <c:pt idx="0">
                  <c:v>8942</c:v>
                </c:pt>
                <c:pt idx="1">
                  <c:v>7296</c:v>
                </c:pt>
              </c:numCache>
            </c:numRef>
          </c:val>
          <c:extLst>
            <c:ext xmlns:c16="http://schemas.microsoft.com/office/drawing/2014/chart" uri="{C3380CC4-5D6E-409C-BE32-E72D297353CC}">
              <c16:uniqueId val="{00000000-DAC7-46B5-97C9-7B0EADD50420}"/>
            </c:ext>
          </c:extLst>
        </c:ser>
        <c:ser>
          <c:idx val="1"/>
          <c:order val="1"/>
          <c:tx>
            <c:strRef>
              <c:f>NewvsReturningusers!$C$13</c:f>
              <c:strCache>
                <c:ptCount val="1"/>
                <c:pt idx="0">
                  <c:v>New Visitor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NewvsReturningusers!$D$11:$E$11</c:f>
              <c:numCache>
                <c:formatCode>General</c:formatCode>
                <c:ptCount val="2"/>
                <c:pt idx="0">
                  <c:v>2022</c:v>
                </c:pt>
                <c:pt idx="1">
                  <c:v>2023</c:v>
                </c:pt>
              </c:numCache>
            </c:numRef>
          </c:cat>
          <c:val>
            <c:numRef>
              <c:f>NewvsReturningusers!$D$13:$E$13</c:f>
              <c:numCache>
                <c:formatCode>General</c:formatCode>
                <c:ptCount val="2"/>
                <c:pt idx="0">
                  <c:v>30798</c:v>
                </c:pt>
                <c:pt idx="1">
                  <c:v>23837</c:v>
                </c:pt>
              </c:numCache>
            </c:numRef>
          </c:val>
          <c:extLst>
            <c:ext xmlns:c16="http://schemas.microsoft.com/office/drawing/2014/chart" uri="{C3380CC4-5D6E-409C-BE32-E72D297353CC}">
              <c16:uniqueId val="{00000001-DAC7-46B5-97C9-7B0EADD50420}"/>
            </c:ext>
          </c:extLst>
        </c:ser>
        <c:dLbls>
          <c:dLblPos val="outEnd"/>
          <c:showLegendKey val="0"/>
          <c:showVal val="1"/>
          <c:showCatName val="0"/>
          <c:showSerName val="0"/>
          <c:showPercent val="0"/>
          <c:showBubbleSize val="0"/>
        </c:dLbls>
        <c:gapWidth val="219"/>
        <c:overlap val="-27"/>
        <c:axId val="1929886623"/>
        <c:axId val="1929877503"/>
      </c:barChart>
      <c:catAx>
        <c:axId val="192988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877503"/>
        <c:crosses val="autoZero"/>
        <c:auto val="1"/>
        <c:lblAlgn val="ctr"/>
        <c:lblOffset val="100"/>
        <c:noMultiLvlLbl val="0"/>
      </c:catAx>
      <c:valAx>
        <c:axId val="1929877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886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NewvsReturningusers!$B$31</c:f>
              <c:strCache>
                <c:ptCount val="1"/>
                <c:pt idx="0">
                  <c:v>Revenue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EF-4903-8E63-849FE38983C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EF-4903-8E63-849FE38983C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NewvsReturningusers!$C$30:$D$30</c:f>
              <c:strCache>
                <c:ptCount val="2"/>
                <c:pt idx="0">
                  <c:v>Returning Vistor</c:v>
                </c:pt>
                <c:pt idx="1">
                  <c:v>New Visitor</c:v>
                </c:pt>
              </c:strCache>
            </c:strRef>
          </c:cat>
          <c:val>
            <c:numRef>
              <c:f>NewvsReturningusers!$C$31:$D$31</c:f>
              <c:numCache>
                <c:formatCode>0.00%</c:formatCode>
                <c:ptCount val="2"/>
                <c:pt idx="0">
                  <c:v>-0.40510000000000002</c:v>
                </c:pt>
                <c:pt idx="1">
                  <c:v>-0.31950000000000001</c:v>
                </c:pt>
              </c:numCache>
            </c:numRef>
          </c:val>
          <c:extLst>
            <c:ext xmlns:c16="http://schemas.microsoft.com/office/drawing/2014/chart" uri="{C3380CC4-5D6E-409C-BE32-E72D297353CC}">
              <c16:uniqueId val="{00000004-98EF-4903-8E63-849FE38983C1}"/>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438878799989715"/>
          <c:y val="4.2282779079677472E-2"/>
          <c:w val="0.86486351706036746"/>
          <c:h val="0.73577136191309422"/>
        </c:manualLayout>
      </c:layout>
      <c:barChart>
        <c:barDir val="col"/>
        <c:grouping val="clustered"/>
        <c:varyColors val="0"/>
        <c:ser>
          <c:idx val="0"/>
          <c:order val="0"/>
          <c:tx>
            <c:strRef>
              <c:f>NewvsReturningusers!$D$11</c:f>
              <c:strCache>
                <c:ptCount val="1"/>
                <c:pt idx="0">
                  <c:v>2022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NewvsReturningusers!$C$14</c:f>
              <c:numCache>
                <c:formatCode>General</c:formatCode>
                <c:ptCount val="1"/>
              </c:numCache>
            </c:numRef>
          </c:cat>
          <c:val>
            <c:numRef>
              <c:f>NewvsReturningusers!$D$14</c:f>
              <c:numCache>
                <c:formatCode>General</c:formatCode>
                <c:ptCount val="1"/>
                <c:pt idx="0">
                  <c:v>39740</c:v>
                </c:pt>
              </c:numCache>
              <c:extLst/>
            </c:numRef>
          </c:val>
          <c:extLst>
            <c:ext xmlns:c16="http://schemas.microsoft.com/office/drawing/2014/chart" uri="{C3380CC4-5D6E-409C-BE32-E72D297353CC}">
              <c16:uniqueId val="{00000000-8E86-4734-9DBD-746FCBDF9FE6}"/>
            </c:ext>
          </c:extLst>
        </c:ser>
        <c:ser>
          <c:idx val="1"/>
          <c:order val="1"/>
          <c:tx>
            <c:strRef>
              <c:f>NewvsReturningusers!$E$11</c:f>
              <c:strCache>
                <c:ptCount val="1"/>
                <c:pt idx="0">
                  <c:v>2023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NewvsReturningusers!$C$14</c:f>
              <c:numCache>
                <c:formatCode>General</c:formatCode>
                <c:ptCount val="1"/>
              </c:numCache>
            </c:numRef>
          </c:cat>
          <c:val>
            <c:numRef>
              <c:f>NewvsReturningusers!$E$14</c:f>
              <c:numCache>
                <c:formatCode>General</c:formatCode>
                <c:ptCount val="1"/>
                <c:pt idx="0">
                  <c:v>31133</c:v>
                </c:pt>
              </c:numCache>
              <c:extLst/>
            </c:numRef>
          </c:val>
          <c:extLst>
            <c:ext xmlns:c16="http://schemas.microsoft.com/office/drawing/2014/chart" uri="{C3380CC4-5D6E-409C-BE32-E72D297353CC}">
              <c16:uniqueId val="{00000001-8E86-4734-9DBD-746FCBDF9FE6}"/>
            </c:ext>
          </c:extLst>
        </c:ser>
        <c:dLbls>
          <c:dLblPos val="outEnd"/>
          <c:showLegendKey val="0"/>
          <c:showVal val="1"/>
          <c:showCatName val="0"/>
          <c:showSerName val="0"/>
          <c:showPercent val="0"/>
          <c:showBubbleSize val="0"/>
        </c:dLbls>
        <c:gapWidth val="219"/>
        <c:overlap val="-27"/>
        <c:axId val="1419334191"/>
        <c:axId val="1419322191"/>
      </c:barChart>
      <c:catAx>
        <c:axId val="1419334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322191"/>
        <c:crosses val="autoZero"/>
        <c:auto val="1"/>
        <c:lblAlgn val="ctr"/>
        <c:lblOffset val="100"/>
        <c:noMultiLvlLbl val="0"/>
      </c:catAx>
      <c:valAx>
        <c:axId val="141932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334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Sheet7!$A$2:$B$11</cx:f>
        <cx:lvl ptCount="10">
          <cx:pt idx="0">Mar 1, 2022 - Mar 31, 2022</cx:pt>
          <cx:pt idx="1">Mar 1, 2023 - Mar 31, 2023</cx:pt>
          <cx:pt idx="2">Mar 1, 2022 - Mar 31, 2022</cx:pt>
          <cx:pt idx="3">Mar 1, 2023 - Mar 31, 2023</cx:pt>
          <cx:pt idx="4">Mar 1, 2022 - Mar 31, 2022</cx:pt>
          <cx:pt idx="5">Mar 1, 2023 - Mar 31, 2023</cx:pt>
          <cx:pt idx="6">Mar 1, 2022 - Mar 31, 2022</cx:pt>
          <cx:pt idx="7">Mar 1, 2023 - Mar 31, 2023</cx:pt>
          <cx:pt idx="8">Mar 1, 2022 - Mar 31, 2022</cx:pt>
          <cx:pt idx="9">Mar 1, 2023 - Mar 31, 2023</cx:pt>
        </cx:lvl>
        <cx:lvl ptCount="10">
          <cx:pt idx="0">California</cx:pt>
          <cx:pt idx="1">California</cx:pt>
          <cx:pt idx="2">New York</cx:pt>
          <cx:pt idx="3">New York</cx:pt>
          <cx:pt idx="4">Texas</cx:pt>
          <cx:pt idx="5">Texas</cx:pt>
          <cx:pt idx="6">Washington</cx:pt>
          <cx:pt idx="7">Washington</cx:pt>
          <cx:pt idx="8">Illinois</cx:pt>
          <cx:pt idx="9">Illinois</cx:pt>
        </cx:lvl>
      </cx:strDim>
      <cx:numDim type="size">
        <cx:f>Sheet7!$C$2:$C$11</cx:f>
        <cx:lvl ptCount="10" formatCode="General">
          <cx:pt idx="0">7931</cx:pt>
          <cx:pt idx="1">6052</cx:pt>
          <cx:pt idx="2">2356</cx:pt>
          <cx:pt idx="3">1678</cx:pt>
          <cx:pt idx="4">1771</cx:pt>
          <cx:pt idx="5">1471</cx:pt>
          <cx:pt idx="6">1298</cx:pt>
          <cx:pt idx="7">1311</cx:pt>
          <cx:pt idx="8">999</cx:pt>
          <cx:pt idx="9">746</cx:pt>
        </cx:lvl>
      </cx:numDim>
    </cx:data>
  </cx:chartData>
  <cx:chart>
    <cx:title pos="t" align="ctr" overlay="0">
      <cx:tx>
        <cx:txData>
          <cx:v>Region Wise Distribution</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Region Wise Distribution</a:t>
          </a:r>
        </a:p>
      </cx:txPr>
    </cx:title>
    <cx:plotArea>
      <cx:plotAreaRegion>
        <cx:series layoutId="treemap" uniqueId="{F2811722-C6CC-4600-9157-4CC446C99A16}">
          <cx:tx>
            <cx:txData>
              <cx:f>Sheet7!$C$1</cx:f>
              <cx:v>Users</cx:v>
            </cx:txData>
          </cx:tx>
          <cx:dataLabels>
            <cx:visibility seriesName="0" categoryName="1" value="1"/>
            <cx:separator>
</cx:separator>
          </cx:dataLabels>
          <cx:dataId val="0"/>
          <cx:layoutPr>
            <cx:parentLabelLayout val="overlapping"/>
          </cx:layoutPr>
        </cx:series>
      </cx:plotAreaRegion>
    </cx:plotArea>
    <cx:legend pos="r"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1">
  <cs:axisTitle>
    <cs:lnRef idx="0"/>
    <cs:fillRef idx="0"/>
    <cs:effectRef idx="0"/>
    <cs:fontRef idx="minor">
      <a:schemeClr val="dk1">
        <a:lumMod val="75000"/>
        <a:lumOff val="25000"/>
      </a:schemeClr>
    </cs:fontRef>
    <cs:spPr>
      <a:solidFill>
        <a:schemeClr val="bg1">
          <a:lumMod val="65000"/>
        </a:schemeClr>
      </a:solidFill>
      <a:ln>
        <a:solidFill>
          <a:schemeClr val="bg1"/>
        </a:solidFill>
      </a:ln>
    </cs:spPr>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a:solidFill>
          <a:schemeClr val="lt1"/>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A7273-4EDF-407F-A97C-CEA66AFE220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B74572C1-1FB1-4817-BE53-8551D5DD69C9}">
      <dgm:prSet/>
      <dgm:spPr/>
      <dgm:t>
        <a:bodyPr/>
        <a:lstStyle/>
        <a:p>
          <a:r>
            <a:rPr lang="en-US" dirty="0"/>
            <a:t>Target is a well-known American retail corporation that was founded in 1902. </a:t>
          </a:r>
        </a:p>
      </dgm:t>
    </dgm:pt>
    <dgm:pt modelId="{795F276B-F3B0-46AB-88F8-0446A4F84755}" type="parTrans" cxnId="{44337B5C-76B1-4446-A802-8D8AF71524F8}">
      <dgm:prSet/>
      <dgm:spPr/>
      <dgm:t>
        <a:bodyPr/>
        <a:lstStyle/>
        <a:p>
          <a:endParaRPr lang="en-US"/>
        </a:p>
      </dgm:t>
    </dgm:pt>
    <dgm:pt modelId="{8014471A-BF4D-4E55-8223-507B6304ED7F}" type="sibTrans" cxnId="{44337B5C-76B1-4446-A802-8D8AF71524F8}">
      <dgm:prSet/>
      <dgm:spPr/>
      <dgm:t>
        <a:bodyPr/>
        <a:lstStyle/>
        <a:p>
          <a:endParaRPr lang="en-US"/>
        </a:p>
      </dgm:t>
    </dgm:pt>
    <dgm:pt modelId="{6166A7B2-0FD2-43CD-AB83-C76967B74241}">
      <dgm:prSet/>
      <dgm:spPr/>
      <dgm:t>
        <a:bodyPr/>
        <a:lstStyle/>
        <a:p>
          <a:r>
            <a:rPr lang="en-US" dirty="0"/>
            <a:t>It is headquartered in Minneapolis, Minnesota, and has more than 1,900 stores across the United States. </a:t>
          </a:r>
        </a:p>
      </dgm:t>
    </dgm:pt>
    <dgm:pt modelId="{80313E30-7B7A-4CFE-A148-CEDA6840FEB0}" type="parTrans" cxnId="{1B3CEA95-47B6-42AE-937E-A3C354738C03}">
      <dgm:prSet/>
      <dgm:spPr/>
      <dgm:t>
        <a:bodyPr/>
        <a:lstStyle/>
        <a:p>
          <a:endParaRPr lang="en-US"/>
        </a:p>
      </dgm:t>
    </dgm:pt>
    <dgm:pt modelId="{72EF856D-9AB7-407A-BBC7-899A34D5BC1D}" type="sibTrans" cxnId="{1B3CEA95-47B6-42AE-937E-A3C354738C03}">
      <dgm:prSet/>
      <dgm:spPr/>
      <dgm:t>
        <a:bodyPr/>
        <a:lstStyle/>
        <a:p>
          <a:endParaRPr lang="en-US"/>
        </a:p>
      </dgm:t>
    </dgm:pt>
    <dgm:pt modelId="{F338DCE9-979D-4624-92F0-55EC4C59D27F}">
      <dgm:prSet/>
      <dgm:spPr/>
      <dgm:t>
        <a:bodyPr/>
        <a:lstStyle/>
        <a:p>
          <a:r>
            <a:rPr lang="en-US" dirty="0"/>
            <a:t>In addition to its brick-and-mortar stores, Target also operates an online ecommerce platform.</a:t>
          </a:r>
        </a:p>
      </dgm:t>
    </dgm:pt>
    <dgm:pt modelId="{95EBB6C3-AA3A-48B5-B503-291816AD2559}" type="parTrans" cxnId="{E79DC5FC-D0E6-4412-AC89-444110FF43A6}">
      <dgm:prSet/>
      <dgm:spPr/>
      <dgm:t>
        <a:bodyPr/>
        <a:lstStyle/>
        <a:p>
          <a:endParaRPr lang="en-US"/>
        </a:p>
      </dgm:t>
    </dgm:pt>
    <dgm:pt modelId="{1E177A8A-B6C6-4BDF-8887-174F4EB4F34A}" type="sibTrans" cxnId="{E79DC5FC-D0E6-4412-AC89-444110FF43A6}">
      <dgm:prSet/>
      <dgm:spPr/>
      <dgm:t>
        <a:bodyPr/>
        <a:lstStyle/>
        <a:p>
          <a:endParaRPr lang="en-US"/>
        </a:p>
      </dgm:t>
    </dgm:pt>
    <dgm:pt modelId="{DB6C4982-A6FA-4A02-A1A2-DC01263F4A10}">
      <dgm:prSet/>
      <dgm:spPr/>
      <dgm:t>
        <a:bodyPr/>
        <a:lstStyle/>
        <a:p>
          <a:r>
            <a:rPr lang="en-US" dirty="0"/>
            <a:t>Target's ecommerce platform allows customers to purchase products online and have them delivered to their doorstep or picked up in-store. </a:t>
          </a:r>
        </a:p>
      </dgm:t>
    </dgm:pt>
    <dgm:pt modelId="{A9770494-F411-46CA-A0D9-AEB0C60B7E78}" type="parTrans" cxnId="{5D0DE051-6719-4B21-AD62-2DCE474FB112}">
      <dgm:prSet/>
      <dgm:spPr/>
      <dgm:t>
        <a:bodyPr/>
        <a:lstStyle/>
        <a:p>
          <a:endParaRPr lang="en-US"/>
        </a:p>
      </dgm:t>
    </dgm:pt>
    <dgm:pt modelId="{2BAF8F43-0F27-457E-86C1-5312CE030FEB}" type="sibTrans" cxnId="{5D0DE051-6719-4B21-AD62-2DCE474FB112}">
      <dgm:prSet/>
      <dgm:spPr/>
      <dgm:t>
        <a:bodyPr/>
        <a:lstStyle/>
        <a:p>
          <a:endParaRPr lang="en-US"/>
        </a:p>
      </dgm:t>
    </dgm:pt>
    <dgm:pt modelId="{EAC2C9AC-BAB7-4A5A-9F39-E20B10D523F7}">
      <dgm:prSet/>
      <dgm:spPr/>
      <dgm:t>
        <a:bodyPr/>
        <a:lstStyle/>
        <a:p>
          <a:r>
            <a:rPr lang="en-US" dirty="0"/>
            <a:t>The company offers a wide range of products, including clothing, electronics, furniture, beauty products, and groceries. </a:t>
          </a:r>
        </a:p>
      </dgm:t>
    </dgm:pt>
    <dgm:pt modelId="{4C11AC09-0E71-4091-85DC-415E78AF70BD}" type="parTrans" cxnId="{1480BD11-78C1-4851-9336-591C8D7BDC03}">
      <dgm:prSet/>
      <dgm:spPr/>
      <dgm:t>
        <a:bodyPr/>
        <a:lstStyle/>
        <a:p>
          <a:endParaRPr lang="en-US"/>
        </a:p>
      </dgm:t>
    </dgm:pt>
    <dgm:pt modelId="{7653554A-63F7-4283-A800-31EE3A6991E9}" type="sibTrans" cxnId="{1480BD11-78C1-4851-9336-591C8D7BDC03}">
      <dgm:prSet/>
      <dgm:spPr/>
      <dgm:t>
        <a:bodyPr/>
        <a:lstStyle/>
        <a:p>
          <a:endParaRPr lang="en-US"/>
        </a:p>
      </dgm:t>
    </dgm:pt>
    <dgm:pt modelId="{C5874BB6-183A-42B4-9445-07E11BA5AC1E}">
      <dgm:prSet/>
      <dgm:spPr/>
      <dgm:t>
        <a:bodyPr/>
        <a:lstStyle/>
        <a:p>
          <a:r>
            <a:rPr lang="en-US" dirty="0"/>
            <a:t>Customers can also enjoy a variety of services on the platform, such as free shipping, same-day delivery, and easy returns.</a:t>
          </a:r>
        </a:p>
      </dgm:t>
    </dgm:pt>
    <dgm:pt modelId="{3AA1B6EE-F024-462D-8DEB-9FB29502D465}" type="parTrans" cxnId="{D2467988-6E49-4747-AEA0-CE77727676AC}">
      <dgm:prSet/>
      <dgm:spPr/>
      <dgm:t>
        <a:bodyPr/>
        <a:lstStyle/>
        <a:p>
          <a:endParaRPr lang="en-US"/>
        </a:p>
      </dgm:t>
    </dgm:pt>
    <dgm:pt modelId="{BDFCA089-2C92-4209-8999-62C0CB5FE7E0}" type="sibTrans" cxnId="{D2467988-6E49-4747-AEA0-CE77727676AC}">
      <dgm:prSet/>
      <dgm:spPr/>
      <dgm:t>
        <a:bodyPr/>
        <a:lstStyle/>
        <a:p>
          <a:endParaRPr lang="en-US"/>
        </a:p>
      </dgm:t>
    </dgm:pt>
    <dgm:pt modelId="{7BE4B6E3-7C91-4526-A61D-B975EC40D865}" type="pres">
      <dgm:prSet presAssocID="{180A7273-4EDF-407F-A97C-CEA66AFE2209}" presName="vert0" presStyleCnt="0">
        <dgm:presLayoutVars>
          <dgm:dir/>
          <dgm:animOne val="branch"/>
          <dgm:animLvl val="lvl"/>
        </dgm:presLayoutVars>
      </dgm:prSet>
      <dgm:spPr/>
    </dgm:pt>
    <dgm:pt modelId="{8376951A-B1C6-41FA-914C-8BE70754AB6C}" type="pres">
      <dgm:prSet presAssocID="{B74572C1-1FB1-4817-BE53-8551D5DD69C9}" presName="thickLine" presStyleLbl="alignNode1" presStyleIdx="0" presStyleCnt="6"/>
      <dgm:spPr/>
    </dgm:pt>
    <dgm:pt modelId="{35CE6701-4C24-4205-A88F-F532BEDB734A}" type="pres">
      <dgm:prSet presAssocID="{B74572C1-1FB1-4817-BE53-8551D5DD69C9}" presName="horz1" presStyleCnt="0"/>
      <dgm:spPr/>
    </dgm:pt>
    <dgm:pt modelId="{E781A520-9F96-43F5-B09C-85A64734EADD}" type="pres">
      <dgm:prSet presAssocID="{B74572C1-1FB1-4817-BE53-8551D5DD69C9}" presName="tx1" presStyleLbl="revTx" presStyleIdx="0" presStyleCnt="6"/>
      <dgm:spPr/>
    </dgm:pt>
    <dgm:pt modelId="{A71474EF-6D7F-45E9-8679-776A7FBB6F92}" type="pres">
      <dgm:prSet presAssocID="{B74572C1-1FB1-4817-BE53-8551D5DD69C9}" presName="vert1" presStyleCnt="0"/>
      <dgm:spPr/>
    </dgm:pt>
    <dgm:pt modelId="{2901800E-3571-49A7-9B4D-0F6827FAA625}" type="pres">
      <dgm:prSet presAssocID="{6166A7B2-0FD2-43CD-AB83-C76967B74241}" presName="thickLine" presStyleLbl="alignNode1" presStyleIdx="1" presStyleCnt="6"/>
      <dgm:spPr/>
    </dgm:pt>
    <dgm:pt modelId="{5CBDC7C2-21F0-47B8-AB34-B7D889631242}" type="pres">
      <dgm:prSet presAssocID="{6166A7B2-0FD2-43CD-AB83-C76967B74241}" presName="horz1" presStyleCnt="0"/>
      <dgm:spPr/>
    </dgm:pt>
    <dgm:pt modelId="{EB7CF27F-9B66-4212-A692-2516FE89AC60}" type="pres">
      <dgm:prSet presAssocID="{6166A7B2-0FD2-43CD-AB83-C76967B74241}" presName="tx1" presStyleLbl="revTx" presStyleIdx="1" presStyleCnt="6"/>
      <dgm:spPr/>
    </dgm:pt>
    <dgm:pt modelId="{E7F5566C-2FA2-4C3A-BD81-50429345F5D1}" type="pres">
      <dgm:prSet presAssocID="{6166A7B2-0FD2-43CD-AB83-C76967B74241}" presName="vert1" presStyleCnt="0"/>
      <dgm:spPr/>
    </dgm:pt>
    <dgm:pt modelId="{33EA13AC-E3DB-410C-BD77-31AA174DD64A}" type="pres">
      <dgm:prSet presAssocID="{F338DCE9-979D-4624-92F0-55EC4C59D27F}" presName="thickLine" presStyleLbl="alignNode1" presStyleIdx="2" presStyleCnt="6"/>
      <dgm:spPr/>
    </dgm:pt>
    <dgm:pt modelId="{50A3D157-38A7-4ABB-BA9D-10451E07C993}" type="pres">
      <dgm:prSet presAssocID="{F338DCE9-979D-4624-92F0-55EC4C59D27F}" presName="horz1" presStyleCnt="0"/>
      <dgm:spPr/>
    </dgm:pt>
    <dgm:pt modelId="{01DFD1BF-A43F-464B-9A6B-451FDCA3B59B}" type="pres">
      <dgm:prSet presAssocID="{F338DCE9-979D-4624-92F0-55EC4C59D27F}" presName="tx1" presStyleLbl="revTx" presStyleIdx="2" presStyleCnt="6"/>
      <dgm:spPr/>
    </dgm:pt>
    <dgm:pt modelId="{B4035961-B1FE-40FE-9DAC-68C95198A02D}" type="pres">
      <dgm:prSet presAssocID="{F338DCE9-979D-4624-92F0-55EC4C59D27F}" presName="vert1" presStyleCnt="0"/>
      <dgm:spPr/>
    </dgm:pt>
    <dgm:pt modelId="{8CE30917-075F-42A6-AD99-6E4239AAA7CD}" type="pres">
      <dgm:prSet presAssocID="{DB6C4982-A6FA-4A02-A1A2-DC01263F4A10}" presName="thickLine" presStyleLbl="alignNode1" presStyleIdx="3" presStyleCnt="6"/>
      <dgm:spPr/>
    </dgm:pt>
    <dgm:pt modelId="{893321FA-E864-4471-8B26-8CEFF84D4865}" type="pres">
      <dgm:prSet presAssocID="{DB6C4982-A6FA-4A02-A1A2-DC01263F4A10}" presName="horz1" presStyleCnt="0"/>
      <dgm:spPr/>
    </dgm:pt>
    <dgm:pt modelId="{197B4E8C-D6F9-41CE-A6EA-10D1BFFD3664}" type="pres">
      <dgm:prSet presAssocID="{DB6C4982-A6FA-4A02-A1A2-DC01263F4A10}" presName="tx1" presStyleLbl="revTx" presStyleIdx="3" presStyleCnt="6"/>
      <dgm:spPr/>
    </dgm:pt>
    <dgm:pt modelId="{7DAA2F18-2885-446B-8652-4FC948C088A7}" type="pres">
      <dgm:prSet presAssocID="{DB6C4982-A6FA-4A02-A1A2-DC01263F4A10}" presName="vert1" presStyleCnt="0"/>
      <dgm:spPr/>
    </dgm:pt>
    <dgm:pt modelId="{70DFD505-6F34-4E84-9974-187EBA197F05}" type="pres">
      <dgm:prSet presAssocID="{EAC2C9AC-BAB7-4A5A-9F39-E20B10D523F7}" presName="thickLine" presStyleLbl="alignNode1" presStyleIdx="4" presStyleCnt="6"/>
      <dgm:spPr/>
    </dgm:pt>
    <dgm:pt modelId="{89AB52D8-E11D-43C2-9E4B-401617276158}" type="pres">
      <dgm:prSet presAssocID="{EAC2C9AC-BAB7-4A5A-9F39-E20B10D523F7}" presName="horz1" presStyleCnt="0"/>
      <dgm:spPr/>
    </dgm:pt>
    <dgm:pt modelId="{9EC5911F-ACC0-4270-81B0-39DED4BE0C89}" type="pres">
      <dgm:prSet presAssocID="{EAC2C9AC-BAB7-4A5A-9F39-E20B10D523F7}" presName="tx1" presStyleLbl="revTx" presStyleIdx="4" presStyleCnt="6"/>
      <dgm:spPr/>
    </dgm:pt>
    <dgm:pt modelId="{62C1C5FF-44DB-4B2B-AC65-A2ED1A864CC0}" type="pres">
      <dgm:prSet presAssocID="{EAC2C9AC-BAB7-4A5A-9F39-E20B10D523F7}" presName="vert1" presStyleCnt="0"/>
      <dgm:spPr/>
    </dgm:pt>
    <dgm:pt modelId="{83BF8569-D7B6-4DED-A149-3642AD963710}" type="pres">
      <dgm:prSet presAssocID="{C5874BB6-183A-42B4-9445-07E11BA5AC1E}" presName="thickLine" presStyleLbl="alignNode1" presStyleIdx="5" presStyleCnt="6"/>
      <dgm:spPr/>
    </dgm:pt>
    <dgm:pt modelId="{BA410F44-1D0C-4EF7-8EE9-F4EE2165C44B}" type="pres">
      <dgm:prSet presAssocID="{C5874BB6-183A-42B4-9445-07E11BA5AC1E}" presName="horz1" presStyleCnt="0"/>
      <dgm:spPr/>
    </dgm:pt>
    <dgm:pt modelId="{FD948DAB-4449-4E28-91E7-D34F63335B44}" type="pres">
      <dgm:prSet presAssocID="{C5874BB6-183A-42B4-9445-07E11BA5AC1E}" presName="tx1" presStyleLbl="revTx" presStyleIdx="5" presStyleCnt="6"/>
      <dgm:spPr/>
    </dgm:pt>
    <dgm:pt modelId="{AE0E0E2A-A781-4C16-AF9C-9F7694958B4A}" type="pres">
      <dgm:prSet presAssocID="{C5874BB6-183A-42B4-9445-07E11BA5AC1E}" presName="vert1" presStyleCnt="0"/>
      <dgm:spPr/>
    </dgm:pt>
  </dgm:ptLst>
  <dgm:cxnLst>
    <dgm:cxn modelId="{1480BD11-78C1-4851-9336-591C8D7BDC03}" srcId="{180A7273-4EDF-407F-A97C-CEA66AFE2209}" destId="{EAC2C9AC-BAB7-4A5A-9F39-E20B10D523F7}" srcOrd="4" destOrd="0" parTransId="{4C11AC09-0E71-4091-85DC-415E78AF70BD}" sibTransId="{7653554A-63F7-4283-A800-31EE3A6991E9}"/>
    <dgm:cxn modelId="{BFCCDF1A-1867-4411-8057-A7503E4D29E0}" type="presOf" srcId="{6166A7B2-0FD2-43CD-AB83-C76967B74241}" destId="{EB7CF27F-9B66-4212-A692-2516FE89AC60}" srcOrd="0" destOrd="0" presId="urn:microsoft.com/office/officeart/2008/layout/LinedList"/>
    <dgm:cxn modelId="{6C970634-C2A8-40C2-813F-10E7F1EB69B5}" type="presOf" srcId="{F338DCE9-979D-4624-92F0-55EC4C59D27F}" destId="{01DFD1BF-A43F-464B-9A6B-451FDCA3B59B}" srcOrd="0" destOrd="0" presId="urn:microsoft.com/office/officeart/2008/layout/LinedList"/>
    <dgm:cxn modelId="{D7AEB149-6D69-42B9-9043-22343A0739C8}" type="presOf" srcId="{DB6C4982-A6FA-4A02-A1A2-DC01263F4A10}" destId="{197B4E8C-D6F9-41CE-A6EA-10D1BFFD3664}" srcOrd="0" destOrd="0" presId="urn:microsoft.com/office/officeart/2008/layout/LinedList"/>
    <dgm:cxn modelId="{5D0DE051-6719-4B21-AD62-2DCE474FB112}" srcId="{180A7273-4EDF-407F-A97C-CEA66AFE2209}" destId="{DB6C4982-A6FA-4A02-A1A2-DC01263F4A10}" srcOrd="3" destOrd="0" parTransId="{A9770494-F411-46CA-A0D9-AEB0C60B7E78}" sibTransId="{2BAF8F43-0F27-457E-86C1-5312CE030FEB}"/>
    <dgm:cxn modelId="{44337B5C-76B1-4446-A802-8D8AF71524F8}" srcId="{180A7273-4EDF-407F-A97C-CEA66AFE2209}" destId="{B74572C1-1FB1-4817-BE53-8551D5DD69C9}" srcOrd="0" destOrd="0" parTransId="{795F276B-F3B0-46AB-88F8-0446A4F84755}" sibTransId="{8014471A-BF4D-4E55-8223-507B6304ED7F}"/>
    <dgm:cxn modelId="{31603069-2231-4A86-9CFB-1A763D8BF475}" type="presOf" srcId="{180A7273-4EDF-407F-A97C-CEA66AFE2209}" destId="{7BE4B6E3-7C91-4526-A61D-B975EC40D865}" srcOrd="0" destOrd="0" presId="urn:microsoft.com/office/officeart/2008/layout/LinedList"/>
    <dgm:cxn modelId="{D2467988-6E49-4747-AEA0-CE77727676AC}" srcId="{180A7273-4EDF-407F-A97C-CEA66AFE2209}" destId="{C5874BB6-183A-42B4-9445-07E11BA5AC1E}" srcOrd="5" destOrd="0" parTransId="{3AA1B6EE-F024-462D-8DEB-9FB29502D465}" sibTransId="{BDFCA089-2C92-4209-8999-62C0CB5FE7E0}"/>
    <dgm:cxn modelId="{CC19758A-B194-4CA2-A11C-B6E477A9EF29}" type="presOf" srcId="{C5874BB6-183A-42B4-9445-07E11BA5AC1E}" destId="{FD948DAB-4449-4E28-91E7-D34F63335B44}" srcOrd="0" destOrd="0" presId="urn:microsoft.com/office/officeart/2008/layout/LinedList"/>
    <dgm:cxn modelId="{1B3CEA95-47B6-42AE-937E-A3C354738C03}" srcId="{180A7273-4EDF-407F-A97C-CEA66AFE2209}" destId="{6166A7B2-0FD2-43CD-AB83-C76967B74241}" srcOrd="1" destOrd="0" parTransId="{80313E30-7B7A-4CFE-A148-CEDA6840FEB0}" sibTransId="{72EF856D-9AB7-407A-BBC7-899A34D5BC1D}"/>
    <dgm:cxn modelId="{5F8333B3-0148-47D8-81DE-3D21CCA0FC2E}" type="presOf" srcId="{B74572C1-1FB1-4817-BE53-8551D5DD69C9}" destId="{E781A520-9F96-43F5-B09C-85A64734EADD}" srcOrd="0" destOrd="0" presId="urn:microsoft.com/office/officeart/2008/layout/LinedList"/>
    <dgm:cxn modelId="{EDA4FFBA-3B55-46F6-9015-04FAFAC5B8BE}" type="presOf" srcId="{EAC2C9AC-BAB7-4A5A-9F39-E20B10D523F7}" destId="{9EC5911F-ACC0-4270-81B0-39DED4BE0C89}" srcOrd="0" destOrd="0" presId="urn:microsoft.com/office/officeart/2008/layout/LinedList"/>
    <dgm:cxn modelId="{E79DC5FC-D0E6-4412-AC89-444110FF43A6}" srcId="{180A7273-4EDF-407F-A97C-CEA66AFE2209}" destId="{F338DCE9-979D-4624-92F0-55EC4C59D27F}" srcOrd="2" destOrd="0" parTransId="{95EBB6C3-AA3A-48B5-B503-291816AD2559}" sibTransId="{1E177A8A-B6C6-4BDF-8887-174F4EB4F34A}"/>
    <dgm:cxn modelId="{01E71424-FE27-4B01-B1F9-4F525A2B6F5E}" type="presParOf" srcId="{7BE4B6E3-7C91-4526-A61D-B975EC40D865}" destId="{8376951A-B1C6-41FA-914C-8BE70754AB6C}" srcOrd="0" destOrd="0" presId="urn:microsoft.com/office/officeart/2008/layout/LinedList"/>
    <dgm:cxn modelId="{08BB7953-CC37-47C5-8667-5B308822F4B8}" type="presParOf" srcId="{7BE4B6E3-7C91-4526-A61D-B975EC40D865}" destId="{35CE6701-4C24-4205-A88F-F532BEDB734A}" srcOrd="1" destOrd="0" presId="urn:microsoft.com/office/officeart/2008/layout/LinedList"/>
    <dgm:cxn modelId="{1D4820E4-59BB-4ABB-BDF4-A7BD43668264}" type="presParOf" srcId="{35CE6701-4C24-4205-A88F-F532BEDB734A}" destId="{E781A520-9F96-43F5-B09C-85A64734EADD}" srcOrd="0" destOrd="0" presId="urn:microsoft.com/office/officeart/2008/layout/LinedList"/>
    <dgm:cxn modelId="{1CFCAC44-1733-421D-8BD5-1006DD867E7C}" type="presParOf" srcId="{35CE6701-4C24-4205-A88F-F532BEDB734A}" destId="{A71474EF-6D7F-45E9-8679-776A7FBB6F92}" srcOrd="1" destOrd="0" presId="urn:microsoft.com/office/officeart/2008/layout/LinedList"/>
    <dgm:cxn modelId="{1768E890-C606-4D26-B671-8AC2AFE665C9}" type="presParOf" srcId="{7BE4B6E3-7C91-4526-A61D-B975EC40D865}" destId="{2901800E-3571-49A7-9B4D-0F6827FAA625}" srcOrd="2" destOrd="0" presId="urn:microsoft.com/office/officeart/2008/layout/LinedList"/>
    <dgm:cxn modelId="{5893288E-EF43-4B46-BDD6-E0ADA60FCF82}" type="presParOf" srcId="{7BE4B6E3-7C91-4526-A61D-B975EC40D865}" destId="{5CBDC7C2-21F0-47B8-AB34-B7D889631242}" srcOrd="3" destOrd="0" presId="urn:microsoft.com/office/officeart/2008/layout/LinedList"/>
    <dgm:cxn modelId="{D84D7C39-9BE1-4AD2-84A8-BA189CC8D6BD}" type="presParOf" srcId="{5CBDC7C2-21F0-47B8-AB34-B7D889631242}" destId="{EB7CF27F-9B66-4212-A692-2516FE89AC60}" srcOrd="0" destOrd="0" presId="urn:microsoft.com/office/officeart/2008/layout/LinedList"/>
    <dgm:cxn modelId="{44321014-9F44-4887-BB37-A72C4F0D689F}" type="presParOf" srcId="{5CBDC7C2-21F0-47B8-AB34-B7D889631242}" destId="{E7F5566C-2FA2-4C3A-BD81-50429345F5D1}" srcOrd="1" destOrd="0" presId="urn:microsoft.com/office/officeart/2008/layout/LinedList"/>
    <dgm:cxn modelId="{0CB2FEF1-B569-429D-A1F8-169A1692431B}" type="presParOf" srcId="{7BE4B6E3-7C91-4526-A61D-B975EC40D865}" destId="{33EA13AC-E3DB-410C-BD77-31AA174DD64A}" srcOrd="4" destOrd="0" presId="urn:microsoft.com/office/officeart/2008/layout/LinedList"/>
    <dgm:cxn modelId="{6A709D9F-1244-4ED0-902F-ED36A36C1922}" type="presParOf" srcId="{7BE4B6E3-7C91-4526-A61D-B975EC40D865}" destId="{50A3D157-38A7-4ABB-BA9D-10451E07C993}" srcOrd="5" destOrd="0" presId="urn:microsoft.com/office/officeart/2008/layout/LinedList"/>
    <dgm:cxn modelId="{612BB7C6-EB83-43AB-95A9-C74E8301F785}" type="presParOf" srcId="{50A3D157-38A7-4ABB-BA9D-10451E07C993}" destId="{01DFD1BF-A43F-464B-9A6B-451FDCA3B59B}" srcOrd="0" destOrd="0" presId="urn:microsoft.com/office/officeart/2008/layout/LinedList"/>
    <dgm:cxn modelId="{EBAD4163-EE9F-4F39-9102-0FC54634C3DC}" type="presParOf" srcId="{50A3D157-38A7-4ABB-BA9D-10451E07C993}" destId="{B4035961-B1FE-40FE-9DAC-68C95198A02D}" srcOrd="1" destOrd="0" presId="urn:microsoft.com/office/officeart/2008/layout/LinedList"/>
    <dgm:cxn modelId="{F0B15ACE-617D-4A62-82EF-E94A972DC5B8}" type="presParOf" srcId="{7BE4B6E3-7C91-4526-A61D-B975EC40D865}" destId="{8CE30917-075F-42A6-AD99-6E4239AAA7CD}" srcOrd="6" destOrd="0" presId="urn:microsoft.com/office/officeart/2008/layout/LinedList"/>
    <dgm:cxn modelId="{D3BA1C7E-9090-4C03-9C25-5DFA4F767E43}" type="presParOf" srcId="{7BE4B6E3-7C91-4526-A61D-B975EC40D865}" destId="{893321FA-E864-4471-8B26-8CEFF84D4865}" srcOrd="7" destOrd="0" presId="urn:microsoft.com/office/officeart/2008/layout/LinedList"/>
    <dgm:cxn modelId="{40E1784F-2791-49DA-B9CB-C16E04087888}" type="presParOf" srcId="{893321FA-E864-4471-8B26-8CEFF84D4865}" destId="{197B4E8C-D6F9-41CE-A6EA-10D1BFFD3664}" srcOrd="0" destOrd="0" presId="urn:microsoft.com/office/officeart/2008/layout/LinedList"/>
    <dgm:cxn modelId="{70E0FB53-D95A-4C8F-A1DE-D01716A712A9}" type="presParOf" srcId="{893321FA-E864-4471-8B26-8CEFF84D4865}" destId="{7DAA2F18-2885-446B-8652-4FC948C088A7}" srcOrd="1" destOrd="0" presId="urn:microsoft.com/office/officeart/2008/layout/LinedList"/>
    <dgm:cxn modelId="{0D1FA2C8-BB81-438B-9A48-5B421509E075}" type="presParOf" srcId="{7BE4B6E3-7C91-4526-A61D-B975EC40D865}" destId="{70DFD505-6F34-4E84-9974-187EBA197F05}" srcOrd="8" destOrd="0" presId="urn:microsoft.com/office/officeart/2008/layout/LinedList"/>
    <dgm:cxn modelId="{B0CFAF3E-C195-4E22-BD8E-0C7D8424AC34}" type="presParOf" srcId="{7BE4B6E3-7C91-4526-A61D-B975EC40D865}" destId="{89AB52D8-E11D-43C2-9E4B-401617276158}" srcOrd="9" destOrd="0" presId="urn:microsoft.com/office/officeart/2008/layout/LinedList"/>
    <dgm:cxn modelId="{4FC2C8FD-9D93-404A-AA46-F942602C0BEF}" type="presParOf" srcId="{89AB52D8-E11D-43C2-9E4B-401617276158}" destId="{9EC5911F-ACC0-4270-81B0-39DED4BE0C89}" srcOrd="0" destOrd="0" presId="urn:microsoft.com/office/officeart/2008/layout/LinedList"/>
    <dgm:cxn modelId="{7AD50577-9ED6-4D8F-92F4-D9FC74EB0649}" type="presParOf" srcId="{89AB52D8-E11D-43C2-9E4B-401617276158}" destId="{62C1C5FF-44DB-4B2B-AC65-A2ED1A864CC0}" srcOrd="1" destOrd="0" presId="urn:microsoft.com/office/officeart/2008/layout/LinedList"/>
    <dgm:cxn modelId="{ED8D558D-A4E5-4678-B738-D3919680271A}" type="presParOf" srcId="{7BE4B6E3-7C91-4526-A61D-B975EC40D865}" destId="{83BF8569-D7B6-4DED-A149-3642AD963710}" srcOrd="10" destOrd="0" presId="urn:microsoft.com/office/officeart/2008/layout/LinedList"/>
    <dgm:cxn modelId="{62953451-AB4A-4078-BA57-E55A0B934B6A}" type="presParOf" srcId="{7BE4B6E3-7C91-4526-A61D-B975EC40D865}" destId="{BA410F44-1D0C-4EF7-8EE9-F4EE2165C44B}" srcOrd="11" destOrd="0" presId="urn:microsoft.com/office/officeart/2008/layout/LinedList"/>
    <dgm:cxn modelId="{FD2FE201-8DE7-445D-B890-9E5130198C00}" type="presParOf" srcId="{BA410F44-1D0C-4EF7-8EE9-F4EE2165C44B}" destId="{FD948DAB-4449-4E28-91E7-D34F63335B44}" srcOrd="0" destOrd="0" presId="urn:microsoft.com/office/officeart/2008/layout/LinedList"/>
    <dgm:cxn modelId="{28833803-35F0-4637-86F0-BCF1AAB695B0}" type="presParOf" srcId="{BA410F44-1D0C-4EF7-8EE9-F4EE2165C44B}" destId="{AE0E0E2A-A781-4C16-AF9C-9F7694958B4A}" srcOrd="1" destOrd="0" presId="urn:microsoft.com/office/officeart/2008/layout/Lin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F1925-1E13-46AE-B8FB-5757E4D22D78}"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B4EA7145-7825-4FB8-841F-A158B83106A3}">
      <dgm:prSet/>
      <dgm:spPr/>
      <dgm:t>
        <a:bodyPr/>
        <a:lstStyle/>
        <a:p>
          <a:r>
            <a:rPr lang="en-US" b="1" dirty="0"/>
            <a:t>MISSION</a:t>
          </a:r>
          <a:r>
            <a:rPr lang="en-US" dirty="0"/>
            <a:t>​: To make shopping easier, faster and more rewarding for guests</a:t>
          </a:r>
        </a:p>
      </dgm:t>
    </dgm:pt>
    <dgm:pt modelId="{D462373D-F8C4-4237-8B37-D4C19A1A528B}" type="parTrans" cxnId="{1EE5ED9B-5526-4792-8A70-D5DACFA8893E}">
      <dgm:prSet/>
      <dgm:spPr/>
      <dgm:t>
        <a:bodyPr/>
        <a:lstStyle/>
        <a:p>
          <a:endParaRPr lang="en-US"/>
        </a:p>
      </dgm:t>
    </dgm:pt>
    <dgm:pt modelId="{4FB25D46-ADF9-477C-812D-1B749C1B513D}" type="sibTrans" cxnId="{1EE5ED9B-5526-4792-8A70-D5DACFA8893E}">
      <dgm:prSet/>
      <dgm:spPr/>
      <dgm:t>
        <a:bodyPr/>
        <a:lstStyle/>
        <a:p>
          <a:endParaRPr lang="en-US"/>
        </a:p>
      </dgm:t>
    </dgm:pt>
    <dgm:pt modelId="{2893F636-DA06-4973-B891-43F811EDE388}">
      <dgm:prSet/>
      <dgm:spPr/>
      <dgm:t>
        <a:bodyPr/>
        <a:lstStyle/>
        <a:p>
          <a:pPr rtl="0"/>
          <a:r>
            <a:rPr lang="en-US" b="1" dirty="0"/>
            <a:t>OBJECTIVE: </a:t>
          </a:r>
          <a:r>
            <a:rPr lang="en-US" b="1" dirty="0">
              <a:latin typeface="Calibri Light" panose="020F0302020204030204"/>
            </a:rPr>
            <a:t>To provide a wide assortment of high quality, affordable</a:t>
          </a:r>
          <a:r>
            <a:rPr lang="en-US" b="1" dirty="0"/>
            <a:t> </a:t>
          </a:r>
          <a:r>
            <a:rPr lang="en-US" b="1" dirty="0">
              <a:latin typeface="Calibri Light" panose="020F0302020204030204"/>
            </a:rPr>
            <a:t>products and excellent customer service. </a:t>
          </a:r>
          <a:endParaRPr lang="en-US" dirty="0"/>
        </a:p>
      </dgm:t>
    </dgm:pt>
    <dgm:pt modelId="{EC5C62CE-C14D-450C-A213-F26A72EE4DC0}" type="parTrans" cxnId="{D120CB76-F38F-4BF0-A0FB-46E3F9EE97E2}">
      <dgm:prSet/>
      <dgm:spPr/>
      <dgm:t>
        <a:bodyPr/>
        <a:lstStyle/>
        <a:p>
          <a:endParaRPr lang="en-US"/>
        </a:p>
      </dgm:t>
    </dgm:pt>
    <dgm:pt modelId="{0B016531-C7A6-4B01-8404-173F4E0A5A40}" type="sibTrans" cxnId="{D120CB76-F38F-4BF0-A0FB-46E3F9EE97E2}">
      <dgm:prSet/>
      <dgm:spPr/>
      <dgm:t>
        <a:bodyPr/>
        <a:lstStyle/>
        <a:p>
          <a:endParaRPr lang="en-US"/>
        </a:p>
      </dgm:t>
    </dgm:pt>
    <dgm:pt modelId="{00382775-1F45-4407-ADEF-A3C4084A2CB9}">
      <dgm:prSet/>
      <dgm:spPr/>
      <dgm:t>
        <a:bodyPr/>
        <a:lstStyle/>
        <a:p>
          <a:pPr rtl="0"/>
          <a:r>
            <a:rPr lang="en-US" b="1" dirty="0"/>
            <a:t>VISION: </a:t>
          </a:r>
          <a:r>
            <a:rPr lang="en-US" dirty="0">
              <a:latin typeface="Calibri Light" panose="020F0302020204030204"/>
            </a:rPr>
            <a:t>To be America's favorite store for everyday essentials</a:t>
          </a:r>
          <a:r>
            <a:rPr lang="en-US" dirty="0"/>
            <a:t> </a:t>
          </a:r>
          <a:r>
            <a:rPr lang="en-US" dirty="0">
              <a:latin typeface="Calibri Light" panose="020F0302020204030204"/>
            </a:rPr>
            <a:t>and affordable luxury. </a:t>
          </a:r>
          <a:endParaRPr lang="en-US" dirty="0"/>
        </a:p>
      </dgm:t>
    </dgm:pt>
    <dgm:pt modelId="{FECD198C-2CA4-4425-A9FB-C25362B0A06E}" type="parTrans" cxnId="{8849F333-5D29-4721-B3CF-AABD04439343}">
      <dgm:prSet/>
      <dgm:spPr/>
      <dgm:t>
        <a:bodyPr/>
        <a:lstStyle/>
        <a:p>
          <a:endParaRPr lang="en-US"/>
        </a:p>
      </dgm:t>
    </dgm:pt>
    <dgm:pt modelId="{553430E0-454B-4280-BFA1-37D4629B8450}" type="sibTrans" cxnId="{8849F333-5D29-4721-B3CF-AABD04439343}">
      <dgm:prSet/>
      <dgm:spPr/>
      <dgm:t>
        <a:bodyPr/>
        <a:lstStyle/>
        <a:p>
          <a:endParaRPr lang="en-US"/>
        </a:p>
      </dgm:t>
    </dgm:pt>
    <dgm:pt modelId="{567572B6-821D-4383-9FDD-60B4C7550999}" type="pres">
      <dgm:prSet presAssocID="{D07F1925-1E13-46AE-B8FB-5757E4D22D78}" presName="linear" presStyleCnt="0">
        <dgm:presLayoutVars>
          <dgm:animLvl val="lvl"/>
          <dgm:resizeHandles val="exact"/>
        </dgm:presLayoutVars>
      </dgm:prSet>
      <dgm:spPr/>
    </dgm:pt>
    <dgm:pt modelId="{0E2D7C60-6113-445F-83B7-CD8F99A7E2AC}" type="pres">
      <dgm:prSet presAssocID="{B4EA7145-7825-4FB8-841F-A158B83106A3}" presName="parentText" presStyleLbl="node1" presStyleIdx="0" presStyleCnt="3" custLinFactNeighborX="8228" custLinFactNeighborY="33865">
        <dgm:presLayoutVars>
          <dgm:chMax val="0"/>
          <dgm:bulletEnabled val="1"/>
        </dgm:presLayoutVars>
      </dgm:prSet>
      <dgm:spPr/>
    </dgm:pt>
    <dgm:pt modelId="{A665ECAB-94C7-40FB-BBC2-530DCADF913B}" type="pres">
      <dgm:prSet presAssocID="{4FB25D46-ADF9-477C-812D-1B749C1B513D}" presName="spacer" presStyleCnt="0"/>
      <dgm:spPr/>
    </dgm:pt>
    <dgm:pt modelId="{A11CA37B-F1E5-4EC9-B02C-84EAA82B3737}" type="pres">
      <dgm:prSet presAssocID="{2893F636-DA06-4973-B891-43F811EDE388}" presName="parentText" presStyleLbl="node1" presStyleIdx="1" presStyleCnt="3">
        <dgm:presLayoutVars>
          <dgm:chMax val="0"/>
          <dgm:bulletEnabled val="1"/>
        </dgm:presLayoutVars>
      </dgm:prSet>
      <dgm:spPr/>
    </dgm:pt>
    <dgm:pt modelId="{726395E5-3487-44B3-8478-CD58ACB74682}" type="pres">
      <dgm:prSet presAssocID="{0B016531-C7A6-4B01-8404-173F4E0A5A40}" presName="spacer" presStyleCnt="0"/>
      <dgm:spPr/>
    </dgm:pt>
    <dgm:pt modelId="{0B8C7EFB-8FFF-43A3-8CCF-579F690AE0C5}" type="pres">
      <dgm:prSet presAssocID="{00382775-1F45-4407-ADEF-A3C4084A2CB9}" presName="parentText" presStyleLbl="node1" presStyleIdx="2" presStyleCnt="3">
        <dgm:presLayoutVars>
          <dgm:chMax val="0"/>
          <dgm:bulletEnabled val="1"/>
        </dgm:presLayoutVars>
      </dgm:prSet>
      <dgm:spPr/>
    </dgm:pt>
  </dgm:ptLst>
  <dgm:cxnLst>
    <dgm:cxn modelId="{8849F333-5D29-4721-B3CF-AABD04439343}" srcId="{D07F1925-1E13-46AE-B8FB-5757E4D22D78}" destId="{00382775-1F45-4407-ADEF-A3C4084A2CB9}" srcOrd="2" destOrd="0" parTransId="{FECD198C-2CA4-4425-A9FB-C25362B0A06E}" sibTransId="{553430E0-454B-4280-BFA1-37D4629B8450}"/>
    <dgm:cxn modelId="{42351347-4820-4F49-8112-70DFB6B2CB0C}" type="presOf" srcId="{D07F1925-1E13-46AE-B8FB-5757E4D22D78}" destId="{567572B6-821D-4383-9FDD-60B4C7550999}" srcOrd="0" destOrd="0" presId="urn:microsoft.com/office/officeart/2005/8/layout/vList2"/>
    <dgm:cxn modelId="{5BDE0468-CE80-4D33-8AF5-A932EEE296AE}" type="presOf" srcId="{2893F636-DA06-4973-B891-43F811EDE388}" destId="{A11CA37B-F1E5-4EC9-B02C-84EAA82B3737}" srcOrd="0" destOrd="0" presId="urn:microsoft.com/office/officeart/2005/8/layout/vList2"/>
    <dgm:cxn modelId="{D120CB76-F38F-4BF0-A0FB-46E3F9EE97E2}" srcId="{D07F1925-1E13-46AE-B8FB-5757E4D22D78}" destId="{2893F636-DA06-4973-B891-43F811EDE388}" srcOrd="1" destOrd="0" parTransId="{EC5C62CE-C14D-450C-A213-F26A72EE4DC0}" sibTransId="{0B016531-C7A6-4B01-8404-173F4E0A5A40}"/>
    <dgm:cxn modelId="{1EE5ED9B-5526-4792-8A70-D5DACFA8893E}" srcId="{D07F1925-1E13-46AE-B8FB-5757E4D22D78}" destId="{B4EA7145-7825-4FB8-841F-A158B83106A3}" srcOrd="0" destOrd="0" parTransId="{D462373D-F8C4-4237-8B37-D4C19A1A528B}" sibTransId="{4FB25D46-ADF9-477C-812D-1B749C1B513D}"/>
    <dgm:cxn modelId="{E62C9BC1-8E3F-40B4-BB05-BFCF8882A4C1}" type="presOf" srcId="{B4EA7145-7825-4FB8-841F-A158B83106A3}" destId="{0E2D7C60-6113-445F-83B7-CD8F99A7E2AC}" srcOrd="0" destOrd="0" presId="urn:microsoft.com/office/officeart/2005/8/layout/vList2"/>
    <dgm:cxn modelId="{3720F4D6-0950-4A07-A51D-E9FC0BA07C3C}" type="presOf" srcId="{00382775-1F45-4407-ADEF-A3C4084A2CB9}" destId="{0B8C7EFB-8FFF-43A3-8CCF-579F690AE0C5}" srcOrd="0" destOrd="0" presId="urn:microsoft.com/office/officeart/2005/8/layout/vList2"/>
    <dgm:cxn modelId="{B5C517FF-7B5C-4A1B-8729-B93F79C14130}" type="presParOf" srcId="{567572B6-821D-4383-9FDD-60B4C7550999}" destId="{0E2D7C60-6113-445F-83B7-CD8F99A7E2AC}" srcOrd="0" destOrd="0" presId="urn:microsoft.com/office/officeart/2005/8/layout/vList2"/>
    <dgm:cxn modelId="{717E0559-13D0-44F9-B6F9-4BAB49ECE77B}" type="presParOf" srcId="{567572B6-821D-4383-9FDD-60B4C7550999}" destId="{A665ECAB-94C7-40FB-BBC2-530DCADF913B}" srcOrd="1" destOrd="0" presId="urn:microsoft.com/office/officeart/2005/8/layout/vList2"/>
    <dgm:cxn modelId="{8FD94FB1-D573-4AD7-BD47-9DA09E09D844}" type="presParOf" srcId="{567572B6-821D-4383-9FDD-60B4C7550999}" destId="{A11CA37B-F1E5-4EC9-B02C-84EAA82B3737}" srcOrd="2" destOrd="0" presId="urn:microsoft.com/office/officeart/2005/8/layout/vList2"/>
    <dgm:cxn modelId="{F722B88F-A61A-42B5-AB89-32449899F050}" type="presParOf" srcId="{567572B6-821D-4383-9FDD-60B4C7550999}" destId="{726395E5-3487-44B3-8478-CD58ACB74682}" srcOrd="3" destOrd="0" presId="urn:microsoft.com/office/officeart/2005/8/layout/vList2"/>
    <dgm:cxn modelId="{72655F37-E7DB-4D0C-B52F-9AC9B22F74B8}" type="presParOf" srcId="{567572B6-821D-4383-9FDD-60B4C7550999}" destId="{0B8C7EFB-8FFF-43A3-8CCF-579F690AE0C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E5D9FE-F618-4331-9526-5BF882A3236C}" type="doc">
      <dgm:prSet loTypeId="urn:microsoft.com/office/officeart/2005/8/layout/cycle3" loCatId="cycle" qsTypeId="urn:microsoft.com/office/officeart/2005/8/quickstyle/3d3" qsCatId="3D" csTypeId="urn:microsoft.com/office/officeart/2005/8/colors/accent0_3" csCatId="mainScheme" phldr="1"/>
      <dgm:spPr/>
      <dgm:t>
        <a:bodyPr/>
        <a:lstStyle/>
        <a:p>
          <a:endParaRPr lang="en-US"/>
        </a:p>
      </dgm:t>
    </dgm:pt>
    <dgm:pt modelId="{6C280F95-4EFE-4A04-BAE6-3A70A31ADE57}">
      <dgm:prSet phldrT="[Text]"/>
      <dgm:spPr/>
      <dgm:t>
        <a:bodyPr/>
        <a:lstStyle/>
        <a:p>
          <a:pPr>
            <a:buFont typeface="Symbol" panose="05050102010706020507" pitchFamily="18" charset="2"/>
            <a:buChar char=""/>
          </a:pPr>
          <a:r>
            <a:rPr lang="en-US" dirty="0"/>
            <a:t>Drive sales and revenue</a:t>
          </a:r>
        </a:p>
      </dgm:t>
    </dgm:pt>
    <dgm:pt modelId="{F60087E1-984A-4F01-81A8-BBAD60359E38}" type="parTrans" cxnId="{FA35B9C0-A120-470F-840C-0C5150756285}">
      <dgm:prSet/>
      <dgm:spPr/>
      <dgm:t>
        <a:bodyPr/>
        <a:lstStyle/>
        <a:p>
          <a:endParaRPr lang="en-US"/>
        </a:p>
      </dgm:t>
    </dgm:pt>
    <dgm:pt modelId="{C26E2763-3B4B-4624-88F2-A3FEE75319B9}" type="sibTrans" cxnId="{FA35B9C0-A120-470F-840C-0C5150756285}">
      <dgm:prSet/>
      <dgm:spPr/>
      <dgm:t>
        <a:bodyPr/>
        <a:lstStyle/>
        <a:p>
          <a:endParaRPr lang="en-US"/>
        </a:p>
      </dgm:t>
    </dgm:pt>
    <dgm:pt modelId="{F9ADA3D7-FF65-4CA9-9C4D-3F044A3100E0}">
      <dgm:prSet phldrT="[Text]"/>
      <dgm:spPr/>
      <dgm:t>
        <a:bodyPr/>
        <a:lstStyle/>
        <a:p>
          <a:pPr>
            <a:buFont typeface="Symbol" panose="05050102010706020507" pitchFamily="18" charset="2"/>
            <a:buChar char=""/>
          </a:pPr>
          <a:r>
            <a:rPr lang="en-US" dirty="0"/>
            <a:t>Increasing brand awareness</a:t>
          </a:r>
        </a:p>
      </dgm:t>
    </dgm:pt>
    <dgm:pt modelId="{24E8599C-865A-4E9D-9B1C-5F05CC655F92}" type="parTrans" cxnId="{FEC974AF-1C48-4696-8D78-1C974B24238E}">
      <dgm:prSet/>
      <dgm:spPr/>
      <dgm:t>
        <a:bodyPr/>
        <a:lstStyle/>
        <a:p>
          <a:endParaRPr lang="en-US"/>
        </a:p>
      </dgm:t>
    </dgm:pt>
    <dgm:pt modelId="{94473B14-937F-4917-9FC3-C2D0D586CE0C}" type="sibTrans" cxnId="{FEC974AF-1C48-4696-8D78-1C974B24238E}">
      <dgm:prSet/>
      <dgm:spPr/>
      <dgm:t>
        <a:bodyPr/>
        <a:lstStyle/>
        <a:p>
          <a:endParaRPr lang="en-US"/>
        </a:p>
      </dgm:t>
    </dgm:pt>
    <dgm:pt modelId="{4932A998-24A4-453B-946F-4CBAD5D326ED}">
      <dgm:prSet/>
      <dgm:spPr/>
      <dgm:t>
        <a:bodyPr/>
        <a:lstStyle/>
        <a:p>
          <a:r>
            <a:rPr lang="en-US" dirty="0"/>
            <a:t>•	Improving customer loyalty</a:t>
          </a:r>
        </a:p>
      </dgm:t>
    </dgm:pt>
    <dgm:pt modelId="{5F8B361B-257A-440D-B3D4-3CCB8BB552E2}" type="parTrans" cxnId="{95C89876-E1B7-495E-AF21-9D85EB4C5C5E}">
      <dgm:prSet/>
      <dgm:spPr/>
      <dgm:t>
        <a:bodyPr/>
        <a:lstStyle/>
        <a:p>
          <a:endParaRPr lang="en-US"/>
        </a:p>
      </dgm:t>
    </dgm:pt>
    <dgm:pt modelId="{80375F58-B9F3-4164-892D-685397937301}" type="sibTrans" cxnId="{95C89876-E1B7-495E-AF21-9D85EB4C5C5E}">
      <dgm:prSet/>
      <dgm:spPr/>
      <dgm:t>
        <a:bodyPr/>
        <a:lstStyle/>
        <a:p>
          <a:endParaRPr lang="en-US"/>
        </a:p>
      </dgm:t>
    </dgm:pt>
    <dgm:pt modelId="{486CE433-43DA-4BAC-8377-E0D89F6D6FD6}" type="pres">
      <dgm:prSet presAssocID="{09E5D9FE-F618-4331-9526-5BF882A3236C}" presName="Name0" presStyleCnt="0">
        <dgm:presLayoutVars>
          <dgm:dir/>
          <dgm:resizeHandles val="exact"/>
        </dgm:presLayoutVars>
      </dgm:prSet>
      <dgm:spPr/>
    </dgm:pt>
    <dgm:pt modelId="{7F34301E-E4F8-4C96-BFAD-DF4390ABF475}" type="pres">
      <dgm:prSet presAssocID="{09E5D9FE-F618-4331-9526-5BF882A3236C}" presName="cycle" presStyleCnt="0"/>
      <dgm:spPr/>
    </dgm:pt>
    <dgm:pt modelId="{9A6B29F0-95D8-48F7-9CE8-446533F0FCDF}" type="pres">
      <dgm:prSet presAssocID="{6C280F95-4EFE-4A04-BAE6-3A70A31ADE57}" presName="nodeFirstNode" presStyleLbl="node1" presStyleIdx="0" presStyleCnt="3">
        <dgm:presLayoutVars>
          <dgm:bulletEnabled val="1"/>
        </dgm:presLayoutVars>
      </dgm:prSet>
      <dgm:spPr/>
    </dgm:pt>
    <dgm:pt modelId="{107AFE90-6544-4323-A36A-5F0E5E77C8F1}" type="pres">
      <dgm:prSet presAssocID="{C26E2763-3B4B-4624-88F2-A3FEE75319B9}" presName="sibTransFirstNode" presStyleLbl="bgShp" presStyleIdx="0" presStyleCnt="1"/>
      <dgm:spPr/>
    </dgm:pt>
    <dgm:pt modelId="{FD2F742F-60AE-4B8A-91BF-17C199B1A184}" type="pres">
      <dgm:prSet presAssocID="{F9ADA3D7-FF65-4CA9-9C4D-3F044A3100E0}" presName="nodeFollowingNodes" presStyleLbl="node1" presStyleIdx="1" presStyleCnt="3">
        <dgm:presLayoutVars>
          <dgm:bulletEnabled val="1"/>
        </dgm:presLayoutVars>
      </dgm:prSet>
      <dgm:spPr/>
    </dgm:pt>
    <dgm:pt modelId="{6CE95065-D4DE-48A2-A3C5-A528FD2975BA}" type="pres">
      <dgm:prSet presAssocID="{4932A998-24A4-453B-946F-4CBAD5D326ED}" presName="nodeFollowingNodes" presStyleLbl="node1" presStyleIdx="2" presStyleCnt="3">
        <dgm:presLayoutVars>
          <dgm:bulletEnabled val="1"/>
        </dgm:presLayoutVars>
      </dgm:prSet>
      <dgm:spPr/>
    </dgm:pt>
  </dgm:ptLst>
  <dgm:cxnLst>
    <dgm:cxn modelId="{43B6F60A-A9A5-4BD6-9000-58E0E5716D09}" type="presOf" srcId="{4932A998-24A4-453B-946F-4CBAD5D326ED}" destId="{6CE95065-D4DE-48A2-A3C5-A528FD2975BA}" srcOrd="0" destOrd="0" presId="urn:microsoft.com/office/officeart/2005/8/layout/cycle3"/>
    <dgm:cxn modelId="{F0C9CF0D-88D0-48DA-8FA9-402804DCBB92}" type="presOf" srcId="{6C280F95-4EFE-4A04-BAE6-3A70A31ADE57}" destId="{9A6B29F0-95D8-48F7-9CE8-446533F0FCDF}" srcOrd="0" destOrd="0" presId="urn:microsoft.com/office/officeart/2005/8/layout/cycle3"/>
    <dgm:cxn modelId="{95C89876-E1B7-495E-AF21-9D85EB4C5C5E}" srcId="{09E5D9FE-F618-4331-9526-5BF882A3236C}" destId="{4932A998-24A4-453B-946F-4CBAD5D326ED}" srcOrd="2" destOrd="0" parTransId="{5F8B361B-257A-440D-B3D4-3CCB8BB552E2}" sibTransId="{80375F58-B9F3-4164-892D-685397937301}"/>
    <dgm:cxn modelId="{07427E7E-3A64-4BAC-80CA-848990041164}" type="presOf" srcId="{F9ADA3D7-FF65-4CA9-9C4D-3F044A3100E0}" destId="{FD2F742F-60AE-4B8A-91BF-17C199B1A184}" srcOrd="0" destOrd="0" presId="urn:microsoft.com/office/officeart/2005/8/layout/cycle3"/>
    <dgm:cxn modelId="{E741C787-2CA8-47A1-8A2A-43F0A563A7C3}" type="presOf" srcId="{09E5D9FE-F618-4331-9526-5BF882A3236C}" destId="{486CE433-43DA-4BAC-8377-E0D89F6D6FD6}" srcOrd="0" destOrd="0" presId="urn:microsoft.com/office/officeart/2005/8/layout/cycle3"/>
    <dgm:cxn modelId="{8FD21893-1CE8-4573-A7EA-9AE48225FD6B}" type="presOf" srcId="{C26E2763-3B4B-4624-88F2-A3FEE75319B9}" destId="{107AFE90-6544-4323-A36A-5F0E5E77C8F1}" srcOrd="0" destOrd="0" presId="urn:microsoft.com/office/officeart/2005/8/layout/cycle3"/>
    <dgm:cxn modelId="{FEC974AF-1C48-4696-8D78-1C974B24238E}" srcId="{09E5D9FE-F618-4331-9526-5BF882A3236C}" destId="{F9ADA3D7-FF65-4CA9-9C4D-3F044A3100E0}" srcOrd="1" destOrd="0" parTransId="{24E8599C-865A-4E9D-9B1C-5F05CC655F92}" sibTransId="{94473B14-937F-4917-9FC3-C2D0D586CE0C}"/>
    <dgm:cxn modelId="{FA35B9C0-A120-470F-840C-0C5150756285}" srcId="{09E5D9FE-F618-4331-9526-5BF882A3236C}" destId="{6C280F95-4EFE-4A04-BAE6-3A70A31ADE57}" srcOrd="0" destOrd="0" parTransId="{F60087E1-984A-4F01-81A8-BBAD60359E38}" sibTransId="{C26E2763-3B4B-4624-88F2-A3FEE75319B9}"/>
    <dgm:cxn modelId="{A68249E5-44D5-48E8-9517-BEA9A9967FA2}" type="presParOf" srcId="{486CE433-43DA-4BAC-8377-E0D89F6D6FD6}" destId="{7F34301E-E4F8-4C96-BFAD-DF4390ABF475}" srcOrd="0" destOrd="0" presId="urn:microsoft.com/office/officeart/2005/8/layout/cycle3"/>
    <dgm:cxn modelId="{A89ACC36-B29F-494A-BA12-999913FADA2B}" type="presParOf" srcId="{7F34301E-E4F8-4C96-BFAD-DF4390ABF475}" destId="{9A6B29F0-95D8-48F7-9CE8-446533F0FCDF}" srcOrd="0" destOrd="0" presId="urn:microsoft.com/office/officeart/2005/8/layout/cycle3"/>
    <dgm:cxn modelId="{CEDD3850-3542-405C-A72B-F6DC40928B03}" type="presParOf" srcId="{7F34301E-E4F8-4C96-BFAD-DF4390ABF475}" destId="{107AFE90-6544-4323-A36A-5F0E5E77C8F1}" srcOrd="1" destOrd="0" presId="urn:microsoft.com/office/officeart/2005/8/layout/cycle3"/>
    <dgm:cxn modelId="{37813181-36D7-405D-9F9D-61986AF1C28D}" type="presParOf" srcId="{7F34301E-E4F8-4C96-BFAD-DF4390ABF475}" destId="{FD2F742F-60AE-4B8A-91BF-17C199B1A184}" srcOrd="2" destOrd="0" presId="urn:microsoft.com/office/officeart/2005/8/layout/cycle3"/>
    <dgm:cxn modelId="{C96B2F9B-0425-4BC5-8DE8-AF81AA672ED0}" type="presParOf" srcId="{7F34301E-E4F8-4C96-BFAD-DF4390ABF475}" destId="{6CE95065-D4DE-48A2-A3C5-A528FD2975BA}" srcOrd="3" destOrd="0" presId="urn:microsoft.com/office/officeart/2005/8/layout/cycle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6951A-B1C6-41FA-914C-8BE70754AB6C}">
      <dsp:nvSpPr>
        <dsp:cNvPr id="0" name=""/>
        <dsp:cNvSpPr/>
      </dsp:nvSpPr>
      <dsp:spPr>
        <a:xfrm>
          <a:off x="0" y="2717"/>
          <a:ext cx="673544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1A520-9F96-43F5-B09C-85A64734EADD}">
      <dsp:nvSpPr>
        <dsp:cNvPr id="0" name=""/>
        <dsp:cNvSpPr/>
      </dsp:nvSpPr>
      <dsp:spPr>
        <a:xfrm>
          <a:off x="0" y="2717"/>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Target is a well-known American retail corporation that was founded in 1902. </a:t>
          </a:r>
        </a:p>
      </dsp:txBody>
      <dsp:txXfrm>
        <a:off x="0" y="2717"/>
        <a:ext cx="6735443" cy="926527"/>
      </dsp:txXfrm>
    </dsp:sp>
    <dsp:sp modelId="{2901800E-3571-49A7-9B4D-0F6827FAA625}">
      <dsp:nvSpPr>
        <dsp:cNvPr id="0" name=""/>
        <dsp:cNvSpPr/>
      </dsp:nvSpPr>
      <dsp:spPr>
        <a:xfrm>
          <a:off x="0" y="929245"/>
          <a:ext cx="6735443" cy="0"/>
        </a:xfrm>
        <a:prstGeom prst="line">
          <a:avLst/>
        </a:prstGeom>
        <a:solidFill>
          <a:schemeClr val="accent5">
            <a:hueOff val="-2809517"/>
            <a:satOff val="6821"/>
            <a:lumOff val="6587"/>
            <a:alphaOff val="0"/>
          </a:schemeClr>
        </a:solidFill>
        <a:ln w="12700" cap="flat" cmpd="sng" algn="ctr">
          <a:solidFill>
            <a:schemeClr val="accent5">
              <a:hueOff val="-2809517"/>
              <a:satOff val="6821"/>
              <a:lumOff val="65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CF27F-9B66-4212-A692-2516FE89AC60}">
      <dsp:nvSpPr>
        <dsp:cNvPr id="0" name=""/>
        <dsp:cNvSpPr/>
      </dsp:nvSpPr>
      <dsp:spPr>
        <a:xfrm>
          <a:off x="0" y="929245"/>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headquartered in Minneapolis, Minnesota, and has more than 1,900 stores across the United States. </a:t>
          </a:r>
        </a:p>
      </dsp:txBody>
      <dsp:txXfrm>
        <a:off x="0" y="929245"/>
        <a:ext cx="6735443" cy="926527"/>
      </dsp:txXfrm>
    </dsp:sp>
    <dsp:sp modelId="{33EA13AC-E3DB-410C-BD77-31AA174DD64A}">
      <dsp:nvSpPr>
        <dsp:cNvPr id="0" name=""/>
        <dsp:cNvSpPr/>
      </dsp:nvSpPr>
      <dsp:spPr>
        <a:xfrm>
          <a:off x="0" y="1855773"/>
          <a:ext cx="6735443" cy="0"/>
        </a:xfrm>
        <a:prstGeom prst="line">
          <a:avLst/>
        </a:prstGeom>
        <a:solidFill>
          <a:schemeClr val="accent5">
            <a:hueOff val="-5619035"/>
            <a:satOff val="13642"/>
            <a:lumOff val="13175"/>
            <a:alphaOff val="0"/>
          </a:schemeClr>
        </a:solidFill>
        <a:ln w="12700" cap="flat" cmpd="sng" algn="ctr">
          <a:solidFill>
            <a:schemeClr val="accent5">
              <a:hueOff val="-5619035"/>
              <a:satOff val="13642"/>
              <a:lumOff val="131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FD1BF-A43F-464B-9A6B-451FDCA3B59B}">
      <dsp:nvSpPr>
        <dsp:cNvPr id="0" name=""/>
        <dsp:cNvSpPr/>
      </dsp:nvSpPr>
      <dsp:spPr>
        <a:xfrm>
          <a:off x="0" y="1855773"/>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addition to its brick-and-mortar stores, Target also operates an online ecommerce platform.</a:t>
          </a:r>
        </a:p>
      </dsp:txBody>
      <dsp:txXfrm>
        <a:off x="0" y="1855773"/>
        <a:ext cx="6735443" cy="926527"/>
      </dsp:txXfrm>
    </dsp:sp>
    <dsp:sp modelId="{8CE30917-075F-42A6-AD99-6E4239AAA7CD}">
      <dsp:nvSpPr>
        <dsp:cNvPr id="0" name=""/>
        <dsp:cNvSpPr/>
      </dsp:nvSpPr>
      <dsp:spPr>
        <a:xfrm>
          <a:off x="0" y="2782301"/>
          <a:ext cx="6735443" cy="0"/>
        </a:xfrm>
        <a:prstGeom prst="line">
          <a:avLst/>
        </a:prstGeom>
        <a:solidFill>
          <a:schemeClr val="accent5">
            <a:hueOff val="-8428553"/>
            <a:satOff val="20463"/>
            <a:lumOff val="19762"/>
            <a:alphaOff val="0"/>
          </a:schemeClr>
        </a:solidFill>
        <a:ln w="12700" cap="flat" cmpd="sng" algn="ctr">
          <a:solidFill>
            <a:schemeClr val="accent5">
              <a:hueOff val="-8428553"/>
              <a:satOff val="20463"/>
              <a:lumOff val="197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7B4E8C-D6F9-41CE-A6EA-10D1BFFD3664}">
      <dsp:nvSpPr>
        <dsp:cNvPr id="0" name=""/>
        <dsp:cNvSpPr/>
      </dsp:nvSpPr>
      <dsp:spPr>
        <a:xfrm>
          <a:off x="0" y="2782301"/>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Target's ecommerce platform allows customers to purchase products online and have them delivered to their doorstep or picked up in-store. </a:t>
          </a:r>
        </a:p>
      </dsp:txBody>
      <dsp:txXfrm>
        <a:off x="0" y="2782301"/>
        <a:ext cx="6735443" cy="926527"/>
      </dsp:txXfrm>
    </dsp:sp>
    <dsp:sp modelId="{70DFD505-6F34-4E84-9974-187EBA197F05}">
      <dsp:nvSpPr>
        <dsp:cNvPr id="0" name=""/>
        <dsp:cNvSpPr/>
      </dsp:nvSpPr>
      <dsp:spPr>
        <a:xfrm>
          <a:off x="0" y="3708828"/>
          <a:ext cx="6735443" cy="0"/>
        </a:xfrm>
        <a:prstGeom prst="line">
          <a:avLst/>
        </a:prstGeom>
        <a:solidFill>
          <a:schemeClr val="accent5">
            <a:hueOff val="-11238070"/>
            <a:satOff val="27284"/>
            <a:lumOff val="26350"/>
            <a:alphaOff val="0"/>
          </a:schemeClr>
        </a:solidFill>
        <a:ln w="12700" cap="flat" cmpd="sng" algn="ctr">
          <a:solidFill>
            <a:schemeClr val="accent5">
              <a:hueOff val="-11238070"/>
              <a:satOff val="27284"/>
              <a:lumOff val="263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5911F-ACC0-4270-81B0-39DED4BE0C89}">
      <dsp:nvSpPr>
        <dsp:cNvPr id="0" name=""/>
        <dsp:cNvSpPr/>
      </dsp:nvSpPr>
      <dsp:spPr>
        <a:xfrm>
          <a:off x="0" y="3708828"/>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company offers a wide range of products, including clothing, electronics, furniture, beauty products, and groceries. </a:t>
          </a:r>
        </a:p>
      </dsp:txBody>
      <dsp:txXfrm>
        <a:off x="0" y="3708828"/>
        <a:ext cx="6735443" cy="926527"/>
      </dsp:txXfrm>
    </dsp:sp>
    <dsp:sp modelId="{83BF8569-D7B6-4DED-A149-3642AD963710}">
      <dsp:nvSpPr>
        <dsp:cNvPr id="0" name=""/>
        <dsp:cNvSpPr/>
      </dsp:nvSpPr>
      <dsp:spPr>
        <a:xfrm>
          <a:off x="0" y="4635356"/>
          <a:ext cx="6735443" cy="0"/>
        </a:xfrm>
        <a:prstGeom prst="line">
          <a:avLst/>
        </a:prstGeom>
        <a:solidFill>
          <a:schemeClr val="accent5">
            <a:hueOff val="-14047587"/>
            <a:satOff val="34105"/>
            <a:lumOff val="32937"/>
            <a:alphaOff val="0"/>
          </a:schemeClr>
        </a:solidFill>
        <a:ln w="12700" cap="flat" cmpd="sng" algn="ctr">
          <a:solidFill>
            <a:schemeClr val="accent5">
              <a:hueOff val="-14047587"/>
              <a:satOff val="34105"/>
              <a:lumOff val="329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48DAB-4449-4E28-91E7-D34F63335B44}">
      <dsp:nvSpPr>
        <dsp:cNvPr id="0" name=""/>
        <dsp:cNvSpPr/>
      </dsp:nvSpPr>
      <dsp:spPr>
        <a:xfrm>
          <a:off x="0" y="4635356"/>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Customers can also enjoy a variety of services on the platform, such as free shipping, same-day delivery, and easy returns.</a:t>
          </a:r>
        </a:p>
      </dsp:txBody>
      <dsp:txXfrm>
        <a:off x="0" y="4635356"/>
        <a:ext cx="6735443" cy="926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D7C60-6113-445F-83B7-CD8F99A7E2AC}">
      <dsp:nvSpPr>
        <dsp:cNvPr id="0" name=""/>
        <dsp:cNvSpPr/>
      </dsp:nvSpPr>
      <dsp:spPr>
        <a:xfrm>
          <a:off x="0" y="17509"/>
          <a:ext cx="4318586" cy="95099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MISSION</a:t>
          </a:r>
          <a:r>
            <a:rPr lang="en-US" sz="1700" kern="1200" dirty="0"/>
            <a:t>​: To make shopping easier, faster and more rewarding for guests</a:t>
          </a:r>
        </a:p>
      </dsp:txBody>
      <dsp:txXfrm>
        <a:off x="46424" y="63933"/>
        <a:ext cx="4225738" cy="858142"/>
      </dsp:txXfrm>
    </dsp:sp>
    <dsp:sp modelId="{A11CA37B-F1E5-4EC9-B02C-84EAA82B3737}">
      <dsp:nvSpPr>
        <dsp:cNvPr id="0" name=""/>
        <dsp:cNvSpPr/>
      </dsp:nvSpPr>
      <dsp:spPr>
        <a:xfrm>
          <a:off x="0" y="1000880"/>
          <a:ext cx="4318586" cy="950990"/>
        </a:xfrm>
        <a:prstGeom prst="roundRect">
          <a:avLst/>
        </a:prstGeom>
        <a:solidFill>
          <a:schemeClr val="accent5">
            <a:hueOff val="-7023793"/>
            <a:satOff val="17053"/>
            <a:lumOff val="164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t>OBJECTIVE: </a:t>
          </a:r>
          <a:r>
            <a:rPr lang="en-US" sz="1700" b="1" kern="1200" dirty="0">
              <a:latin typeface="Calibri Light" panose="020F0302020204030204"/>
            </a:rPr>
            <a:t>To provide a wide assortment of high quality, affordable</a:t>
          </a:r>
          <a:r>
            <a:rPr lang="en-US" sz="1700" b="1" kern="1200" dirty="0"/>
            <a:t> </a:t>
          </a:r>
          <a:r>
            <a:rPr lang="en-US" sz="1700" b="1" kern="1200" dirty="0">
              <a:latin typeface="Calibri Light" panose="020F0302020204030204"/>
            </a:rPr>
            <a:t>products and excellent customer service. </a:t>
          </a:r>
          <a:endParaRPr lang="en-US" sz="1700" kern="1200" dirty="0"/>
        </a:p>
      </dsp:txBody>
      <dsp:txXfrm>
        <a:off x="46424" y="1047304"/>
        <a:ext cx="4225738" cy="858142"/>
      </dsp:txXfrm>
    </dsp:sp>
    <dsp:sp modelId="{0B8C7EFB-8FFF-43A3-8CCF-579F690AE0C5}">
      <dsp:nvSpPr>
        <dsp:cNvPr id="0" name=""/>
        <dsp:cNvSpPr/>
      </dsp:nvSpPr>
      <dsp:spPr>
        <a:xfrm>
          <a:off x="0" y="2000830"/>
          <a:ext cx="4318586" cy="950990"/>
        </a:xfrm>
        <a:prstGeom prst="roundRect">
          <a:avLst/>
        </a:prstGeom>
        <a:solidFill>
          <a:schemeClr val="accent5">
            <a:hueOff val="-14047587"/>
            <a:satOff val="34105"/>
            <a:lumOff val="3293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t>VISION: </a:t>
          </a:r>
          <a:r>
            <a:rPr lang="en-US" sz="1700" kern="1200" dirty="0">
              <a:latin typeface="Calibri Light" panose="020F0302020204030204"/>
            </a:rPr>
            <a:t>To be America's favorite store for everyday essentials</a:t>
          </a:r>
          <a:r>
            <a:rPr lang="en-US" sz="1700" kern="1200" dirty="0"/>
            <a:t> </a:t>
          </a:r>
          <a:r>
            <a:rPr lang="en-US" sz="1700" kern="1200" dirty="0">
              <a:latin typeface="Calibri Light" panose="020F0302020204030204"/>
            </a:rPr>
            <a:t>and affordable luxury. </a:t>
          </a:r>
          <a:endParaRPr lang="en-US" sz="1700" kern="1200" dirty="0"/>
        </a:p>
      </dsp:txBody>
      <dsp:txXfrm>
        <a:off x="46424" y="2047254"/>
        <a:ext cx="4225738" cy="858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AFE90-6544-4323-A36A-5F0E5E77C8F1}">
      <dsp:nvSpPr>
        <dsp:cNvPr id="0" name=""/>
        <dsp:cNvSpPr/>
      </dsp:nvSpPr>
      <dsp:spPr>
        <a:xfrm>
          <a:off x="735275" y="-100733"/>
          <a:ext cx="2390358" cy="2390358"/>
        </a:xfrm>
        <a:prstGeom prst="circularArrow">
          <a:avLst>
            <a:gd name="adj1" fmla="val 5689"/>
            <a:gd name="adj2" fmla="val 340510"/>
            <a:gd name="adj3" fmla="val 12679695"/>
            <a:gd name="adj4" fmla="val 18088613"/>
            <a:gd name="adj5" fmla="val 5908"/>
          </a:avLst>
        </a:prstGeom>
        <a:solidFill>
          <a:schemeClr val="dk2">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6B29F0-95D8-48F7-9CE8-446533F0FCDF}">
      <dsp:nvSpPr>
        <dsp:cNvPr id="0" name=""/>
        <dsp:cNvSpPr/>
      </dsp:nvSpPr>
      <dsp:spPr>
        <a:xfrm>
          <a:off x="1136781" y="169"/>
          <a:ext cx="1587346" cy="793673"/>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t>Drive sales and revenue</a:t>
          </a:r>
        </a:p>
      </dsp:txBody>
      <dsp:txXfrm>
        <a:off x="1175525" y="38913"/>
        <a:ext cx="1509858" cy="716185"/>
      </dsp:txXfrm>
    </dsp:sp>
    <dsp:sp modelId="{FD2F742F-60AE-4B8A-91BF-17C199B1A184}">
      <dsp:nvSpPr>
        <dsp:cNvPr id="0" name=""/>
        <dsp:cNvSpPr/>
      </dsp:nvSpPr>
      <dsp:spPr>
        <a:xfrm>
          <a:off x="2042738" y="1569332"/>
          <a:ext cx="1587346" cy="793673"/>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t>Increasing brand awareness</a:t>
          </a:r>
        </a:p>
      </dsp:txBody>
      <dsp:txXfrm>
        <a:off x="2081482" y="1608076"/>
        <a:ext cx="1509858" cy="716185"/>
      </dsp:txXfrm>
    </dsp:sp>
    <dsp:sp modelId="{6CE95065-D4DE-48A2-A3C5-A528FD2975BA}">
      <dsp:nvSpPr>
        <dsp:cNvPr id="0" name=""/>
        <dsp:cNvSpPr/>
      </dsp:nvSpPr>
      <dsp:spPr>
        <a:xfrm>
          <a:off x="230824" y="1569332"/>
          <a:ext cx="1587346" cy="793673"/>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Improving customer loyalty</a:t>
          </a:r>
        </a:p>
      </dsp:txBody>
      <dsp:txXfrm>
        <a:off x="269568" y="1608076"/>
        <a:ext cx="1509858" cy="7161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5/22/23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45:03.531"/>
    </inkml:context>
    <inkml:brush xml:id="br0">
      <inkml:brushProperty name="width" value="0.35" units="cm"/>
      <inkml:brushProperty name="height" value="0.35" units="cm"/>
      <inkml:brushProperty name="color" value="#FFFFFF"/>
    </inkml:brush>
  </inkml:definitions>
  <inkml:trace contextRef="#ctx0" brushRef="#br0">101 82 24575,'5'-4'0,"0"1"0,1 0 0,0 0 0,-1 0 0,1 0 0,1 1 0,-1 0 0,0 1 0,0-1 0,1 1 0,9-1 0,2-1 0,54-8 0,124-4 0,78 17 0,-92 1 0,372-4 0,-528 0 0,0-1 0,30-8 0,-27 5 0,46-3 0,-48 7 0,157 3 0,-182-2 0,0 0 0,1 0 0,-1 1 0,1-1 0,-1 1 0,0 0 0,1-1 0,-1 1 0,0 0 0,0 0 0,1 1 0,-1-1 0,0 0 0,0 1 0,0-1 0,-1 1 0,1 0 0,0-1 0,0 1 0,-1 0 0,0 0 0,1 0 0,-1 0 0,0 1 0,0-1 0,0 0 0,0 0 0,0 1 0,0-1 0,-1 0 0,1 1 0,-1-1 0,0 1 0,0-1 0,0 1 0,0-1 0,0 4 0,-1-1 0,0 1 0,0-1 0,0 0 0,0 1 0,-1-1 0,0 0 0,0 0 0,0 0 0,-1 0 0,0 0 0,0-1 0,0 1 0,0-1 0,-1 0 0,-7 8 0,1-5 0,-1 0 0,0-1 0,0 0 0,0-1 0,-1 0 0,1-1 0,-1 0 0,-24 4 0,-9-1 0,-52 0 0,7 0 0,-349 8 0,321-16 0,95 2 0,0 1 0,-33 8 0,-29 3 0,59-11 0,-34 9 0,37-6 0,-1-1 0,-27 1 0,22-4 0,0 1 0,-56 11 0,54-8 0,0-2 0,0 0 0,-61-4 0,-30 2 0,115 0 0,-1 0 0,1 1 0,0 0 0,-1 1 0,1 0 0,0 0 0,1 0 0,-1 1 0,1 0 0,-1 0 0,-9 10 0,4-3 0,0 0 0,0 2 0,1-1 0,-11 19 0,20-29 0,0 1 0,0 0 0,1-1 0,-1 1 0,1 0 0,0 0 0,0 0 0,0 0 0,0 0 0,0 0 0,1 0 0,-1 0 0,1 0 0,0 1 0,0-1 0,1 5 0,-1-6 0,1 0 0,0 0 0,0 0 0,0-1 0,0 1 0,0 0 0,0 0 0,1-1 0,-1 1 0,1-1 0,-1 1 0,1-1 0,-1 0 0,1 1 0,0-1 0,-1 0 0,1 0 0,0 0 0,0 0 0,0-1 0,0 1 0,0 0 0,0-1 0,0 0 0,4 1 0,28 3 0,1-2 0,-1-1 0,48-5 0,3 1 0,-25 3 0,90-3 0,-125 0 0,-1 0 0,0-1 0,0-2 0,26-9 0,-34 10 0,0 1 0,1 1 0,-1 0 0,23 0 0,-19 1 0,1 0 0,20-6 0,-27 4 0,215-50 0,-170 47 0,0 2 0,116 5 0,-64 3 0,476-3 0,-577-1 0,-6 1 0,-1-1 0,1 1 0,0 0 0,-1 0 0,1 0 0,-1 1 0,1-1 0,0 1 0,-1 0 0,1 0 0,-1 0 0,0 0 0,1 0 0,-1 1 0,4 2 0,-7-4 0,0 1 0,0 0 0,1-1 0,-1 1 0,0 0 0,0-1 0,0 1 0,0 0 0,0 0 0,0-1 0,0 1 0,0 0 0,0-1 0,0 1 0,0 0 0,0-1 0,0 1 0,-1 0 0,1-1 0,0 1 0,0 0 0,-1-1 0,1 1 0,-1-1 0,1 1 0,0 0 0,-1-1 0,1 1 0,-1-1 0,1 1 0,-1-1 0,0 0 0,1 1 0,-1-1 0,1 0 0,-1 1 0,0-1 0,1 0 0,-1 1 0,0-1 0,-1 0 0,-29 12 0,3-8 0,0-1 0,-1-1 0,1-1 0,-35-4 0,24 1 0,-44 4 0,65 1 0,0 0 0,1 2 0,0 0 0,0 1 0,-22 11 0,23-10 0,-1 0 0,0-1 0,0 0 0,0-2 0,-21 4 0,-10-4 0,22-3 0,0 1 0,-40 10 0,27-1 0,0-2 0,0-2 0,-1-2 0,-49 0 0,-538-6 0,668 1 0,76 1 0,0-5 0,132-22 0,-165 13 0,123-2 0,87 16 0,-114 1 0,5-2-1365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36:42.527"/>
    </inkml:context>
    <inkml:brush xml:id="br0">
      <inkml:brushProperty name="width" value="0.35" units="cm"/>
      <inkml:brushProperty name="height" value="0.35" units="cm"/>
      <inkml:brushProperty name="color" value="#FFFFFF"/>
    </inkml:brush>
  </inkml:definitions>
  <inkml:trace contextRef="#ctx0" brushRef="#br0">297 192 24575,'21'-9'0,"0"1"0,0 1 0,0 1 0,29-5 0,5-1 0,390-94 0,-382 94-738,0 3-1,89-3 0,129 15-2820,-103 1 2714,-58-6 2758,111 4 2794,-226-1-4707,0 0 0,-1 1 0,1-1 0,0 1 0,-1-1 0,0 1 0,1 1 0,-1-1 0,0 1 0,0-1 0,0 1 0,-1 0 0,1 0 0,-1 1 0,0-1 0,1 1 0,-2 0 0,1 0 0,0 0 0,-1 0 0,0 0 0,3 8 0,-1-3 0,0 0 0,-1 0 0,-1 1 0,0-1 0,0 1 0,-1-1 0,0 1 0,0 0 0,-1 0 0,-2 12 0,1-18 0,0 1 0,0 0 0,-1-1 0,0 1 0,0-1 0,0 1 0,0-1 0,-1 0 0,0 0 0,0 0 0,0 0 0,0 0 0,-1-1 0,1 1 0,-1-1 0,0 0 0,0 0 0,0-1 0,0 1 0,0-1 0,-1 0 0,1 0 0,-1 0 0,0-1 0,-7 2 0,-11 3 0,-1-2 0,-1 0 0,-42 0 0,65-4 0,-364-1 0,127-3 0,218 5 0,-1 2 0,1 0 0,0 1 0,-30 11 0,26-8 0,0-1 0,-43 6 0,-289-8 0,187-7 0,-175 3 0,340 1 0,0-1 0,0 0 0,0-1 0,0 1 0,0-1 0,0 0 0,0-1 0,0 1 0,0-1 0,0 0 0,1 0 0,-1 0 0,1-1 0,-8-5 0,9 5 0,0 0 0,1 0 0,0 0 0,-1 0 0,1-1 0,1 1 0,-1-1 0,0 0 0,1 1 0,0-1 0,-1 0 0,1 0 0,1 0 0,-1 0 0,1 0 0,0 0 0,-1 0 0,2 0 0,0-5 0,-1 5 0,0 0 0,0 0 0,1 1 0,0-1 0,0 1 0,0-1 0,0 0 0,1 1 0,-1 0 0,1-1 0,0 1 0,0 0 0,0 0 0,0 0 0,1 0 0,-1 0 0,1 0 0,-1 1 0,1-1 0,0 1 0,0 0 0,0 0 0,1 0 0,-1 0 0,0 1 0,1-1 0,-1 1 0,1 0 0,-1 0 0,6-1 0,10-1 0,1 1 0,0 1 0,-1 1 0,35 4 0,-7-2 0,263 0 0,-355-30 0,26 19 0,-1 0 0,0 1 0,0 1 0,-1 1 0,0 1 0,0 1 0,0 1 0,0 0 0,-1 2 0,-24 1 0,-41 0 0,-63 3 0,146-2 0,1-1 0,-1 1 0,0 0 0,1 0 0,-1 0 0,1 0 0,-1 1 0,1 0 0,0-1 0,0 1 0,-1 0 0,1 1 0,1-1 0,-1 0 0,0 1 0,0 0 0,1-1 0,0 1 0,-1 0 0,1 0 0,0 1 0,1-1 0,-1 0 0,0 1 0,1-1 0,0 1 0,0-1 0,0 1 0,-1 5 0,-1 11 0,1 1 0,1 0 0,1 0 0,2 24 0,0-10 0,-2-24 0,0 1 0,1-1 0,1 0 0,4 19 0,-4-26 0,-1-1 0,0 1 0,1 0 0,0-1 0,0 0 0,0 1 0,0-1 0,1 0 0,-1 0 0,1 0 0,0 0 0,-1-1 0,1 1 0,1-1 0,-1 0 0,0 0 0,4 3 0,7 1 0,1-1 0,-1 0 0,0-1 0,1-1 0,0 0 0,27 1 0,94-5 0,-57-1 0,1509 2 0,-1581 0 0,1 0 0,-1 1 0,0 0 0,13 4 0,-19-5 0,0 0 0,0 0 0,0 0 0,0 1 0,-1-1 0,1 0 0,0 0 0,0 1 0,-1-1 0,1 0 0,0 1 0,-1-1 0,1 1 0,0-1 0,-1 1 0,1-1 0,0 1 0,-1 0 0,1-1 0,-1 1 0,1 0 0,-1-1 0,0 1 0,1 0 0,-1 0 0,0-1 0,1 1 0,-1 0 0,0 0 0,0 0 0,0-1 0,0 1 0,0 0 0,0 0 0,0 0 0,0-1 0,0 1 0,0 0 0,0 0 0,0 0 0,0-1 0,-1 1 0,1 0 0,0 0 0,-1 0 0,1-1 0,-1 1 0,1 0 0,0-1 0,-1 1 0,0 0 0,1-1 0,-1 1 0,1-1 0,-2 2 0,-7 5 0,1 1 0,-1-1 0,0-1 0,-1 1 0,1-2 0,-1 1 0,-1-1 0,1-1 0,-1 0 0,-18 5 0,-2-2 0,-1 0 0,-49 2 0,-216-7 0,143-5 0,69 3 0,-2-1 0,-119 13 0,53 1 0,-228-8 0,204-7 0,19 2-1365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22:44.995"/>
    </inkml:context>
    <inkml:brush xml:id="br0">
      <inkml:brushProperty name="width" value="0.35" units="cm"/>
      <inkml:brushProperty name="height" value="0.35" units="cm"/>
      <inkml:brushProperty name="color" value="#FFFFFF"/>
    </inkml:brush>
  </inkml:definitions>
  <inkml:trace contextRef="#ctx0" brushRef="#br0">148 267 24575,'4'-2'0,"-1"0"0,1 0 0,-1 0 0,1 0 0,0 0 0,-1 1 0,1 0 0,0 0 0,7-1 0,3-1 0,213-51 0,-104 22 0,-39 8 0,44-11 0,48-11 0,-99 34 0,129-5 0,82 18 0,-108 2 0,-171-4 0,1 1 0,-1 1 0,0 0 0,1 0 0,-1 0 0,0 1 0,0 1 0,0 0 0,0 0 0,-1 0 0,1 1 0,9 6 0,6 3 0,2-1 0,0 0 0,0-3 0,1 0 0,52 10 0,-58-12 0,-21-7 0,1 1 0,-1-1 0,0 0 0,0 0 0,0 0 0,0 0 0,1 1 0,-1-1 0,0 0 0,0 0 0,0 1 0,0-1 0,0 0 0,0 0 0,0 1 0,0-1 0,1 0 0,-1 0 0,0 1 0,0-1 0,0 0 0,0 0 0,0 1 0,-1-1 0,1 0 0,0 0 0,0 1 0,0-1 0,0 0 0,0 0 0,0 1 0,0-1 0,0 0 0,0 0 0,-1 0 0,1 1 0,0-1 0,0 0 0,-1 0 0,-3 4 0,0-1 0,-1 0 0,1-1 0,-1 1 0,0-1 0,-5 2 0,-80 29 0,-101 22 0,155-46 0,-57 13 0,-165 17 0,-97-22 0,-228-20 0,553 1 0,0-1 0,0-1 0,0-2 0,-48-16 0,63 17 0,0-1 0,0 0 0,1-1 0,-23-15 0,30 18 0,1-1 0,0 0 0,0 0 0,0-1 0,1 0 0,-1 0 0,1 0 0,1 0 0,-1-1 0,1 0 0,-4-8 0,4 5 0,-7-15 0,2 0 0,-12-51 0,20 74 0,1 0 0,0 1 0,1-1 0,-1 0 0,0 1 0,0-1 0,1 1 0,-1-1 0,1 0 0,-1 1 0,1-1 0,0 1 0,0-1 0,0 1 0,-1 0 0,1-1 0,0 1 0,1 0 0,-1 0 0,0-1 0,0 1 0,1 0 0,-1 0 0,0 0 0,1 1 0,-1-1 0,1 0 0,-1 0 0,1 1 0,-1-1 0,1 1 0,0-1 0,-1 1 0,1 0 0,2 0 0,9-3 0,0 2 0,1-1 0,16 2 0,-23 0 0,368 4 0,-357-4 0,0 2 0,0 0 0,0 1 0,-1 1 0,32 11 0,82 42 0,-38-14 0,199 85 0,-203-89 0,-60-28 0,0 1 0,-1 2 0,0 1 0,46 34 0,-59-38 0,0 0 0,1-2 0,0 1 0,1-2 0,0 0 0,0-1 0,25 6 0,-11-5 0,1-2 0,0 0 0,44 0 0,-49-5 0,5 1 0,41 5 0,-61-5 0,0 1 0,0 0 0,-1 1 0,1 1 0,-1-1 0,19 12 0,10 5 0,11 7 0,-51-28 0,1 0 0,-1 0 0,0 1 0,0-1 0,0 0 0,0 0 0,0 0 0,0 0 0,0 0 0,0 0 0,0 0 0,0 0 0,0 1 0,0-1 0,0 0 0,0 0 0,0 0 0,0 0 0,0 0 0,0 0 0,0 1 0,0-1 0,0 0 0,0 0 0,0 0 0,0 0 0,0 0 0,0 0 0,0 0 0,0 0 0,0 1 0,0-1 0,0 0 0,-1 0 0,1 0 0,0 0 0,0 0 0,0 0 0,0 0 0,0 0 0,0 0 0,0 0 0,0 0 0,0 0 0,-1 1 0,1-1 0,0 0 0,0 0 0,0 0 0,0 0 0,0 0 0,0 0 0,0 0 0,-1 0 0,1 0 0,0 0 0,0 0 0,0 0 0,0 0 0,-15 3 0,-15 0 0,-330-3 0,153-2 0,69 14 0,28 0 0,-447-8 0,312-6 0,226 3 0,0 1 0,-34 8 0,31-5 0,-36 3 0,-82-7-1365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3:24:34.937"/>
    </inkml:context>
    <inkml:brush xml:id="br0">
      <inkml:brushProperty name="width" value="0.35" units="cm"/>
      <inkml:brushProperty name="height" value="0.35" units="cm"/>
      <inkml:brushProperty name="color" value="#FFFFFF"/>
    </inkml:brush>
  </inkml:definitions>
  <inkml:trace contextRef="#ctx0" brushRef="#br0">456 395 24575,'12'-1'0,"1"0"0,0-1 0,20-6 0,24-3 0,253 6 0,-171 7 0,464-2 0,-599 0 0,1 0 0,-1 0 0,0 0 0,1-1 0,-1 1 0,0-1 0,0-1 0,1 1 0,-1 0 0,6-4 0,-8 4 0,0-1 0,0 0 0,0 1 0,-1-1 0,1 0 0,0 0 0,-1 0 0,1 0 0,-1-1 0,0 1 0,1 0 0,-1-1 0,0 1 0,0 0 0,-1-1 0,1 1 0,-1-1 0,1-5 0,4-29 0,-5 23 0,2-1 0,0 1 0,1-1 0,0 1 0,1 0 0,6-13 0,-8 23 0,1 0 0,0 0 0,0 1 0,1 0 0,-1-1 0,1 1 0,-1 1 0,7-5 0,-6 4 0,1 0 0,-1 0 0,0-1 0,0 0 0,6-6 0,-9 8 0,0 1 0,0-1 0,-1 0 0,1 1 0,0-1 0,-1 0 0,1 0 0,-1 0 0,1 0 0,-1 1 0,0-1 0,1 0 0,-1 0 0,0 0 0,-1 0 0,1 0 0,0 0 0,0 0 0,-1 0 0,0-2 0,0 2 0,0 0 0,-1 0 0,1 0 0,0 0 0,-1 0 0,1 0 0,-1 0 0,1 1 0,-1-1 0,0 1 0,0-1 0,0 1 0,0 0 0,0-1 0,0 1 0,0 0 0,0 1 0,-1-1 0,1 0 0,0 0 0,0 1 0,-1-1 0,-2 1 0,-9-2 0,0 1 0,-24 1 0,27 0 0,-493 4 0,485-3 0,-1 1 0,-34 8 0,33-5 0,0-1 0,-25 1 0,8-5 0,7 0 0,0 2 0,0 1 0,-32 7 0,-67 17 0,89-21 0,0-1 0,0-2 0,0-2 0,-44-5 0,-8 2 0,21 3 0,-81-3 0,144 0 0,1-1 0,-1 0 0,1-1 0,0 0 0,0 0 0,1-1 0,-1 0 0,1 0 0,0-1 0,0 1 0,1-2 0,-11-12 0,16 19 0,1 0 0,0-1 0,-1 1 0,1-1 0,-1 1 0,1-1 0,0 1 0,-1-1 0,1 0 0,0 1 0,0-1 0,0 1 0,-1-1 0,1 0 0,0 1 0,0-1 0,0 1 0,0-1 0,0 0 0,0 1 0,0-1 0,0 0 0,0 1 0,0-1 0,1 1 0,-1-1 0,0 0 0,0 1 0,1-1 0,-1 1 0,0-1 0,1 0 0,0 0 0,1 0 0,-1 0 0,1 0 0,-1 0 0,1 0 0,-1 0 0,1 0 0,0 1 0,-1-1 0,1 1 0,3-1 0,50-3 0,-52 4 0,685 2 0,-673-1 0,-1 0 0,0 0 0,0 2 0,-1 0 0,1 0 0,24 11 0,-10-1 0,54 32 0,-45-27 0,-26-14 0,0 1 0,-1 0 0,0 1 0,17 12 0,-26-17 0,1 1 0,0-1 0,-1 1 0,1 0 0,-1-1 0,1 1 0,-1 0 0,0 0 0,1 0 0,-1 0 0,0 0 0,-1 0 0,1 1 0,0-1 0,0 0 0,-1 0 0,0 1 0,1-1 0,-1 0 0,0 1 0,0-1 0,0 0 0,0 0 0,-1 1 0,1-1 0,-1 0 0,1 1 0,-2 2 0,0-1 0,0 0 0,-1-1 0,1 1 0,0-1 0,-1 0 0,0 1 0,0-1 0,0-1 0,0 1 0,-1 0 0,1-1 0,-1 0 0,1 1 0,-1-1 0,0-1 0,0 1 0,0-1 0,-5 2 0,-11 3 0,-1-1 0,-28 2 0,35-5 0,-52 7 0,-189 23 0,211-27 0,-55 15 0,5 0 0,31-14 0,45-5 0,0 0 0,1 1 0,-19 5 0,31-5 0,0-1 0,0 1 0,0 0 0,0 1 0,0-1 0,0 1 0,1 0 0,-1 0 0,1 0 0,0 1 0,0-1 0,0 1 0,0 0 0,-4 6 0,1 0 0,-1-1 0,-1-1 0,0 1 0,-13 9 0,14-12 0,0 1 0,0 0 0,0 0 0,1 1 0,-9 12 0,16-20 0,0 1 0,0-1 0,0 0 0,-1 1 0,1-1 0,0 1 0,0-1 0,0 1 0,0-1 0,0 1 0,0-1 0,0 1 0,0-1 0,0 0 0,0 1 0,0-1 0,1 1 0,-1-1 0,0 1 0,0-1 0,0 0 0,1 1 0,-1-1 0,0 1 0,0-1 0,1 0 0,-1 1 0,0-1 0,1 0 0,-1 0 0,0 1 0,1-1 0,-1 0 0,0 0 0,1 1 0,-1-1 0,1 0 0,-1 0 0,0 0 0,1 0 0,-1 1 0,1-1 0,-1 0 0,1 0 0,-1 0 0,1 0 0,-1 0 0,1 0 0,-1 0 0,1-1 0,29 4 0,-28-3 0,50 0 0,-9-1 0,-1 2 0,65 11 0,34 15 0,-102-21 0,1-1 0,0-2 0,0-2 0,42-4 0,7 0 0,827 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3:24:34.937"/>
    </inkml:context>
    <inkml:brush xml:id="br0">
      <inkml:brushProperty name="width" value="0.35" units="cm"/>
      <inkml:brushProperty name="height" value="0.35" units="cm"/>
      <inkml:brushProperty name="color" value="#FFFFFF"/>
    </inkml:brush>
  </inkml:definitions>
  <inkml:trace contextRef="#ctx0" brushRef="#br0">456 395 24575,'12'-1'0,"1"0"0,0-1 0,20-6 0,24-3 0,253 6 0,-171 7 0,464-2 0,-599 0 0,1 0 0,-1 0 0,0 0 0,1-1 0,-1 1 0,0-1 0,0-1 0,1 1 0,-1 0 0,6-4 0,-8 4 0,0-1 0,0 0 0,0 1 0,-1-1 0,1 0 0,0 0 0,-1 0 0,1 0 0,-1-1 0,0 1 0,1 0 0,-1-1 0,0 1 0,0 0 0,-1-1 0,1 1 0,-1-1 0,1-5 0,4-29 0,-5 23 0,2-1 0,0 1 0,1-1 0,0 1 0,1 0 0,6-13 0,-8 23 0,1 0 0,0 0 0,0 1 0,1 0 0,-1-1 0,1 1 0,-1 1 0,7-5 0,-6 4 0,1 0 0,-1 0 0,0-1 0,0 0 0,6-6 0,-9 8 0,0 1 0,0-1 0,-1 0 0,1 1 0,0-1 0,-1 0 0,1 0 0,-1 0 0,1 0 0,-1 1 0,0-1 0,1 0 0,-1 0 0,0 0 0,-1 0 0,1 0 0,0 0 0,0 0 0,-1 0 0,0-2 0,0 2 0,0 0 0,-1 0 0,1 0 0,0 0 0,-1 0 0,1 0 0,-1 0 0,1 1 0,-1-1 0,0 1 0,0-1 0,0 1 0,0 0 0,0-1 0,0 1 0,0 0 0,0 1 0,-1-1 0,1 0 0,0 0 0,0 1 0,-1-1 0,-2 1 0,-9-2 0,0 1 0,-24 1 0,27 0 0,-493 4 0,485-3 0,-1 1 0,-34 8 0,33-5 0,0-1 0,-25 1 0,8-5 0,7 0 0,0 2 0,0 1 0,-32 7 0,-67 17 0,89-21 0,0-1 0,0-2 0,0-2 0,-44-5 0,-8 2 0,21 3 0,-81-3 0,144 0 0,1-1 0,-1 0 0,1-1 0,0 0 0,0 0 0,1-1 0,-1 0 0,1 0 0,0-1 0,0 1 0,1-2 0,-11-12 0,16 19 0,1 0 0,0-1 0,-1 1 0,1-1 0,-1 1 0,1-1 0,0 1 0,-1-1 0,1 0 0,0 1 0,0-1 0,0 1 0,-1-1 0,1 0 0,0 1 0,0-1 0,0 1 0,0-1 0,0 0 0,0 1 0,0-1 0,0 0 0,0 1 0,0-1 0,1 1 0,-1-1 0,0 0 0,0 1 0,1-1 0,-1 1 0,0-1 0,1 0 0,0 0 0,1 0 0,-1 0 0,1 0 0,-1 0 0,1 0 0,-1 0 0,1 0 0,0 1 0,-1-1 0,1 1 0,3-1 0,50-3 0,-52 4 0,685 2 0,-673-1 0,-1 0 0,0 0 0,0 2 0,-1 0 0,1 0 0,24 11 0,-10-1 0,54 32 0,-45-27 0,-26-14 0,0 1 0,-1 0 0,0 1 0,17 12 0,-26-17 0,1 1 0,0-1 0,-1 1 0,1 0 0,-1-1 0,1 1 0,-1 0 0,0 0 0,1 0 0,-1 0 0,0 0 0,-1 0 0,1 1 0,0-1 0,0 0 0,-1 0 0,0 1 0,1-1 0,-1 0 0,0 1 0,0-1 0,0 0 0,0 0 0,-1 1 0,1-1 0,-1 0 0,1 1 0,-2 2 0,0-1 0,0 0 0,-1-1 0,1 1 0,0-1 0,-1 0 0,0 1 0,0-1 0,0-1 0,0 1 0,-1 0 0,1-1 0,-1 0 0,1 1 0,-1-1 0,0-1 0,0 1 0,0-1 0,-5 2 0,-11 3 0,-1-1 0,-28 2 0,35-5 0,-52 7 0,-189 23 0,211-27 0,-55 15 0,5 0 0,31-14 0,45-5 0,0 0 0,1 1 0,-19 5 0,31-5 0,0-1 0,0 1 0,0 0 0,0 1 0,0-1 0,0 1 0,1 0 0,-1 0 0,1 0 0,0 1 0,0-1 0,0 1 0,0 0 0,-4 6 0,1 0 0,-1-1 0,-1-1 0,0 1 0,-13 9 0,14-12 0,0 1 0,0 0 0,0 0 0,1 1 0,-9 12 0,16-20 0,0 1 0,0-1 0,0 0 0,-1 1 0,1-1 0,0 1 0,0-1 0,0 1 0,0-1 0,0 1 0,0-1 0,0 1 0,0-1 0,0 0 0,0 1 0,0-1 0,1 1 0,-1-1 0,0 1 0,0-1 0,0 0 0,1 1 0,-1-1 0,0 1 0,0-1 0,1 0 0,-1 1 0,0-1 0,1 0 0,-1 0 0,0 1 0,1-1 0,-1 0 0,0 0 0,1 1 0,-1-1 0,1 0 0,-1 0 0,0 0 0,1 0 0,-1 1 0,1-1 0,-1 0 0,1 0 0,-1 0 0,1 0 0,-1 0 0,1 0 0,-1 0 0,1-1 0,29 4 0,-28-3 0,50 0 0,-9-1 0,-1 2 0,65 11 0,34 15 0,-102-21 0,1-1 0,0-2 0,0-2 0,42-4 0,7 0 0,827 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3:24:34.937"/>
    </inkml:context>
    <inkml:brush xml:id="br0">
      <inkml:brushProperty name="width" value="0.35" units="cm"/>
      <inkml:brushProperty name="height" value="0.35" units="cm"/>
      <inkml:brushProperty name="color" value="#FFFFFF"/>
    </inkml:brush>
  </inkml:definitions>
  <inkml:trace contextRef="#ctx0" brushRef="#br0">456 395 24575,'12'-1'0,"1"0"0,0-1 0,20-6 0,24-3 0,253 6 0,-171 7 0,464-2 0,-599 0 0,1 0 0,-1 0 0,0 0 0,1-1 0,-1 1 0,0-1 0,0-1 0,1 1 0,-1 0 0,6-4 0,-8 4 0,0-1 0,0 0 0,0 1 0,-1-1 0,1 0 0,0 0 0,-1 0 0,1 0 0,-1-1 0,0 1 0,1 0 0,-1-1 0,0 1 0,0 0 0,-1-1 0,1 1 0,-1-1 0,1-5 0,4-29 0,-5 23 0,2-1 0,0 1 0,1-1 0,0 1 0,1 0 0,6-13 0,-8 23 0,1 0 0,0 0 0,0 1 0,1 0 0,-1-1 0,1 1 0,-1 1 0,7-5 0,-6 4 0,1 0 0,-1 0 0,0-1 0,0 0 0,6-6 0,-9 8 0,0 1 0,0-1 0,-1 0 0,1 1 0,0-1 0,-1 0 0,1 0 0,-1 0 0,1 0 0,-1 1 0,0-1 0,1 0 0,-1 0 0,0 0 0,-1 0 0,1 0 0,0 0 0,0 0 0,-1 0 0,0-2 0,0 2 0,0 0 0,-1 0 0,1 0 0,0 0 0,-1 0 0,1 0 0,-1 0 0,1 1 0,-1-1 0,0 1 0,0-1 0,0 1 0,0 0 0,0-1 0,0 1 0,0 0 0,0 1 0,-1-1 0,1 0 0,0 0 0,0 1 0,-1-1 0,-2 1 0,-9-2 0,0 1 0,-24 1 0,27 0 0,-493 4 0,485-3 0,-1 1 0,-34 8 0,33-5 0,0-1 0,-25 1 0,8-5 0,7 0 0,0 2 0,0 1 0,-32 7 0,-67 17 0,89-21 0,0-1 0,0-2 0,0-2 0,-44-5 0,-8 2 0,21 3 0,-81-3 0,144 0 0,1-1 0,-1 0 0,1-1 0,0 0 0,0 0 0,1-1 0,-1 0 0,1 0 0,0-1 0,0 1 0,1-2 0,-11-12 0,16 19 0,1 0 0,0-1 0,-1 1 0,1-1 0,-1 1 0,1-1 0,0 1 0,-1-1 0,1 0 0,0 1 0,0-1 0,0 1 0,-1-1 0,1 0 0,0 1 0,0-1 0,0 1 0,0-1 0,0 0 0,0 1 0,0-1 0,0 0 0,0 1 0,0-1 0,1 1 0,-1-1 0,0 0 0,0 1 0,1-1 0,-1 1 0,0-1 0,1 0 0,0 0 0,1 0 0,-1 0 0,1 0 0,-1 0 0,1 0 0,-1 0 0,1 0 0,0 1 0,-1-1 0,1 1 0,3-1 0,50-3 0,-52 4 0,685 2 0,-673-1 0,-1 0 0,0 0 0,0 2 0,-1 0 0,1 0 0,24 11 0,-10-1 0,54 32 0,-45-27 0,-26-14 0,0 1 0,-1 0 0,0 1 0,17 12 0,-26-17 0,1 1 0,0-1 0,-1 1 0,1 0 0,-1-1 0,1 1 0,-1 0 0,0 0 0,1 0 0,-1 0 0,0 0 0,-1 0 0,1 1 0,0-1 0,0 0 0,-1 0 0,0 1 0,1-1 0,-1 0 0,0 1 0,0-1 0,0 0 0,0 0 0,-1 1 0,1-1 0,-1 0 0,1 1 0,-2 2 0,0-1 0,0 0 0,-1-1 0,1 1 0,0-1 0,-1 0 0,0 1 0,0-1 0,0-1 0,0 1 0,-1 0 0,1-1 0,-1 0 0,1 1 0,-1-1 0,0-1 0,0 1 0,0-1 0,-5 2 0,-11 3 0,-1-1 0,-28 2 0,35-5 0,-52 7 0,-189 23 0,211-27 0,-55 15 0,5 0 0,31-14 0,45-5 0,0 0 0,1 1 0,-19 5 0,31-5 0,0-1 0,0 1 0,0 0 0,0 1 0,0-1 0,0 1 0,1 0 0,-1 0 0,1 0 0,0 1 0,0-1 0,0 1 0,0 0 0,-4 6 0,1 0 0,-1-1 0,-1-1 0,0 1 0,-13 9 0,14-12 0,0 1 0,0 0 0,0 0 0,1 1 0,-9 12 0,16-20 0,0 1 0,0-1 0,0 0 0,-1 1 0,1-1 0,0 1 0,0-1 0,0 1 0,0-1 0,0 1 0,0-1 0,0 1 0,0-1 0,0 0 0,0 1 0,0-1 0,1 1 0,-1-1 0,0 1 0,0-1 0,0 0 0,1 1 0,-1-1 0,0 1 0,0-1 0,1 0 0,-1 1 0,0-1 0,1 0 0,-1 0 0,0 1 0,1-1 0,-1 0 0,0 0 0,1 1 0,-1-1 0,1 0 0,-1 0 0,0 0 0,1 0 0,-1 1 0,1-1 0,-1 0 0,1 0 0,-1 0 0,1 0 0,-1 0 0,1 0 0,-1 0 0,1-1 0,29 4 0,-28-3 0,50 0 0,-9-1 0,-1 2 0,65 11 0,34 15 0,-102-21 0,1-1 0,0-2 0,0-2 0,42-4 0,7 0 0,827 3-1365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2:16:52.685"/>
    </inkml:context>
    <inkml:brush xml:id="br0">
      <inkml:brushProperty name="width" value="0.35" units="cm"/>
      <inkml:brushProperty name="height" value="0.35" units="cm"/>
      <inkml:brushProperty name="color" value="#FFFFFF"/>
    </inkml:brush>
  </inkml:definitions>
  <inkml:trace contextRef="#ctx0" brushRef="#br0">31 27 24575,'1292'0'0,"-1254"-2"0,54-10 0,27-1 0,337 14 0,-451-1 0,-1 0 0,0 0 0,0 0 0,1 1 0,-1 0 0,0 0 0,0 0 0,0 0 0,0 1 0,0-1 0,0 1 0,6 4 0,-8-4 0,0-1 0,-1 1 0,1 0 0,-1-1 0,0 1 0,1 0 0,-1 0 0,0 0 0,0 0 0,0 0 0,0 0 0,-1 0 0,1 1 0,-1-1 0,1 0 0,-1 0 0,0 1 0,1-1 0,-1 0 0,0 0 0,-1 1 0,1-1 0,0 0 0,-1 0 0,1 0 0,-2 3 0,0 2 0,-1 0 0,0-1 0,0 0 0,-1 1 0,1-1 0,-1-1 0,-1 1 0,1 0 0,-1-1 0,0 0 0,0 0 0,-1 0 0,1-1 0,-1 0 0,0 0 0,0 0 0,0-1 0,-1 0 0,-10 4 0,-1-1 0,0 0 0,-1-1 0,0-1 0,0 0 0,0-2 0,-22 1 0,21-1 0,-1 0 0,-21 6 0,-33 3 0,-42 2 0,-25 1 0,-51-1 0,-27 0 0,140-15 0,-100 4 0,69 21 0,11-12 0,-159 8 0,243-19 0,-1 2 0,0 0 0,-16 5 0,-29 4 0,53-11 0,1 1 0,-1 1 0,0-1 0,1 2 0,-1-1 0,1 1 0,0 0 0,-16 8 0,21-8 0,-1-1 0,1 1 0,0 0 0,0 0 0,0 0 0,0 1 0,0-1 0,1 1 0,-1-1 0,1 1 0,0 0 0,0 0 0,0 0 0,1 0 0,-1 0 0,1 0 0,0 0 0,0 1 0,0 7 0,-1 32 0,1-1 0,6 52 0,-4-92 0,-1-1 0,1 1 0,-1-1 0,1 1 0,0-1 0,0 1 0,0-1 0,0 1 0,1-1 0,-1 0 0,0 0 0,1 1 0,0-1 0,0 0 0,-1 0 0,1-1 0,0 1 0,0 0 0,1-1 0,-1 1 0,0-1 0,1 0 0,-1 1 0,0-1 0,1-1 0,-1 1 0,1 0 0,0 0 0,3 0 0,9 1 0,0-1 0,0 0 0,0-1 0,18-3 0,-8 2 0,1 0 0,11 0 0,-1-1 0,67-14 0,-90 13 0,0 1 0,1-2 0,-1 0 0,0 0 0,0-1 0,0-1 0,12-7 0,-13 6 0,0 1 0,0 0 0,0 1 0,0 0 0,1 1 0,0 0 0,0 1 0,15-2 0,9 2 0,59 3 0,-69 0 0,-3-1 0,1-2 0,-1 0 0,0-2 0,0-1 0,37-14 0,-27 9 0,52-11 0,-50 18 0,68 1 0,-70 4 0,0-2 0,46-7 0,-11-1 0,-1 3 0,111 4 0,-96 3 0,-74-1 0,0 0 0,0 1 0,0 0 0,15 4 0,-23-5 0,0 0 0,0 1 0,0-1 0,0 0 0,0 1 0,0-1 0,0 1 0,0-1 0,0 1 0,0-1 0,0 1 0,0 0 0,0-1 0,0 1 0,-1 0 0,1 0 0,0-1 0,-1 1 0,1 0 0,0 0 0,-1 0 0,1 0 0,-1 0 0,0 0 0,1 0 0,-1 0 0,0 0 0,1 0 0,-1 0 0,0 0 0,0 0 0,0 1 0,0-1 0,0 0 0,0 0 0,0 0 0,0 0 0,-1 0 0,1 0 0,0 0 0,-1 0 0,1 0 0,-1 0 0,1 0 0,-1 0 0,1 0 0,-1 0 0,0 0 0,1-1 0,-1 1 0,-1 1 0,-7 9 0,0-1 0,0 0 0,-1-1 0,0 0 0,0 0 0,-1-1 0,0-1 0,-1 0 0,1 0 0,-1-1 0,-1 0 0,1-1 0,-1-1 0,-25 6 0,0-4 0,0-1 0,0-1 0,0-2 0,-40-4 0,-625-3 0,387 7 0,198-2-1365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22:44.995"/>
    </inkml:context>
    <inkml:brush xml:id="br0">
      <inkml:brushProperty name="width" value="0.35" units="cm"/>
      <inkml:brushProperty name="height" value="0.35" units="cm"/>
      <inkml:brushProperty name="color" value="#FFFFFF"/>
    </inkml:brush>
  </inkml:definitions>
  <inkml:trace contextRef="#ctx0" brushRef="#br0">148 267 24575,'4'-2'0,"-1"0"0,1 0 0,-1 0 0,1 0 0,0 0 0,-1 1 0,1 0 0,0 0 0,7-1 0,3-1 0,213-51 0,-104 22 0,-39 8 0,44-11 0,48-11 0,-99 34 0,129-5 0,82 18 0,-108 2 0,-171-4 0,1 1 0,-1 1 0,0 0 0,1 0 0,-1 0 0,0 1 0,0 1 0,0 0 0,0 0 0,-1 0 0,1 1 0,9 6 0,6 3 0,2-1 0,0 0 0,0-3 0,1 0 0,52 10 0,-58-12 0,-21-7 0,1 1 0,-1-1 0,0 0 0,0 0 0,0 0 0,0 0 0,1 1 0,-1-1 0,0 0 0,0 0 0,0 1 0,0-1 0,0 0 0,0 0 0,0 1 0,0-1 0,1 0 0,-1 0 0,0 1 0,0-1 0,0 0 0,0 0 0,0 1 0,-1-1 0,1 0 0,0 0 0,0 1 0,0-1 0,0 0 0,0 0 0,0 1 0,0-1 0,0 0 0,0 0 0,-1 0 0,1 1 0,0-1 0,0 0 0,-1 0 0,-3 4 0,0-1 0,-1 0 0,1-1 0,-1 1 0,0-1 0,-5 2 0,-80 29 0,-101 22 0,155-46 0,-57 13 0,-165 17 0,-97-22 0,-228-20 0,553 1 0,0-1 0,0-1 0,0-2 0,-48-16 0,63 17 0,0-1 0,0 0 0,1-1 0,-23-15 0,30 18 0,1-1 0,0 0 0,0 0 0,0-1 0,1 0 0,-1 0 0,1 0 0,1 0 0,-1-1 0,1 0 0,-4-8 0,4 5 0,-7-15 0,2 0 0,-12-51 0,20 74 0,1 0 0,0 1 0,1-1 0,-1 0 0,0 1 0,0-1 0,1 1 0,-1-1 0,1 0 0,-1 1 0,1-1 0,0 1 0,0-1 0,0 1 0,-1 0 0,1-1 0,0 1 0,1 0 0,-1 0 0,0-1 0,0 1 0,1 0 0,-1 0 0,0 0 0,1 1 0,-1-1 0,1 0 0,-1 0 0,1 1 0,-1-1 0,1 1 0,0-1 0,-1 1 0,1 0 0,2 0 0,9-3 0,0 2 0,1-1 0,16 2 0,-23 0 0,368 4 0,-357-4 0,0 2 0,0 0 0,0 1 0,-1 1 0,32 11 0,82 42 0,-38-14 0,199 85 0,-203-89 0,-60-28 0,0 1 0,-1 2 0,0 1 0,46 34 0,-59-38 0,0 0 0,1-2 0,0 1 0,1-2 0,0 0 0,0-1 0,25 6 0,-11-5 0,1-2 0,0 0 0,44 0 0,-49-5 0,5 1 0,41 5 0,-61-5 0,0 1 0,0 0 0,-1 1 0,1 1 0,-1-1 0,19 12 0,10 5 0,11 7 0,-51-28 0,1 0 0,-1 0 0,0 1 0,0-1 0,0 0 0,0 0 0,0 0 0,0 0 0,0 0 0,0 0 0,0 0 0,0 0 0,0 1 0,0-1 0,0 0 0,0 0 0,0 0 0,0 0 0,0 0 0,0 0 0,0 1 0,0-1 0,0 0 0,0 0 0,0 0 0,0 0 0,0 0 0,0 0 0,0 0 0,0 0 0,0 1 0,0-1 0,0 0 0,-1 0 0,1 0 0,0 0 0,0 0 0,0 0 0,0 0 0,0 0 0,0 0 0,0 0 0,0 0 0,0 0 0,-1 1 0,1-1 0,0 0 0,0 0 0,0 0 0,0 0 0,0 0 0,0 0 0,0 0 0,-1 0 0,1 0 0,0 0 0,0 0 0,0 0 0,0 0 0,-15 3 0,-15 0 0,-330-3 0,153-2 0,69 14 0,28 0 0,-447-8 0,312-6 0,226 3 0,0 1 0,-34 8 0,31-5 0,-36 3 0,-82-7-1365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22:44.995"/>
    </inkml:context>
    <inkml:brush xml:id="br0">
      <inkml:brushProperty name="width" value="0.35" units="cm"/>
      <inkml:brushProperty name="height" value="0.35" units="cm"/>
      <inkml:brushProperty name="color" value="#FFFFFF"/>
    </inkml:brush>
  </inkml:definitions>
  <inkml:trace contextRef="#ctx0" brushRef="#br0">148 267 24575,'4'-2'0,"-1"0"0,1 0 0,-1 0 0,1 0 0,0 0 0,-1 1 0,1 0 0,0 0 0,7-1 0,3-1 0,213-51 0,-104 22 0,-39 8 0,44-11 0,48-11 0,-99 34 0,129-5 0,82 18 0,-108 2 0,-171-4 0,1 1 0,-1 1 0,0 0 0,1 0 0,-1 0 0,0 1 0,0 1 0,0 0 0,0 0 0,-1 0 0,1 1 0,9 6 0,6 3 0,2-1 0,0 0 0,0-3 0,1 0 0,52 10 0,-58-12 0,-21-7 0,1 1 0,-1-1 0,0 0 0,0 0 0,0 0 0,0 0 0,1 1 0,-1-1 0,0 0 0,0 0 0,0 1 0,0-1 0,0 0 0,0 0 0,0 1 0,0-1 0,1 0 0,-1 0 0,0 1 0,0-1 0,0 0 0,0 0 0,0 1 0,-1-1 0,1 0 0,0 0 0,0 1 0,0-1 0,0 0 0,0 0 0,0 1 0,0-1 0,0 0 0,0 0 0,-1 0 0,1 1 0,0-1 0,0 0 0,-1 0 0,-3 4 0,0-1 0,-1 0 0,1-1 0,-1 1 0,0-1 0,-5 2 0,-80 29 0,-101 22 0,155-46 0,-57 13 0,-165 17 0,-97-22 0,-228-20 0,553 1 0,0-1 0,0-1 0,0-2 0,-48-16 0,63 17 0,0-1 0,0 0 0,1-1 0,-23-15 0,30 18 0,1-1 0,0 0 0,0 0 0,0-1 0,1 0 0,-1 0 0,1 0 0,1 0 0,-1-1 0,1 0 0,-4-8 0,4 5 0,-7-15 0,2 0 0,-12-51 0,20 74 0,1 0 0,0 1 0,1-1 0,-1 0 0,0 1 0,0-1 0,1 1 0,-1-1 0,1 0 0,-1 1 0,1-1 0,0 1 0,0-1 0,0 1 0,-1 0 0,1-1 0,0 1 0,1 0 0,-1 0 0,0-1 0,0 1 0,1 0 0,-1 0 0,0 0 0,1 1 0,-1-1 0,1 0 0,-1 0 0,1 1 0,-1-1 0,1 1 0,0-1 0,-1 1 0,1 0 0,2 0 0,9-3 0,0 2 0,1-1 0,16 2 0,-23 0 0,368 4 0,-357-4 0,0 2 0,0 0 0,0 1 0,-1 1 0,32 11 0,82 42 0,-38-14 0,199 85 0,-203-89 0,-60-28 0,0 1 0,-1 2 0,0 1 0,46 34 0,-59-38 0,0 0 0,1-2 0,0 1 0,1-2 0,0 0 0,0-1 0,25 6 0,-11-5 0,1-2 0,0 0 0,44 0 0,-49-5 0,5 1 0,41 5 0,-61-5 0,0 1 0,0 0 0,-1 1 0,1 1 0,-1-1 0,19 12 0,10 5 0,11 7 0,-51-28 0,1 0 0,-1 0 0,0 1 0,0-1 0,0 0 0,0 0 0,0 0 0,0 0 0,0 0 0,0 0 0,0 0 0,0 0 0,0 1 0,0-1 0,0 0 0,0 0 0,0 0 0,0 0 0,0 0 0,0 0 0,0 1 0,0-1 0,0 0 0,0 0 0,0 0 0,0 0 0,0 0 0,0 0 0,0 0 0,0 0 0,0 1 0,0-1 0,0 0 0,-1 0 0,1 0 0,0 0 0,0 0 0,0 0 0,0 0 0,0 0 0,0 0 0,0 0 0,0 0 0,0 0 0,-1 1 0,1-1 0,0 0 0,0 0 0,0 0 0,0 0 0,0 0 0,0 0 0,0 0 0,-1 0 0,1 0 0,0 0 0,0 0 0,0 0 0,0 0 0,-15 3 0,-15 0 0,-330-3 0,153-2 0,69 14 0,28 0 0,-447-8 0,312-6 0,226 3 0,0 1 0,-34 8 0,31-5 0,-36 3 0,-82-7-1365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22:44.995"/>
    </inkml:context>
    <inkml:brush xml:id="br0">
      <inkml:brushProperty name="width" value="0.35" units="cm"/>
      <inkml:brushProperty name="height" value="0.35" units="cm"/>
      <inkml:brushProperty name="color" value="#FFFFFF"/>
    </inkml:brush>
  </inkml:definitions>
  <inkml:trace contextRef="#ctx0" brushRef="#br0">148 267 24575,'4'-2'0,"-1"0"0,1 0 0,-1 0 0,1 0 0,0 0 0,-1 1 0,1 0 0,0 0 0,7-1 0,3-1 0,213-51 0,-104 22 0,-39 8 0,44-11 0,48-11 0,-99 34 0,129-5 0,82 18 0,-108 2 0,-171-4 0,1 1 0,-1 1 0,0 0 0,1 0 0,-1 0 0,0 1 0,0 1 0,0 0 0,0 0 0,-1 0 0,1 1 0,9 6 0,6 3 0,2-1 0,0 0 0,0-3 0,1 0 0,52 10 0,-58-12 0,-21-7 0,1 1 0,-1-1 0,0 0 0,0 0 0,0 0 0,0 0 0,1 1 0,-1-1 0,0 0 0,0 0 0,0 1 0,0-1 0,0 0 0,0 0 0,0 1 0,0-1 0,1 0 0,-1 0 0,0 1 0,0-1 0,0 0 0,0 0 0,0 1 0,-1-1 0,1 0 0,0 0 0,0 1 0,0-1 0,0 0 0,0 0 0,0 1 0,0-1 0,0 0 0,0 0 0,-1 0 0,1 1 0,0-1 0,0 0 0,-1 0 0,-3 4 0,0-1 0,-1 0 0,1-1 0,-1 1 0,0-1 0,-5 2 0,-80 29 0,-101 22 0,155-46 0,-57 13 0,-165 17 0,-97-22 0,-228-20 0,553 1 0,0-1 0,0-1 0,0-2 0,-48-16 0,63 17 0,0-1 0,0 0 0,1-1 0,-23-15 0,30 18 0,1-1 0,0 0 0,0 0 0,0-1 0,1 0 0,-1 0 0,1 0 0,1 0 0,-1-1 0,1 0 0,-4-8 0,4 5 0,-7-15 0,2 0 0,-12-51 0,20 74 0,1 0 0,0 1 0,1-1 0,-1 0 0,0 1 0,0-1 0,1 1 0,-1-1 0,1 0 0,-1 1 0,1-1 0,0 1 0,0-1 0,0 1 0,-1 0 0,1-1 0,0 1 0,1 0 0,-1 0 0,0-1 0,0 1 0,1 0 0,-1 0 0,0 0 0,1 1 0,-1-1 0,1 0 0,-1 0 0,1 1 0,-1-1 0,1 1 0,0-1 0,-1 1 0,1 0 0,2 0 0,9-3 0,0 2 0,1-1 0,16 2 0,-23 0 0,368 4 0,-357-4 0,0 2 0,0 0 0,0 1 0,-1 1 0,32 11 0,82 42 0,-38-14 0,199 85 0,-203-89 0,-60-28 0,0 1 0,-1 2 0,0 1 0,46 34 0,-59-38 0,0 0 0,1-2 0,0 1 0,1-2 0,0 0 0,0-1 0,25 6 0,-11-5 0,1-2 0,0 0 0,44 0 0,-49-5 0,5 1 0,41 5 0,-61-5 0,0 1 0,0 0 0,-1 1 0,1 1 0,-1-1 0,19 12 0,10 5 0,11 7 0,-51-28 0,1 0 0,-1 0 0,0 1 0,0-1 0,0 0 0,0 0 0,0 0 0,0 0 0,0 0 0,0 0 0,0 0 0,0 0 0,0 1 0,0-1 0,0 0 0,0 0 0,0 0 0,0 0 0,0 0 0,0 0 0,0 1 0,0-1 0,0 0 0,0 0 0,0 0 0,0 0 0,0 0 0,0 0 0,0 0 0,0 0 0,0 1 0,0-1 0,0 0 0,-1 0 0,1 0 0,0 0 0,0 0 0,0 0 0,0 0 0,0 0 0,0 0 0,0 0 0,0 0 0,0 0 0,-1 1 0,1-1 0,0 0 0,0 0 0,0 0 0,0 0 0,0 0 0,0 0 0,0 0 0,-1 0 0,1 0 0,0 0 0,0 0 0,0 0 0,0 0 0,-15 3 0,-15 0 0,-330-3 0,153-2 0,69 14 0,28 0 0,-447-8 0,312-6 0,226 3 0,0 1 0,-34 8 0,31-5 0,-36 3 0,-82-7-1365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22:44.995"/>
    </inkml:context>
    <inkml:brush xml:id="br0">
      <inkml:brushProperty name="width" value="0.35" units="cm"/>
      <inkml:brushProperty name="height" value="0.35" units="cm"/>
      <inkml:brushProperty name="color" value="#FFFFFF"/>
    </inkml:brush>
  </inkml:definitions>
  <inkml:trace contextRef="#ctx0" brushRef="#br0">148 267 24575,'4'-2'0,"-1"0"0,1 0 0,-1 0 0,1 0 0,0 0 0,-1 1 0,1 0 0,0 0 0,7-1 0,3-1 0,213-51 0,-104 22 0,-39 8 0,44-11 0,48-11 0,-99 34 0,129-5 0,82 18 0,-108 2 0,-171-4 0,1 1 0,-1 1 0,0 0 0,1 0 0,-1 0 0,0 1 0,0 1 0,0 0 0,0 0 0,-1 0 0,1 1 0,9 6 0,6 3 0,2-1 0,0 0 0,0-3 0,1 0 0,52 10 0,-58-12 0,-21-7 0,1 1 0,-1-1 0,0 0 0,0 0 0,0 0 0,0 0 0,1 1 0,-1-1 0,0 0 0,0 0 0,0 1 0,0-1 0,0 0 0,0 0 0,0 1 0,0-1 0,1 0 0,-1 0 0,0 1 0,0-1 0,0 0 0,0 0 0,0 1 0,-1-1 0,1 0 0,0 0 0,0 1 0,0-1 0,0 0 0,0 0 0,0 1 0,0-1 0,0 0 0,0 0 0,-1 0 0,1 1 0,0-1 0,0 0 0,-1 0 0,-3 4 0,0-1 0,-1 0 0,1-1 0,-1 1 0,0-1 0,-5 2 0,-80 29 0,-101 22 0,155-46 0,-57 13 0,-165 17 0,-97-22 0,-228-20 0,553 1 0,0-1 0,0-1 0,0-2 0,-48-16 0,63 17 0,0-1 0,0 0 0,1-1 0,-23-15 0,30 18 0,1-1 0,0 0 0,0 0 0,0-1 0,1 0 0,-1 0 0,1 0 0,1 0 0,-1-1 0,1 0 0,-4-8 0,4 5 0,-7-15 0,2 0 0,-12-51 0,20 74 0,1 0 0,0 1 0,1-1 0,-1 0 0,0 1 0,0-1 0,1 1 0,-1-1 0,1 0 0,-1 1 0,1-1 0,0 1 0,0-1 0,0 1 0,-1 0 0,1-1 0,0 1 0,1 0 0,-1 0 0,0-1 0,0 1 0,1 0 0,-1 0 0,0 0 0,1 1 0,-1-1 0,1 0 0,-1 0 0,1 1 0,-1-1 0,1 1 0,0-1 0,-1 1 0,1 0 0,2 0 0,9-3 0,0 2 0,1-1 0,16 2 0,-23 0 0,368 4 0,-357-4 0,0 2 0,0 0 0,0 1 0,-1 1 0,32 11 0,82 42 0,-38-14 0,199 85 0,-203-89 0,-60-28 0,0 1 0,-1 2 0,0 1 0,46 34 0,-59-38 0,0 0 0,1-2 0,0 1 0,1-2 0,0 0 0,0-1 0,25 6 0,-11-5 0,1-2 0,0 0 0,44 0 0,-49-5 0,5 1 0,41 5 0,-61-5 0,0 1 0,0 0 0,-1 1 0,1 1 0,-1-1 0,19 12 0,10 5 0,11 7 0,-51-28 0,1 0 0,-1 0 0,0 1 0,0-1 0,0 0 0,0 0 0,0 0 0,0 0 0,0 0 0,0 0 0,0 0 0,0 0 0,0 1 0,0-1 0,0 0 0,0 0 0,0 0 0,0 0 0,0 0 0,0 0 0,0 1 0,0-1 0,0 0 0,0 0 0,0 0 0,0 0 0,0 0 0,0 0 0,0 0 0,0 0 0,0 1 0,0-1 0,0 0 0,-1 0 0,1 0 0,0 0 0,0 0 0,0 0 0,0 0 0,0 0 0,0 0 0,0 0 0,0 0 0,0 0 0,-1 1 0,1-1 0,0 0 0,0 0 0,0 0 0,0 0 0,0 0 0,0 0 0,0 0 0,-1 0 0,1 0 0,0 0 0,0 0 0,0 0 0,0 0 0,-15 3 0,-15 0 0,-330-3 0,153-2 0,69 14 0,28 0 0,-447-8 0,312-6 0,226 3 0,0 1 0,-34 8 0,31-5 0,-36 3 0,-82-7-1365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01:50.314"/>
    </inkml:context>
    <inkml:brush xml:id="br0">
      <inkml:brushProperty name="width" value="0.35" units="cm"/>
      <inkml:brushProperty name="height" value="0.35" units="cm"/>
      <inkml:brushProperty name="color" value="#FFFFFF"/>
    </inkml:brush>
  </inkml:definitions>
  <inkml:trace contextRef="#ctx0" brushRef="#br0">101 0 24575,'-4'0'0,"-6"0"0,-6 0 0,-5 0 0,-2 0 0,-3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2:16:52.685"/>
    </inkml:context>
    <inkml:brush xml:id="br0">
      <inkml:brushProperty name="width" value="0.35" units="cm"/>
      <inkml:brushProperty name="height" value="0.35" units="cm"/>
      <inkml:brushProperty name="color" value="#FFFFFF"/>
    </inkml:brush>
  </inkml:definitions>
  <inkml:trace contextRef="#ctx0" brushRef="#br0">31 27 24575,'1292'0'0,"-1254"-2"0,54-10 0,27-1 0,337 14 0,-451-1 0,-1 0 0,0 0 0,0 0 0,1 1 0,-1 0 0,0 0 0,0 0 0,0 0 0,0 1 0,0-1 0,0 1 0,6 4 0,-8-4 0,0-1 0,-1 1 0,1 0 0,-1-1 0,0 1 0,1 0 0,-1 0 0,0 0 0,0 0 0,0 0 0,0 0 0,-1 0 0,1 1 0,-1-1 0,1 0 0,-1 0 0,0 1 0,1-1 0,-1 0 0,0 0 0,-1 1 0,1-1 0,0 0 0,-1 0 0,1 0 0,-2 3 0,0 2 0,-1 0 0,0-1 0,0 0 0,-1 1 0,1-1 0,-1-1 0,-1 1 0,1 0 0,-1-1 0,0 0 0,0 0 0,-1 0 0,1-1 0,-1 0 0,0 0 0,0 0 0,0-1 0,-1 0 0,-10 4 0,-1-1 0,0 0 0,-1-1 0,0-1 0,0 0 0,0-2 0,-22 1 0,21-1 0,-1 0 0,-21 6 0,-33 3 0,-42 2 0,-25 1 0,-51-1 0,-27 0 0,140-15 0,-100 4 0,69 21 0,11-12 0,-159 8 0,243-19 0,-1 2 0,0 0 0,-16 5 0,-29 4 0,53-11 0,1 1 0,-1 1 0,0-1 0,1 2 0,-1-1 0,1 1 0,0 0 0,-16 8 0,21-8 0,-1-1 0,1 1 0,0 0 0,0 0 0,0 0 0,0 1 0,0-1 0,1 1 0,-1-1 0,1 1 0,0 0 0,0 0 0,0 0 0,1 0 0,-1 0 0,1 0 0,0 0 0,0 1 0,0 7 0,-1 32 0,1-1 0,6 52 0,-4-92 0,-1-1 0,1 1 0,-1-1 0,1 1 0,0-1 0,0 1 0,0-1 0,0 1 0,1-1 0,-1 0 0,0 0 0,1 1 0,0-1 0,0 0 0,-1 0 0,1-1 0,0 1 0,0 0 0,1-1 0,-1 1 0,0-1 0,1 0 0,-1 1 0,0-1 0,1-1 0,-1 1 0,1 0 0,0 0 0,3 0 0,9 1 0,0-1 0,0 0 0,0-1 0,18-3 0,-8 2 0,1 0 0,11 0 0,-1-1 0,67-14 0,-90 13 0,0 1 0,1-2 0,-1 0 0,0 0 0,0-1 0,0-1 0,12-7 0,-13 6 0,0 1 0,0 0 0,0 1 0,0 0 0,1 1 0,0 0 0,0 1 0,15-2 0,9 2 0,59 3 0,-69 0 0,-3-1 0,1-2 0,-1 0 0,0-2 0,0-1 0,37-14 0,-27 9 0,52-11 0,-50 18 0,68 1 0,-70 4 0,0-2 0,46-7 0,-11-1 0,-1 3 0,111 4 0,-96 3 0,-74-1 0,0 0 0,0 1 0,0 0 0,15 4 0,-23-5 0,0 0 0,0 1 0,0-1 0,0 0 0,0 1 0,0-1 0,0 1 0,0-1 0,0 1 0,0-1 0,0 1 0,0 0 0,0-1 0,0 1 0,-1 0 0,1 0 0,0-1 0,-1 1 0,1 0 0,0 0 0,-1 0 0,1 0 0,-1 0 0,0 0 0,1 0 0,-1 0 0,0 0 0,1 0 0,-1 0 0,0 0 0,0 0 0,0 1 0,0-1 0,0 0 0,0 0 0,0 0 0,0 0 0,-1 0 0,1 0 0,0 0 0,-1 0 0,1 0 0,-1 0 0,1 0 0,-1 0 0,1 0 0,-1 0 0,0 0 0,1-1 0,-1 1 0,-1 1 0,-7 9 0,0-1 0,0 0 0,-1-1 0,0 0 0,0 0 0,-1-1 0,0-1 0,-1 0 0,1 0 0,-1-1 0,-1 0 0,1-1 0,-1-1 0,-25 6 0,0-4 0,0-1 0,0-1 0,0-2 0,-40-4 0,-625-3 0,387 7 0,198-2-1365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22:44.995"/>
    </inkml:context>
    <inkml:brush xml:id="br0">
      <inkml:brushProperty name="width" value="0.35" units="cm"/>
      <inkml:brushProperty name="height" value="0.35" units="cm"/>
      <inkml:brushProperty name="color" value="#FFFFFF"/>
    </inkml:brush>
  </inkml:definitions>
  <inkml:trace contextRef="#ctx0" brushRef="#br0">148 267 24575,'4'-2'0,"-1"0"0,1 0 0,-1 0 0,1 0 0,0 0 0,-1 1 0,1 0 0,0 0 0,7-1 0,3-1 0,213-51 0,-104 22 0,-39 8 0,44-11 0,48-11 0,-99 34 0,129-5 0,82 18 0,-108 2 0,-171-4 0,1 1 0,-1 1 0,0 0 0,1 0 0,-1 0 0,0 1 0,0 1 0,0 0 0,0 0 0,-1 0 0,1 1 0,9 6 0,6 3 0,2-1 0,0 0 0,0-3 0,1 0 0,52 10 0,-58-12 0,-21-7 0,1 1 0,-1-1 0,0 0 0,0 0 0,0 0 0,0 0 0,1 1 0,-1-1 0,0 0 0,0 0 0,0 1 0,0-1 0,0 0 0,0 0 0,0 1 0,0-1 0,1 0 0,-1 0 0,0 1 0,0-1 0,0 0 0,0 0 0,0 1 0,-1-1 0,1 0 0,0 0 0,0 1 0,0-1 0,0 0 0,0 0 0,0 1 0,0-1 0,0 0 0,0 0 0,-1 0 0,1 1 0,0-1 0,0 0 0,-1 0 0,-3 4 0,0-1 0,-1 0 0,1-1 0,-1 1 0,0-1 0,-5 2 0,-80 29 0,-101 22 0,155-46 0,-57 13 0,-165 17 0,-97-22 0,-228-20 0,553 1 0,0-1 0,0-1 0,0-2 0,-48-16 0,63 17 0,0-1 0,0 0 0,1-1 0,-23-15 0,30 18 0,1-1 0,0 0 0,0 0 0,0-1 0,1 0 0,-1 0 0,1 0 0,1 0 0,-1-1 0,1 0 0,-4-8 0,4 5 0,-7-15 0,2 0 0,-12-51 0,20 74 0,1 0 0,0 1 0,1-1 0,-1 0 0,0 1 0,0-1 0,1 1 0,-1-1 0,1 0 0,-1 1 0,1-1 0,0 1 0,0-1 0,0 1 0,-1 0 0,1-1 0,0 1 0,1 0 0,-1 0 0,0-1 0,0 1 0,1 0 0,-1 0 0,0 0 0,1 1 0,-1-1 0,1 0 0,-1 0 0,1 1 0,-1-1 0,1 1 0,0-1 0,-1 1 0,1 0 0,2 0 0,9-3 0,0 2 0,1-1 0,16 2 0,-23 0 0,368 4 0,-357-4 0,0 2 0,0 0 0,0 1 0,-1 1 0,32 11 0,82 42 0,-38-14 0,199 85 0,-203-89 0,-60-28 0,0 1 0,-1 2 0,0 1 0,46 34 0,-59-38 0,0 0 0,1-2 0,0 1 0,1-2 0,0 0 0,0-1 0,25 6 0,-11-5 0,1-2 0,0 0 0,44 0 0,-49-5 0,5 1 0,41 5 0,-61-5 0,0 1 0,0 0 0,-1 1 0,1 1 0,-1-1 0,19 12 0,10 5 0,11 7 0,-51-28 0,1 0 0,-1 0 0,0 1 0,0-1 0,0 0 0,0 0 0,0 0 0,0 0 0,0 0 0,0 0 0,0 0 0,0 0 0,0 1 0,0-1 0,0 0 0,0 0 0,0 0 0,0 0 0,0 0 0,0 0 0,0 1 0,0-1 0,0 0 0,0 0 0,0 0 0,0 0 0,0 0 0,0 0 0,0 0 0,0 0 0,0 1 0,0-1 0,0 0 0,-1 0 0,1 0 0,0 0 0,0 0 0,0 0 0,0 0 0,0 0 0,0 0 0,0 0 0,0 0 0,0 0 0,-1 1 0,1-1 0,0 0 0,0 0 0,0 0 0,0 0 0,0 0 0,0 0 0,0 0 0,-1 0 0,1 0 0,0 0 0,0 0 0,0 0 0,0 0 0,-15 3 0,-15 0 0,-330-3 0,153-2 0,69 14 0,28 0 0,-447-8 0,312-6 0,226 3 0,0 1 0,-34 8 0,31-5 0,-36 3 0,-82-7-1365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22:44.995"/>
    </inkml:context>
    <inkml:brush xml:id="br0">
      <inkml:brushProperty name="width" value="0.35" units="cm"/>
      <inkml:brushProperty name="height" value="0.35" units="cm"/>
      <inkml:brushProperty name="color" value="#FFFFFF"/>
    </inkml:brush>
  </inkml:definitions>
  <inkml:trace contextRef="#ctx0" brushRef="#br0">148 267 24575,'4'-2'0,"-1"0"0,1 0 0,-1 0 0,1 0 0,0 0 0,-1 1 0,1 0 0,0 0 0,7-1 0,3-1 0,213-51 0,-104 22 0,-39 8 0,44-11 0,48-11 0,-99 34 0,129-5 0,82 18 0,-108 2 0,-171-4 0,1 1 0,-1 1 0,0 0 0,1 0 0,-1 0 0,0 1 0,0 1 0,0 0 0,0 0 0,-1 0 0,1 1 0,9 6 0,6 3 0,2-1 0,0 0 0,0-3 0,1 0 0,52 10 0,-58-12 0,-21-7 0,1 1 0,-1-1 0,0 0 0,0 0 0,0 0 0,0 0 0,1 1 0,-1-1 0,0 0 0,0 0 0,0 1 0,0-1 0,0 0 0,0 0 0,0 1 0,0-1 0,1 0 0,-1 0 0,0 1 0,0-1 0,0 0 0,0 0 0,0 1 0,-1-1 0,1 0 0,0 0 0,0 1 0,0-1 0,0 0 0,0 0 0,0 1 0,0-1 0,0 0 0,0 0 0,-1 0 0,1 1 0,0-1 0,0 0 0,-1 0 0,-3 4 0,0-1 0,-1 0 0,1-1 0,-1 1 0,0-1 0,-5 2 0,-80 29 0,-101 22 0,155-46 0,-57 13 0,-165 17 0,-97-22 0,-228-20 0,553 1 0,0-1 0,0-1 0,0-2 0,-48-16 0,63 17 0,0-1 0,0 0 0,1-1 0,-23-15 0,30 18 0,1-1 0,0 0 0,0 0 0,0-1 0,1 0 0,-1 0 0,1 0 0,1 0 0,-1-1 0,1 0 0,-4-8 0,4 5 0,-7-15 0,2 0 0,-12-51 0,20 74 0,1 0 0,0 1 0,1-1 0,-1 0 0,0 1 0,0-1 0,1 1 0,-1-1 0,1 0 0,-1 1 0,1-1 0,0 1 0,0-1 0,0 1 0,-1 0 0,1-1 0,0 1 0,1 0 0,-1 0 0,0-1 0,0 1 0,1 0 0,-1 0 0,0 0 0,1 1 0,-1-1 0,1 0 0,-1 0 0,1 1 0,-1-1 0,1 1 0,0-1 0,-1 1 0,1 0 0,2 0 0,9-3 0,0 2 0,1-1 0,16 2 0,-23 0 0,368 4 0,-357-4 0,0 2 0,0 0 0,0 1 0,-1 1 0,32 11 0,82 42 0,-38-14 0,199 85 0,-203-89 0,-60-28 0,0 1 0,-1 2 0,0 1 0,46 34 0,-59-38 0,0 0 0,1-2 0,0 1 0,1-2 0,0 0 0,0-1 0,25 6 0,-11-5 0,1-2 0,0 0 0,44 0 0,-49-5 0,5 1 0,41 5 0,-61-5 0,0 1 0,0 0 0,-1 1 0,1 1 0,-1-1 0,19 12 0,10 5 0,11 7 0,-51-28 0,1 0 0,-1 0 0,0 1 0,0-1 0,0 0 0,0 0 0,0 0 0,0 0 0,0 0 0,0 0 0,0 0 0,0 0 0,0 1 0,0-1 0,0 0 0,0 0 0,0 0 0,0 0 0,0 0 0,0 0 0,0 1 0,0-1 0,0 0 0,0 0 0,0 0 0,0 0 0,0 0 0,0 0 0,0 0 0,0 0 0,0 1 0,0-1 0,0 0 0,-1 0 0,1 0 0,0 0 0,0 0 0,0 0 0,0 0 0,0 0 0,0 0 0,0 0 0,0 0 0,0 0 0,-1 1 0,1-1 0,0 0 0,0 0 0,0 0 0,0 0 0,0 0 0,0 0 0,0 0 0,-1 0 0,1 0 0,0 0 0,0 0 0,0 0 0,0 0 0,-15 3 0,-15 0 0,-330-3 0,153-2 0,69 14 0,28 0 0,-447-8 0,312-6 0,226 3 0,0 1 0,-34 8 0,31-5 0,-36 3 0,-82-7-1365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45:33.423"/>
    </inkml:context>
    <inkml:brush xml:id="br0">
      <inkml:brushProperty name="width" value="0.35" units="cm"/>
      <inkml:brushProperty name="height" value="0.35" units="cm"/>
      <inkml:brushProperty name="color" value="#FFFFFF"/>
    </inkml:brush>
  </inkml:definitions>
  <inkml:trace contextRef="#ctx0" brushRef="#br0">3 103 24575,'12'-1'0,"1"0"0,0-1 0,-1 0 0,0-1 0,17-7 0,15-2 0,49-7 0,1 4 0,131-3 0,195 18 0,-177 3 0,-121-1 0,134-5 0,-179-7 0,-55 6 0,0 1 0,0 1 0,0 0 0,0 2 0,26 2 0,-43-1 0,1 0 0,-1 0 0,0 1 0,0-1 0,0 1 0,0 0 0,0 1 0,-1-1 0,1 1 0,-1 0 0,1 0 0,-1 0 0,0 1 0,0 0 0,0-1 0,-1 1 0,1 0 0,-1 1 0,0-1 0,0 1 0,-1-1 0,1 1 0,-1 0 0,0 0 0,-1 0 0,3 7 0,-1 6 0,0 1 0,-1 0 0,-1 0 0,0 0 0,-5 32 0,2-5 0,2-40 0,0-1 0,-1 0 0,0 0 0,0 0 0,0 0 0,0 0 0,-1 0 0,0 0 0,0 0 0,0 0 0,-1-1 0,0 1 0,0-1 0,0 0 0,0 0 0,0 0 0,-1 0 0,0 0 0,0-1 0,0 1 0,0-1 0,0 0 0,-1-1 0,-6 4 0,-23 11 0,0-1 0,-2-2 0,1-1 0,-73 15 0,25-13 0,-97 5 0,56-19 0,-21 3 0,110 1 0,-55 18 0,15-4 0,29-9 0,-1-1 0,-84 4 0,101-11 0,-48 9 0,47-6 0,-41 3 0,-272-9 0,340 1 0,0 0 0,0 0 0,0 0 0,-1 0 0,1-1 0,0 1 0,0-1 0,0 0 0,0-1 0,0 1 0,0-1 0,1 0 0,-1 1 0,0-2 0,1 1 0,-1 0 0,1-1 0,0 1 0,0-1 0,0 0 0,0 0 0,0-1 0,1 1 0,-1 0 0,1-1 0,0 1 0,0-1 0,0 0 0,1 0 0,-1 0 0,1 0 0,0 0 0,0 0 0,1 0 0,-1 0 0,1 0 0,-1 0 0,2-5 0,-1 2 0,0 0 0,1 1 0,0-1 0,1 1 0,-1-1 0,1 1 0,1 0 0,-1 0 0,1-1 0,0 2 0,0-1 0,1 0 0,-1 1 0,1-1 0,1 1 0,-1 0 0,1 1 0,0-1 0,0 1 0,10-7 0,7-3 0,2 0 0,-1 2 0,45-16 0,-67 27 0,48-14 0,0 2 0,1 2 0,0 2 0,67-3 0,2-2 0,-84 7 0,35-10 0,-41 8 0,1 2 0,41-4 0,176 8 0,-126 5 0,-95 0 0,0 1 0,-1 2 0,51 14 0,-44-10 0,57 21 0,-61-19 0,1-2 0,42 9 0,-52-15 0,-1 0 0,0-1 0,0 2 0,0 1 0,-1 0 0,0 1 0,28 14 0,-35-15 0,1 0 0,-1-1 0,1 0 0,19 4 0,29 11 0,-58-18 0,1-1 0,-1 1 0,1 0 0,-1-1 0,1 1 0,-1 0 0,1 0 0,-1 0 0,0 0 0,0 0 0,1 0 0,-1 0 0,0 1 0,0-1 0,0 0 0,0 1 0,0-1 0,0 1 0,-1-1 0,1 1 0,0-1 0,-1 1 0,1-1 0,-1 1 0,0 0 0,0-1 0,1 1 0,-1 0 0,0-1 0,0 1 0,0 0 0,-1-1 0,1 1 0,0 0 0,-1-1 0,1 1 0,-1-1 0,1 1 0,-1 0 0,0-1 0,1 0 0,-1 1 0,0-1 0,0 1 0,0-1 0,0 0 0,-1 0 0,1 1 0,0-1 0,0 0 0,-1 0 0,1 0 0,0-1 0,-1 1 0,1 0 0,-1 0 0,0-1 0,1 1 0,-3 0 0,-13 4 0,-1 0 0,0-1 0,0-1 0,-31 2 0,-80-5 0,73-1 0,-1111-3 0,1134 6 0,0 0 0,0 2 0,-45 12 0,121-12 0,1579-5 0,-1593 3 0,-29-1 0,0-1 0,0 0 0,0 0 0,0 1 0,0-1 0,0 0 0,-1 1 0,1-1 0,0 0 0,0 0 0,0 1 0,0-1 0,-1 0 0,1 0 0,0 1 0,0-1 0,0 0 0,-1 0 0,1 0 0,0 0 0,0 1 0,-1-1 0,1 0 0,0 0 0,0 0 0,-1 0 0,1 0 0,0 0 0,-1 0 0,1 0 0,0 1 0,-1-1 0,1 0 0,0 0 0,0 0 0,-1-1 0,1 1 0,0 0 0,-1 0 0,-62 13 0,-680 50 0,532-49 0,-440-4 87,397-12-1539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01:50.314"/>
    </inkml:context>
    <inkml:brush xml:id="br0">
      <inkml:brushProperty name="width" value="0.35" units="cm"/>
      <inkml:brushProperty name="height" value="0.35" units="cm"/>
      <inkml:brushProperty name="color" value="#FFFFFF"/>
    </inkml:brush>
  </inkml:definitions>
  <inkml:trace contextRef="#ctx0" brushRef="#br0">101 0 24575,'-4'0'0,"-6"0"0,-6 0 0,-5 0 0,-2 0 0,-3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02:20.052"/>
    </inkml:context>
    <inkml:brush xml:id="br0">
      <inkml:brushProperty name="width" value="0.35" units="cm"/>
      <inkml:brushProperty name="height" value="0.35" units="cm"/>
      <inkml:brushProperty name="color" value="#FFFFFF"/>
    </inkml:brush>
  </inkml:definitions>
  <inkml:trace contextRef="#ctx0" brushRef="#br0">7 1 24575,'1836'0'0,"-1832"-1"0,0 1 0,0 0 0,0 1 0,0-1 0,0 0 0,0 1 0,0 0 0,-1 0 0,1 0 0,0 1 0,0-1 0,-1 1 0,1 0 0,-1 0 0,1 0 0,-1 0 0,0 1 0,0-1 0,0 1 0,0 0 0,0 0 0,-1 0 0,1 0 0,-1 1 0,0-1 0,0 1 0,0-1 0,-1 1 0,1-1 0,-1 1 0,1 0 0,-1 0 0,-1 0 0,1 0 0,0 4 0,3 32 0,-3 0 0,0 0 0,-7 43 0,6-78 0,-1-1 0,0 0 0,0 0 0,0 0 0,0 0 0,-1 0 0,1 0 0,-1 0 0,0 0 0,-1-1 0,1 1 0,0-1 0,-1 1 0,0-1 0,0 0 0,0 0 0,0 0 0,-1-1 0,1 1 0,-1-1 0,1 0 0,-5 2 0,-3 1 0,1-1 0,-1 0 0,-1-1 0,1-1 0,0 1 0,-1-2 0,-13 1 0,-313 0 0,168-4 0,-1018 2 0,1183 0 0,1 0 0,-1 0 0,1 0 0,0 1 0,-1-1 0,1 1 0,0 0 0,0 0 0,-1 1 0,1-1 0,0 1 0,0 0 0,-4 3 0,6-3 0,0 0 0,0 1 0,0-1 0,0 1 0,0 0 0,0 0 0,1-1 0,-1 1 0,1 0 0,0 0 0,0 1 0,0-1 0,0 0 0,1 0 0,-1 0 0,1 1 0,0-1 0,0 5 0,-1 50 0,8 71 0,-7-125 0,1 1 0,0 0 0,0-1 0,0 1 0,0 0 0,1-1 0,0 0 0,0 1 0,0-1 0,0 0 0,1 0 0,0 0 0,0 0 0,0 0 0,0-1 0,0 1 0,1-1 0,-1 0 0,1 0 0,0-1 0,0 1 0,0-1 0,0 1 0,1-1 0,-1 0 0,1-1 0,-1 1 0,9 0 0,9 2 0,1-1 0,0-1 0,0-2 0,41-3 0,-21 1 0,139 1-1365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02:22.660"/>
    </inkml:context>
    <inkml:brush xml:id="br0">
      <inkml:brushProperty name="width" value="0.35" units="cm"/>
      <inkml:brushProperty name="height" value="0.35" units="cm"/>
      <inkml:brushProperty name="color" value="#FFFFFF"/>
    </inkml:brush>
  </inkml:definitions>
  <inkml:trace contextRef="#ctx0" brushRef="#br0">2765 105 24575,'-1506'0'0,"1471"-1"0,-56-11 0,55 6 0,-53-2 0,49 8 0,17 1 0,0-1 0,-1-1 0,1-1 0,-41-10 0,-2-5 0,0 3 0,-92-8 0,-136 11 0,68 12-1365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45:59.720"/>
    </inkml:context>
    <inkml:brush xml:id="br0">
      <inkml:brushProperty name="width" value="0.35" units="cm"/>
      <inkml:brushProperty name="height" value="0.35" units="cm"/>
      <inkml:brushProperty name="color" value="#FFFFFF"/>
    </inkml:brush>
  </inkml:definitions>
  <inkml:trace contextRef="#ctx0" brushRef="#br0">19 742 24575,'12'-1'0,"0"0"0,1-2 0,-1 1 0,20-8 0,15-4 0,235-34 0,-214 38 0,-26 3 0,75-3 0,-89 9 0,56-11 0,-12 1 0,-57 9 0,0-1 0,-1-1 0,0 0 0,20-10 0,-20 8 0,1 1 0,0 0 0,0 1 0,19-3 0,42 2 0,94 7 0,-51 0 0,284-2 0,-380-1 0,0-1 0,32-8 0,-28 5 0,34-3 0,-34 7 0,-3-1 0,0 1 0,1 1 0,28 5 0,-50-5 0,0 1 0,0 0 0,-1 0 0,1 1 0,0-1 0,-1 0 0,1 1 0,-1 0 0,0 0 0,1-1 0,-1 1 0,0 0 0,0 1 0,0-1 0,0 0 0,-1 1 0,1-1 0,-1 1 0,1-1 0,1 5 0,-3-6 0,1 1 0,-1 0 0,1-1 0,-1 1 0,1 0 0,-1-1 0,0 1 0,0 0 0,0 0 0,0-1 0,0 1 0,0 0 0,0-1 0,-1 1 0,1 0 0,-1 0 0,1-1 0,-1 1 0,0-1 0,1 1 0,-1-1 0,0 1 0,0-1 0,0 1 0,0-1 0,0 0 0,-1 1 0,1-1 0,0 0 0,-1 0 0,1 0 0,-1 0 0,1 0 0,-1 0 0,-1 0 0,-6 3 0,-1-1 0,1 0 0,0-1 0,-1 0 0,0 0 0,-18 0 0,-66-5 0,45 0 0,-1007-1 0,566 6 0,463-2 0,0 1 0,1 1 0,-1 1 0,0 1 0,1 2 0,-28 9 0,25-6 0,-37 5 0,-4 2 0,63-13 0,7 0 0,17 0 0,29-2 0,290 14 0,-174 12 0,-122-21 0,0-1 0,0-2 0,0-2 0,41-4 0,9 0 0,598 3 0,-666-1 0,0-1 0,33-8 0,29-2 0,5 13 0,-66 1 0,0-2 0,0 0 0,1-1 0,29-7 0,-46 7 0,-1-1 0,1-1 0,-1 1 0,0-1 0,0-1 0,-1 1 0,1-1 0,0 0 0,-1 0 0,0 0 0,0-1 0,4-5 0,5-7 0,-1-1 0,15-26 0,3-5 0,-18 30 0,0-1 0,-1 0 0,9-23 0,-16 32 0,-1-1 0,-1 0 0,0 0 0,0 0 0,-1 0 0,-1-1 0,0-17 0,-1 7 0,1 9 0,-2-1 0,1 0 0,-7-28 0,6 38 0,0 1 0,-1-1 0,0 0 0,0 1 0,0-1 0,-1 1 0,1 0 0,-1 0 0,0 0 0,0 0 0,-1 1 0,1-1 0,-1 1 0,0-1 0,-7-4 0,-5-1 0,0 1 0,-1 0 0,1 1 0,-2 1 0,1 0 0,-1 1 0,0 1 0,-32-3 0,-6-3 0,36 5 0,-38-3 0,2 2 0,0-2 0,-65-18 0,71 13 0,-1 3 0,0 2 0,-55-2 0,-251 12 0,341-1 0,0 1 0,0 0 0,-20 6 0,-37 5 0,41-9 0,1 1 0,-1 2 0,-49 17 0,53-14 0,0-2 0,0-1 0,0-1 0,-55 4 0,31-6 0,1 1 0,-62 15 0,-24 4 0,135-24 0,0 0 0,-1 1 0,1-1 0,0 0 0,0 1 0,-1 0 0,1 0 0,0 0 0,0 0 0,0 0 0,0 0 0,0 0 0,-3 3 0,5-4 0,0 1 0,-1-1 0,1 1 0,0-1 0,-1 1 0,1-1 0,0 1 0,0-1 0,0 1 0,0-1 0,-1 1 0,1-1 0,0 1 0,0-1 0,0 1 0,0-1 0,0 1 0,0-1 0,0 1 0,0-1 0,1 1 0,-1 0 0,14 15 0,-4-8 0,1-1 0,1-1 0,0 0 0,-1 0 0,24 6 0,66 14 0,-36-11 0,165 30 0,-94-22 0,-54-13 0,0-2 0,159-8 0,-97-3 0,252 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02:20.052"/>
    </inkml:context>
    <inkml:brush xml:id="br0">
      <inkml:brushProperty name="width" value="0.35" units="cm"/>
      <inkml:brushProperty name="height" value="0.35" units="cm"/>
      <inkml:brushProperty name="color" value="#FFFFFF"/>
    </inkml:brush>
  </inkml:definitions>
  <inkml:trace contextRef="#ctx0" brushRef="#br0">7 1 24575,'1836'0'0,"-1832"-1"0,0 1 0,0 0 0,0 1 0,0-1 0,0 0 0,0 1 0,0 0 0,-1 0 0,1 0 0,0 1 0,0-1 0,-1 1 0,1 0 0,-1 0 0,1 0 0,-1 0 0,0 1 0,0-1 0,0 1 0,0 0 0,0 0 0,-1 0 0,1 0 0,-1 1 0,0-1 0,0 1 0,0-1 0,-1 1 0,1-1 0,-1 1 0,1 0 0,-1 0 0,-1 0 0,1 0 0,0 4 0,3 32 0,-3 0 0,0 0 0,-7 43 0,6-78 0,-1-1 0,0 0 0,0 0 0,0 0 0,0 0 0,-1 0 0,1 0 0,-1 0 0,0 0 0,-1-1 0,1 1 0,0-1 0,-1 1 0,0-1 0,0 0 0,0 0 0,0 0 0,-1-1 0,1 1 0,-1-1 0,1 0 0,-5 2 0,-3 1 0,1-1 0,-1 0 0,-1-1 0,1-1 0,0 1 0,-1-2 0,-13 1 0,-313 0 0,168-4 0,-1018 2 0,1183 0 0,1 0 0,-1 0 0,1 0 0,0 1 0,-1-1 0,1 1 0,0 0 0,0 0 0,-1 1 0,1-1 0,0 1 0,0 0 0,-4 3 0,6-3 0,0 0 0,0 1 0,0-1 0,0 1 0,0 0 0,0 0 0,1-1 0,-1 1 0,1 0 0,0 0 0,0 1 0,0-1 0,0 0 0,1 0 0,-1 0 0,1 1 0,0-1 0,0 5 0,-1 50 0,8 71 0,-7-125 0,1 1 0,0 0 0,0-1 0,0 1 0,0 0 0,1-1 0,0 0 0,0 1 0,0-1 0,0 0 0,1 0 0,0 0 0,0 0 0,0 0 0,0-1 0,0 1 0,1-1 0,-1 0 0,1 0 0,0-1 0,0 1 0,0-1 0,0 1 0,1-1 0,-1 0 0,1-1 0,-1 1 0,9 0 0,9 2 0,1-1 0,0-1 0,0-2 0,41-3 0,-21 1 0,139 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1:02:22.660"/>
    </inkml:context>
    <inkml:brush xml:id="br0">
      <inkml:brushProperty name="width" value="0.35" units="cm"/>
      <inkml:brushProperty name="height" value="0.35" units="cm"/>
      <inkml:brushProperty name="color" value="#FFFFFF"/>
    </inkml:brush>
  </inkml:definitions>
  <inkml:trace contextRef="#ctx0" brushRef="#br0">2765 105 24575,'-1506'0'0,"1471"-1"0,-56-11 0,55 6 0,-53-2 0,49 8 0,17 1 0,0-1 0,-1-1 0,1-1 0,-41-10 0,-2-5 0,0 3 0,-92-8 0,-136 11 0,68 12-1365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20:48:50.14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1 163,'1102'0,"-1075"-1,54-11,-49 7,32-2,3 5,-6 0,77-12,46-13,10 1,-114 18,19-3,-88 9,1-1,-1 0,0-1,0 0,0-1,15-9,-9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20:48:51.29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2576 107,'-52'2,"-98"16,76-7,-533 85,413-63,55-13,-1-5,0-7,-1-6,-210-23,101-18,-16-2,243 40,19 1,1 1,-1-1,0-1,0 1,1 0,-1-1,0 0,0 0,1 0,-7-3,10 4,-1 0,1-1,0 1,0 0,0 0,0-1,0 1,0 0,0-1,0 1,0 0,0 0,0-1,0 1,0 0,0-1,0 1,0 0,0 0,0-1,0 1,0 0,0-1,0 1,1 0,-1 0,0-1,0 1,0 0,1 0,-1 0,0-1,0 1,0 0,1 0,-1 0,0 0,0-1,1 1,-1 0,0 0,1 0,9-7,0 2,1-1,0 1,0 1,0-1,0 2,12-3,-10 3,399-82,14 40,765 27,-1116 20,0 4,93 18,-164-23,-1 0,0-1,0 1,0 0,-1 1,1-1,0 0,0 1,-1 0,1-1,4 5,-7-5,1-1,-1 0,0 1,0-1,0 1,1-1,-1 0,0 1,0-1,0 1,0-1,0 1,0-1,0 1,0-1,0 0,0 1,0-1,0 1,0-1,0 1,0-1,-1 1,1-1,0 0,0 1,0-1,-1 1,1-1,-1 1,0 1,-1-1,0 1,0-1,-1 1,1-1,0 0,0 0,-1 0,-3 1,-59 19,-86 15,49-13,14-3,42-11,1 2,-62 23,105-33,0-1,1 1,-1 0,0 0,1-1,-1 1,1 0,-1 1,1-1,-1 0,1 0,0 1,0-1,-3 3,4-3,0-1,0 1,0-1,0 0,0 1,0-1,0 1,0-1,0 0,0 1,1-1,-1 1,0-1,0 0,0 1,0-1,1 1,-1-1,0 0,0 1,1-1,-1 0,0 0,1 1,-1-1,21 11,12-3,0-1,1-2,0 0,41-2,-33-1,1094 15,38 2,-592 46,-540-58,0 3,62 23,-96-31,13 4,-7-6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20:48:52.12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8281 6013,'-266'-31,"-14"0,-2053-69,1113 153,1172-51,48-2,0 0,0 0,0 0,1 0,-1 0,0-1,0 1,0 0,0 0,0 0,1-1,-1 1,0 0,0 0,0 0,0-1,0 1,0 0,0 0,0 0,0-1,0 1,0 0,0 0,0-1,0 1,0 0,0 0,0-1,0 1,0 0,0 0,0 0,-1-1,1 1,0 0,0 0,0 0,0 0,0-1,-1 1,1 0,0 0,0 0,0 0,0 0,-1-1,1 1,0 0,0 0,0 0,-1 0,1 0,0 0,27-20,55-28,-22 14,237-138,534-329,-278 116,-390 259,183-184,-296 260,-3-3,-2-2,41-65,-61 80,-3-2,-1 0,-2-2,-1 0,16-71,-22 66,-3-1,-2 0,-3 0,-1-1,-3 1,-10-89,3 95,-3 0,-1 1,-2 1,-2-1,-2 2,-1 0,-2 2,-30-44,10 26,-2 3,-3 1,-53-48,-17-4,-143-98,-268-145,-138-23,20 57,-14 29,-11 29,-1007-246,1224 405,126 41,215 40,-139-2,231 18,-49 1,64 0,0-1,-1 1,1 0,0 0,-1 0,1 1,0-1,0 1,0 0,0 0,-4 4,2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20:48:53.42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9032 4355,'228'-43,"40"-9,88-21,96-18,1396-314,-1657 355,207-48,-352 90,-37 10,-17 7,-35 16,-113 44,-112 35,-95 23,-410 106,-12-22,-257 74,22 54,783-243,5 10,-248 156,339-178,116-67,25-17,0 0,0 0,0 0,0 0,0 0,0 0,0 0,0 0,0 0,0 0,0 0,0 0,1 1,-1-1,0 0,0 0,0 0,0 0,0 0,0 0,0 0,0 0,0 0,0 0,0 0,0 0,0 0,0 0,0 0,0 0,0 0,0 0,0 1,0-1,1 0,-1 0,0 0,0 0,0 0,0 0,0 0,0 0,0 0,0 0,0 0,-1 0,1 1,24-10,193-101,-111 53,211-108,87-45,954-393,-983 471,681-146,-755 227,8 16,-234 30,149 12,-218-6,4 0,0 0,1 0,-1 1,16 6,-25-8,-1 0,1 0,-1 0,1 1,0-1,-1 0,1 0,-1 1,1-1,-1 0,0 1,1-1,-1 0,1 1,-1-1,1 1,-1-1,0 1,1-1,-1 1,0-1,0 1,1-1,-1 1,0-1,0 1,0-1,0 2,0-1,-1 1,0 0,1 0,-1-1,0 1,-1 0,1-1,0 1,0-1,0 0,-1 1,-1 0,-147 120,71-62,-154 120,-1185 780,1152-807,-2-28,221-110,37-15,12-6,51-33,1581-1026,-1597 1042,-7 6,0-2,39-33,-68 51,-1 1,1 0,-1 0,1-1,-1 1,1-1,-1 1,1 0,-1-1,1 1,-1-1,1 1,-1-1,0 1,0-1,1 1,-1-1,0 0,0 1,1-1,-1 1,0-1,0 0,0 1,0-1,0 0,0 1,0-1,0 1,0-2,-2 1,0-1,-1 0,1 1,0-1,-1 1,1 0,-1 0,0 0,1 0,-4-1,-276-72,154 45,-342-77,-210-44,-194-68,-177-85,-117-75,-3321-1385,3693 1386,189 59,170 68,148 71,107 57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20:49:20.439"/>
    </inkml:context>
    <inkml:brush xml:id="br0">
      <inkml:brushProperty name="width" value="0.35" units="cm"/>
      <inkml:brushProperty name="height" value="0.35" units="cm"/>
      <inkml:brushProperty name="color" value="#FFFFFF"/>
    </inkml:brush>
  </inkml:definitions>
  <inkml:trace contextRef="#ctx0" brushRef="#br0">427 162 24575,'44'-2'0,"-1"-1"0,54-12 0,-24 3 0,-29 6 0,585-79 0,8 47 0,-452 53 0,-20 1 0,-165-16 0,78 4 0,-70-3 0,1 0 0,-1 1 0,0 0 0,1 0 0,-1 1 0,14 7 0,-21-10 0,0 1 0,0-1 0,-1 0 0,1 1 0,0-1 0,0 0 0,0 1 0,-1-1 0,1 1 0,0 0 0,-1-1 0,1 1 0,-1 0 0,1-1 0,-1 1 0,1 0 0,-1-1 0,1 1 0,-1 0 0,1 0 0,-1 0 0,0-1 0,0 1 0,1 0 0,-1 0 0,0 0 0,0 0 0,0 0 0,0-1 0,0 1 0,0 0 0,0 0 0,0 0 0,0 0 0,-1 0 0,1 0 0,0-1 0,0 1 0,-1 0 0,1 0 0,-1 0 0,-2 3 0,0-1 0,0 0 0,0 0 0,0 0 0,0 0 0,-1-1 0,1 0 0,-6 3 0,-35 17 0,-2-2 0,0-2 0,-2-2 0,-60 12 0,55-15 0,-1202 230-1229,1051-216 1844,-345 1-1,459-30-614,1144-77-837,-435 13 501,9 50 271,-551 22 478,0 2 0,117 30-1,-189-37-412,0 0 0,0 1 0,0 0 0,0 0 0,-1 1 0,1-1 0,4 4 0,-8-5 0,0 0 0,0-1 0,0 1 0,0-1 0,0 1 0,-1 0 0,1 0 0,0 0 0,-1-1 0,1 1 0,0 0 0,-1 0 0,1 0 0,-1 0 0,0 0 0,1 0 0,-1 0 0,0 0 0,1 0 0,-1 0 0,0 0 0,0 0 0,0 0 0,0 0 0,0 1 0,0-1 0,0 0 0,0 0 0,-1 0 0,1 0 0,0 0 0,-1 0 0,1 0 0,-1 0 0,1 0 0,-1 0 0,1-1 0,-1 1 0,1 0 0,-2 1 0,-2 2 0,-1 0 0,1 0 0,-1-1 0,1 0 0,-1 0 0,0 0 0,0 0 0,0-1 0,-1 0 0,-6 2 0,-61 13 0,60-15 0,-132 18 0,-212 1 0,286-19 0,-740 6 0,643-9 0,901-15 0,-408 5 0,-316 11 0,-1177 2 0,595-4 0,504 1 0,272-70 0,-187 66 0,74-22 0,121-20 0,-135 31 0,125-41 0,-14 2 0,-157 50 0,13-5 0,-43 10 0,0 0 0,1 0 0,-1 0 0,0 0 0,0-1 0,0 1 0,1 0 0,-1 0 0,0 0 0,0 0 0,0 0 0,0 0 0,1 0 0,-1-1 0,0 1 0,0 0 0,0 0 0,0 0 0,0 0 0,0-1 0,1 1 0,-1 0 0,0 0 0,0 0 0,0-1 0,0 1 0,0 0 0,0 0 0,0 0 0,0-1 0,0 1 0,0 0 0,0 0 0,0-1 0,0 1 0,0 0 0,0 0 0,0 0 0,0-1 0,0 1 0,0 0 0,0 0 0,-1 0 0,1-1 0,0 1 0,-12-9 0,-20-6 0,-54-16 0,0 5 0,-111-20 0,-185-10 0,344 52 0,-112-14 0,-186 1 0,312 17 0,21 0 0,6 1 0,41-1 0,567 0 0,-605 0 0,-1 0 0,1 0 0,-1 1 0,1 0 0,-1 0 0,0 1 0,1-1 0,-1 1 0,0 0 0,7 4 0,-11-5 0,1 0 0,-1 0 0,0 0 0,0 0 0,1 0 0,-1 1 0,0-1 0,0 0 0,0 1 0,-1-1 0,1 0 0,0 1 0,0 0 0,-1-1 0,1 1 0,-1-1 0,1 1 0,-1-1 0,0 1 0,0 0 0,0-1 0,0 1 0,0 0 0,0-1 0,0 1 0,0 0 0,-1-1 0,1 1 0,0 0 0,-1-1 0,0 1 0,1-1 0,-1 1 0,0-1 0,0 1 0,0-1 0,0 0 0,-2 3 0,-5 6 0,-2 0 0,1-1 0,-1 0 0,0 0 0,-1-1 0,0 0 0,-22 11 0,2 0 0,-41 30 0,-2-4 0,-154 68 0,213-106 0,12-3 0,33 0 0,397-23 0,1-31 0,-76 7 0,-245 32 70,509-29-1505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5/22/23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a:xfrm>
            <a:off x="432000" y="6439820"/>
            <a:ext cx="5664000" cy="295062"/>
          </a:xfrm>
          <a:prstGeom prst="rect">
            <a:avLst/>
          </a:prstGeom>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a:xfrm>
            <a:off x="432000" y="6439820"/>
            <a:ext cx="5664000" cy="295062"/>
          </a:xfrm>
          <a:prstGeom prst="rect">
            <a:avLst/>
          </a:prstGeom>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dirty="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95776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806662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25968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66090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587447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439820"/>
            <a:ext cx="5664000" cy="295062"/>
          </a:xfrm>
          <a:prstGeom prst="rect">
            <a:avLst/>
          </a:prstGeom>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12591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6383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969907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585942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462715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a:xfrm>
            <a:off x="432000" y="6439820"/>
            <a:ext cx="5664000" cy="295062"/>
          </a:xfrm>
          <a:prstGeom prst="rect">
            <a:avLst/>
          </a:prstGeom>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98476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a:xfrm>
            <a:off x="432000" y="6439820"/>
            <a:ext cx="5664000" cy="295062"/>
          </a:xfrm>
          <a:prstGeom prst="rect">
            <a:avLst/>
          </a:prstGeom>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00513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5471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7843274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26245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6943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740880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0727409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37384995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37666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30414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dirty="0"/>
              <a:t>Click to edit Master text styles</a:t>
            </a:r>
          </a:p>
        </p:txBody>
      </p:sp>
    </p:spTree>
    <p:extLst>
      <p:ext uri="{BB962C8B-B14F-4D97-AF65-F5344CB8AC3E}">
        <p14:creationId xmlns:p14="http://schemas.microsoft.com/office/powerpoint/2010/main" val="25140702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4426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439820"/>
            <a:ext cx="5664000" cy="295062"/>
          </a:xfrm>
          <a:prstGeom prst="rect">
            <a:avLst/>
          </a:prstGeom>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a:xfrm>
            <a:off x="432000" y="6439820"/>
            <a:ext cx="5664000" cy="295062"/>
          </a:xfrm>
          <a:prstGeom prst="rect">
            <a:avLst/>
          </a:prstGeom>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FF0000"/>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ft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rgbClr val="FF0000"/>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95066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Lst>
  <p:hf hdr="0" ft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6.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chart" Target="../charts/chart5.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chart" Target="../charts/chart8.xml"/><Relationship Id="rId2" Type="http://schemas.openxmlformats.org/officeDocument/2006/relationships/customXml" Target="../ink/ink19.xml"/><Relationship Id="rId1" Type="http://schemas.openxmlformats.org/officeDocument/2006/relationships/slideLayout" Target="../slideLayouts/slideLayout6.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2.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chart" Target="../charts/chart10.xml"/></Relationships>
</file>

<file path=ppt/slides/_rels/slide1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customXml" Target="../ink/ink25.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35.jpe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Data" Target="../diagrams/data1.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1.png"/><Relationship Id="rId17" Type="http://schemas.microsoft.com/office/2007/relationships/diagramDrawing" Target="../diagrams/drawing1.xml"/><Relationship Id="rId2" Type="http://schemas.openxmlformats.org/officeDocument/2006/relationships/image" Target="../media/image4.jpeg"/><Relationship Id="rId16" Type="http://schemas.openxmlformats.org/officeDocument/2006/relationships/diagramColors" Target="../diagrams/colors1.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8.xml"/><Relationship Id="rId1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customXml" Target="../ink/ink10.xml"/><Relationship Id="rId3" Type="http://schemas.openxmlformats.org/officeDocument/2006/relationships/diagramLayout" Target="../diagrams/layout2.xml"/><Relationship Id="rId7" Type="http://schemas.openxmlformats.org/officeDocument/2006/relationships/image" Target="../media/image5.jpeg"/><Relationship Id="rId12" Type="http://schemas.microsoft.com/office/2007/relationships/diagramDrawing" Target="../diagrams/drawing3.xml"/><Relationship Id="rId2" Type="http://schemas.openxmlformats.org/officeDocument/2006/relationships/diagramData" Target="../diagrams/data2.xml"/><Relationship Id="rId16" Type="http://schemas.openxmlformats.org/officeDocument/2006/relationships/hyperlink" Target="https://pixabay.com/fr/utilisateur-les-utilisateurs-user-3365840/" TargetMode="External"/><Relationship Id="rId1" Type="http://schemas.openxmlformats.org/officeDocument/2006/relationships/slideLayout" Target="../slideLayouts/slideLayout15.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5" Type="http://schemas.openxmlformats.org/officeDocument/2006/relationships/image" Target="../media/image12.png"/><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7" Type="http://schemas.microsoft.com/office/2014/relationships/chartEx" Target="../charts/chartEx1.xml"/><Relationship Id="rId2" Type="http://schemas.openxmlformats.org/officeDocument/2006/relationships/customXml" Target="../ink/ink12.xml"/><Relationship Id="rId1" Type="http://schemas.openxmlformats.org/officeDocument/2006/relationships/slideLayout" Target="../slideLayouts/slideLayout6.xml"/><Relationship Id="rId6" Type="http://schemas.openxmlformats.org/officeDocument/2006/relationships/hyperlink" Target="https://pixabay.com/fr/utilisateur-les-utilisateurs-user-3365840/" TargetMode="External"/><Relationship Id="rId5" Type="http://schemas.openxmlformats.org/officeDocument/2006/relationships/image" Target="../media/image1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489655" y="2771364"/>
            <a:ext cx="4001678" cy="1261295"/>
          </a:xfrm>
        </p:spPr>
        <p:txBody>
          <a:bodyPr/>
          <a:lstStyle/>
          <a:p>
            <a:pPr algn="l"/>
            <a:br>
              <a:rPr lang="en-US" dirty="0"/>
            </a:br>
            <a:br>
              <a:rPr lang="en-US" dirty="0"/>
            </a:br>
            <a:r>
              <a:rPr lang="en-US" dirty="0"/>
              <a:t>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MKT 6352.0W1 - Marketing Web Analytics and Insights - S23</a:t>
            </a:r>
          </a:p>
        </p:txBody>
      </p:sp>
      <p:pic>
        <p:nvPicPr>
          <p:cNvPr id="1026" name="Picture 2" descr="Target Corporation - Wikipedia">
            <a:extLst>
              <a:ext uri="{FF2B5EF4-FFF2-40B4-BE49-F238E27FC236}">
                <a16:creationId xmlns:a16="http://schemas.microsoft.com/office/drawing/2014/main" id="{02095072-9073-4175-232D-432ABFB14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349" y="4165421"/>
            <a:ext cx="1345890" cy="18771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798CA3-8DAE-288C-0B3D-5A2541B408BA}"/>
              </a:ext>
            </a:extLst>
          </p:cNvPr>
          <p:cNvSpPr txBox="1"/>
          <p:nvPr/>
        </p:nvSpPr>
        <p:spPr>
          <a:xfrm>
            <a:off x="4890294" y="3013501"/>
            <a:ext cx="3170026" cy="830997"/>
          </a:xfrm>
          <a:prstGeom prst="rect">
            <a:avLst/>
          </a:prstGeom>
          <a:noFill/>
        </p:spPr>
        <p:txBody>
          <a:bodyPr wrap="square" rtlCol="0">
            <a:spAutoFit/>
          </a:bodyPr>
          <a:lstStyle/>
          <a:p>
            <a:pPr algn="ctr"/>
            <a:r>
              <a:rPr lang="en-US" sz="2400" b="1" dirty="0"/>
              <a:t>Analysis By:</a:t>
            </a:r>
          </a:p>
          <a:p>
            <a:pPr algn="ctr"/>
            <a:r>
              <a:rPr lang="en-US" sz="2400" b="1" dirty="0"/>
              <a:t>Shreenidhi Sriram</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88735DA-813F-E90A-1C7F-EE3869BB3937}"/>
                  </a:ext>
                </a:extLst>
              </p14:cNvPr>
              <p14:cNvContentPartPr/>
              <p14:nvPr/>
            </p14:nvContentPartPr>
            <p14:xfrm>
              <a:off x="10508220" y="6476205"/>
              <a:ext cx="778680" cy="211320"/>
            </p14:xfrm>
          </p:contentPart>
        </mc:Choice>
        <mc:Fallback xmlns="">
          <p:pic>
            <p:nvPicPr>
              <p:cNvPr id="2" name="Ink 1">
                <a:extLst>
                  <a:ext uri="{FF2B5EF4-FFF2-40B4-BE49-F238E27FC236}">
                    <a16:creationId xmlns:a16="http://schemas.microsoft.com/office/drawing/2014/main" id="{488735DA-813F-E90A-1C7F-EE3869BB3937}"/>
                  </a:ext>
                </a:extLst>
              </p:cNvPr>
              <p:cNvPicPr/>
              <p:nvPr/>
            </p:nvPicPr>
            <p:blipFill>
              <a:blip r:embed="rId5"/>
              <a:stretch>
                <a:fillRect/>
              </a:stretch>
            </p:blipFill>
            <p:spPr>
              <a:xfrm>
                <a:off x="10445220" y="6413565"/>
                <a:ext cx="904320" cy="336960"/>
              </a:xfrm>
              <a:prstGeom prst="rect">
                <a:avLst/>
              </a:prstGeom>
            </p:spPr>
          </p:pic>
        </mc:Fallback>
      </mc:AlternateContent>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 Case 2 : Conversion  Analysis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314" y="1007999"/>
            <a:ext cx="11340000" cy="783093"/>
          </a:xfrm>
        </p:spPr>
        <p:txBody>
          <a:bodyPr/>
          <a:lstStyle/>
          <a:p>
            <a:r>
              <a:rPr lang="en-US" b="0" i="0" dirty="0">
                <a:solidFill>
                  <a:srgbClr val="374151"/>
                </a:solidFill>
                <a:effectLst/>
                <a:latin typeface="Söhne"/>
              </a:rPr>
              <a:t>The goal is to examine the regions that have the highest and lowest conversion rates, identify where users are dropping off in the conversion process, and recommend strategies to improve this. Additionally, we should determine the percentage of loyal customers and enhance their experience to increase their Customer Lifetime Value (CLV).</a:t>
            </a:r>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98A429-7F1B-6F74-1519-47F6A9157D64}"/>
                  </a:ext>
                </a:extLst>
              </p14:cNvPr>
              <p14:cNvContentPartPr/>
              <p14:nvPr/>
            </p14:nvContentPartPr>
            <p14:xfrm>
              <a:off x="10476312" y="6455572"/>
              <a:ext cx="745920" cy="237600"/>
            </p14:xfrm>
          </p:contentPart>
        </mc:Choice>
        <mc:Fallback xmlns="">
          <p:pic>
            <p:nvPicPr>
              <p:cNvPr id="9" name="Ink 8">
                <a:extLst>
                  <a:ext uri="{FF2B5EF4-FFF2-40B4-BE49-F238E27FC236}">
                    <a16:creationId xmlns:a16="http://schemas.microsoft.com/office/drawing/2014/main" id="{EB98A429-7F1B-6F74-1519-47F6A9157D64}"/>
                  </a:ext>
                </a:extLst>
              </p:cNvPr>
              <p:cNvPicPr/>
              <p:nvPr/>
            </p:nvPicPr>
            <p:blipFill>
              <a:blip r:embed="rId3"/>
              <a:stretch>
                <a:fillRect/>
              </a:stretch>
            </p:blipFill>
            <p:spPr>
              <a:xfrm>
                <a:off x="10413312" y="6392572"/>
                <a:ext cx="871560" cy="363240"/>
              </a:xfrm>
              <a:prstGeom prst="rect">
                <a:avLst/>
              </a:prstGeom>
            </p:spPr>
          </p:pic>
        </mc:Fallback>
      </mc:AlternateContent>
      <p:sp>
        <p:nvSpPr>
          <p:cNvPr id="10" name="TextBox 9">
            <a:extLst>
              <a:ext uri="{FF2B5EF4-FFF2-40B4-BE49-F238E27FC236}">
                <a16:creationId xmlns:a16="http://schemas.microsoft.com/office/drawing/2014/main" id="{F72ED98E-1DAE-BA20-718B-C3AF7CE56DD2}"/>
              </a:ext>
            </a:extLst>
          </p:cNvPr>
          <p:cNvSpPr txBox="1"/>
          <p:nvPr/>
        </p:nvSpPr>
        <p:spPr>
          <a:xfrm>
            <a:off x="2488676" y="1948352"/>
            <a:ext cx="5872898" cy="369332"/>
          </a:xfrm>
          <a:prstGeom prst="rect">
            <a:avLst/>
          </a:prstGeom>
          <a:noFill/>
        </p:spPr>
        <p:txBody>
          <a:bodyPr wrap="square" rtlCol="0">
            <a:spAutoFit/>
          </a:bodyPr>
          <a:lstStyle/>
          <a:p>
            <a:r>
              <a:rPr lang="en-US" b="1" dirty="0"/>
              <a:t>TimeLine</a:t>
            </a:r>
            <a:r>
              <a:rPr lang="en-US" dirty="0"/>
              <a:t> : March 2022 vs March 2023</a:t>
            </a:r>
          </a:p>
        </p:txBody>
      </p:sp>
      <p:graphicFrame>
        <p:nvGraphicFramePr>
          <p:cNvPr id="4" name="Chart 3">
            <a:extLst>
              <a:ext uri="{FF2B5EF4-FFF2-40B4-BE49-F238E27FC236}">
                <a16:creationId xmlns:a16="http://schemas.microsoft.com/office/drawing/2014/main" id="{F70FE41C-FF44-153A-0C17-8F1B4203C534}"/>
              </a:ext>
            </a:extLst>
          </p:cNvPr>
          <p:cNvGraphicFramePr>
            <a:graphicFrameLocks/>
          </p:cNvGraphicFramePr>
          <p:nvPr>
            <p:extLst>
              <p:ext uri="{D42A27DB-BD31-4B8C-83A1-F6EECF244321}">
                <p14:modId xmlns:p14="http://schemas.microsoft.com/office/powerpoint/2010/main" val="4193494355"/>
              </p:ext>
            </p:extLst>
          </p:nvPr>
        </p:nvGraphicFramePr>
        <p:xfrm>
          <a:off x="6573980" y="2498570"/>
          <a:ext cx="5064310" cy="32584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261B6041-0467-EAB3-5239-D790C85F8B76}"/>
              </a:ext>
            </a:extLst>
          </p:cNvPr>
          <p:cNvGraphicFramePr>
            <a:graphicFrameLocks/>
          </p:cNvGraphicFramePr>
          <p:nvPr>
            <p:extLst>
              <p:ext uri="{D42A27DB-BD31-4B8C-83A1-F6EECF244321}">
                <p14:modId xmlns:p14="http://schemas.microsoft.com/office/powerpoint/2010/main" val="1729861667"/>
              </p:ext>
            </p:extLst>
          </p:nvPr>
        </p:nvGraphicFramePr>
        <p:xfrm>
          <a:off x="1790083" y="3171393"/>
          <a:ext cx="4544908" cy="2826202"/>
        </p:xfrm>
        <a:graphic>
          <a:graphicData uri="http://schemas.openxmlformats.org/drawingml/2006/chart">
            <c:chart xmlns:c="http://schemas.openxmlformats.org/drawingml/2006/chart" xmlns:r="http://schemas.openxmlformats.org/officeDocument/2006/relationships" r:id="rId5"/>
          </a:graphicData>
        </a:graphic>
      </p:graphicFrame>
      <p:pic>
        <p:nvPicPr>
          <p:cNvPr id="21" name="Picture 20">
            <a:extLst>
              <a:ext uri="{FF2B5EF4-FFF2-40B4-BE49-F238E27FC236}">
                <a16:creationId xmlns:a16="http://schemas.microsoft.com/office/drawing/2014/main" id="{56319945-0FA9-B884-E8D4-E05D7801A583}"/>
              </a:ext>
            </a:extLst>
          </p:cNvPr>
          <p:cNvPicPr>
            <a:picLocks noChangeAspect="1"/>
          </p:cNvPicPr>
          <p:nvPr/>
        </p:nvPicPr>
        <p:blipFill>
          <a:blip r:embed="rId6"/>
          <a:stretch>
            <a:fillRect/>
          </a:stretch>
        </p:blipFill>
        <p:spPr>
          <a:xfrm>
            <a:off x="431314" y="2355277"/>
            <a:ext cx="6924674" cy="675980"/>
          </a:xfrm>
          <a:prstGeom prst="rect">
            <a:avLst/>
          </a:prstGeom>
        </p:spPr>
      </p:pic>
    </p:spTree>
    <p:extLst>
      <p:ext uri="{BB962C8B-B14F-4D97-AF65-F5344CB8AC3E}">
        <p14:creationId xmlns:p14="http://schemas.microsoft.com/office/powerpoint/2010/main" val="166332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213139" y="164828"/>
            <a:ext cx="11340000" cy="432000"/>
          </a:xfrm>
        </p:spPr>
        <p:txBody>
          <a:bodyPr/>
          <a:lstStyle/>
          <a:p>
            <a:r>
              <a:rPr lang="en-US" dirty="0"/>
              <a:t> Case 2 : Conversion  Analysis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98A429-7F1B-6F74-1519-47F6A9157D64}"/>
                  </a:ext>
                </a:extLst>
              </p14:cNvPr>
              <p14:cNvContentPartPr/>
              <p14:nvPr/>
            </p14:nvContentPartPr>
            <p14:xfrm>
              <a:off x="10476312" y="6455572"/>
              <a:ext cx="745920" cy="237600"/>
            </p14:xfrm>
          </p:contentPart>
        </mc:Choice>
        <mc:Fallback xmlns="">
          <p:pic>
            <p:nvPicPr>
              <p:cNvPr id="9" name="Ink 8">
                <a:extLst>
                  <a:ext uri="{FF2B5EF4-FFF2-40B4-BE49-F238E27FC236}">
                    <a16:creationId xmlns:a16="http://schemas.microsoft.com/office/drawing/2014/main" id="{EB98A429-7F1B-6F74-1519-47F6A9157D64}"/>
                  </a:ext>
                </a:extLst>
              </p:cNvPr>
              <p:cNvPicPr/>
              <p:nvPr/>
            </p:nvPicPr>
            <p:blipFill>
              <a:blip r:embed="rId3"/>
              <a:stretch>
                <a:fillRect/>
              </a:stretch>
            </p:blipFill>
            <p:spPr>
              <a:xfrm>
                <a:off x="10413312" y="6392572"/>
                <a:ext cx="871560" cy="363240"/>
              </a:xfrm>
              <a:prstGeom prst="rect">
                <a:avLst/>
              </a:prstGeom>
            </p:spPr>
          </p:pic>
        </mc:Fallback>
      </mc:AlternateContent>
      <p:sp>
        <p:nvSpPr>
          <p:cNvPr id="10" name="TextBox 9">
            <a:extLst>
              <a:ext uri="{FF2B5EF4-FFF2-40B4-BE49-F238E27FC236}">
                <a16:creationId xmlns:a16="http://schemas.microsoft.com/office/drawing/2014/main" id="{F72ED98E-1DAE-BA20-718B-C3AF7CE56DD2}"/>
              </a:ext>
            </a:extLst>
          </p:cNvPr>
          <p:cNvSpPr txBox="1"/>
          <p:nvPr/>
        </p:nvSpPr>
        <p:spPr>
          <a:xfrm>
            <a:off x="5092728" y="164828"/>
            <a:ext cx="5872898" cy="369332"/>
          </a:xfrm>
          <a:prstGeom prst="rect">
            <a:avLst/>
          </a:prstGeom>
          <a:noFill/>
        </p:spPr>
        <p:txBody>
          <a:bodyPr wrap="square" rtlCol="0">
            <a:spAutoFit/>
          </a:bodyPr>
          <a:lstStyle/>
          <a:p>
            <a:r>
              <a:rPr lang="en-US" b="1" dirty="0"/>
              <a:t>TimeLine</a:t>
            </a:r>
            <a:r>
              <a:rPr lang="en-US" dirty="0"/>
              <a:t> : March 2022 vs March 2023</a:t>
            </a:r>
          </a:p>
        </p:txBody>
      </p:sp>
      <p:sp>
        <p:nvSpPr>
          <p:cNvPr id="19" name="TextBox 18">
            <a:extLst>
              <a:ext uri="{FF2B5EF4-FFF2-40B4-BE49-F238E27FC236}">
                <a16:creationId xmlns:a16="http://schemas.microsoft.com/office/drawing/2014/main" id="{7220E7CD-BCC7-8460-D32C-85FDE58C647C}"/>
              </a:ext>
            </a:extLst>
          </p:cNvPr>
          <p:cNvSpPr txBox="1"/>
          <p:nvPr/>
        </p:nvSpPr>
        <p:spPr>
          <a:xfrm>
            <a:off x="636000" y="4639690"/>
            <a:ext cx="11340000" cy="1815882"/>
          </a:xfrm>
          <a:prstGeom prst="rect">
            <a:avLst/>
          </a:prstGeom>
          <a:solidFill>
            <a:schemeClr val="tx2">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As seen in the data of 2022 and 2023, there is a clear decrease in the revenue 41.83% and conversion rate 29.47%  around the different states of USA in 2023 as compared to 2022: </a:t>
            </a:r>
          </a:p>
          <a:p>
            <a:r>
              <a:rPr lang="en-US" sz="1600" dirty="0">
                <a:latin typeface="Calibri" panose="020F0502020204030204" pitchFamily="34" charset="0"/>
                <a:ea typeface="Calibri" panose="020F0502020204030204" pitchFamily="34" charset="0"/>
                <a:cs typeface="Calibri" panose="020F0502020204030204" pitchFamily="34" charset="0"/>
              </a:rPr>
              <a:t>• In California, the revenue has decreased by whooping 54.18% while, the conversion rate has also decreased by 40.49%.</a:t>
            </a:r>
          </a:p>
          <a:p>
            <a:r>
              <a:rPr lang="en-US" sz="1600" dirty="0">
                <a:latin typeface="Calibri" panose="020F0502020204030204" pitchFamily="34" charset="0"/>
                <a:ea typeface="Calibri" panose="020F0502020204030204" pitchFamily="34" charset="0"/>
                <a:cs typeface="Calibri" panose="020F0502020204030204" pitchFamily="34" charset="0"/>
              </a:rPr>
              <a:t>• In New York, there was a decrease in the revenue by 13.07% while the conversion rate has decreased by  11.09%. </a:t>
            </a:r>
          </a:p>
          <a:p>
            <a:r>
              <a:rPr lang="en-US" sz="1600" dirty="0">
                <a:latin typeface="Calibri" panose="020F0502020204030204" pitchFamily="34" charset="0"/>
                <a:ea typeface="Calibri" panose="020F0502020204030204" pitchFamily="34" charset="0"/>
                <a:cs typeface="Calibri" panose="020F0502020204030204" pitchFamily="34" charset="0"/>
              </a:rPr>
              <a:t>• In Texas revenue has decreased by 66.54% while the conversion rate has decreased  by 34.01%. </a:t>
            </a:r>
          </a:p>
          <a:p>
            <a:r>
              <a:rPr lang="en-US" sz="1600" dirty="0">
                <a:latin typeface="Calibri" panose="020F0502020204030204" pitchFamily="34" charset="0"/>
                <a:ea typeface="Calibri" panose="020F0502020204030204" pitchFamily="34" charset="0"/>
                <a:cs typeface="Calibri" panose="020F0502020204030204" pitchFamily="34" charset="0"/>
              </a:rPr>
              <a:t>• In Washington revenue has decreased by 41.30% while the conversion rate has decreased by 36.09%.</a:t>
            </a:r>
          </a:p>
          <a:p>
            <a:r>
              <a:rPr lang="en-US" sz="1600" dirty="0">
                <a:latin typeface="Calibri" panose="020F0502020204030204" pitchFamily="34" charset="0"/>
                <a:ea typeface="Calibri" panose="020F0502020204030204" pitchFamily="34" charset="0"/>
                <a:cs typeface="Calibri" panose="020F0502020204030204" pitchFamily="34" charset="0"/>
              </a:rPr>
              <a:t>• In Illinois, there has been an increase in the revenue by 0.57% and conversion rate  decreased by 4.49%. </a:t>
            </a:r>
          </a:p>
        </p:txBody>
      </p:sp>
      <p:pic>
        <p:nvPicPr>
          <p:cNvPr id="24" name="Picture 23">
            <a:extLst>
              <a:ext uri="{FF2B5EF4-FFF2-40B4-BE49-F238E27FC236}">
                <a16:creationId xmlns:a16="http://schemas.microsoft.com/office/drawing/2014/main" id="{E5E06B0D-015C-6EE2-8C3E-E0136F37EFE3}"/>
              </a:ext>
            </a:extLst>
          </p:cNvPr>
          <p:cNvPicPr>
            <a:picLocks noChangeAspect="1"/>
          </p:cNvPicPr>
          <p:nvPr/>
        </p:nvPicPr>
        <p:blipFill>
          <a:blip r:embed="rId4"/>
          <a:stretch>
            <a:fillRect/>
          </a:stretch>
        </p:blipFill>
        <p:spPr>
          <a:xfrm>
            <a:off x="698400" y="633708"/>
            <a:ext cx="11061600" cy="3943314"/>
          </a:xfrm>
          <a:prstGeom prst="rect">
            <a:avLst/>
          </a:prstGeom>
        </p:spPr>
      </p:pic>
    </p:spTree>
    <p:extLst>
      <p:ext uri="{BB962C8B-B14F-4D97-AF65-F5344CB8AC3E}">
        <p14:creationId xmlns:p14="http://schemas.microsoft.com/office/powerpoint/2010/main" val="97870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213139" y="164828"/>
            <a:ext cx="11340000" cy="432000"/>
          </a:xfrm>
        </p:spPr>
        <p:txBody>
          <a:bodyPr/>
          <a:lstStyle/>
          <a:p>
            <a:r>
              <a:rPr lang="en-US" dirty="0"/>
              <a:t> Case 2 : Conversion  Analysis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98A429-7F1B-6F74-1519-47F6A9157D64}"/>
                  </a:ext>
                </a:extLst>
              </p14:cNvPr>
              <p14:cNvContentPartPr/>
              <p14:nvPr/>
            </p14:nvContentPartPr>
            <p14:xfrm>
              <a:off x="10476312" y="6455572"/>
              <a:ext cx="745920" cy="237600"/>
            </p14:xfrm>
          </p:contentPart>
        </mc:Choice>
        <mc:Fallback xmlns="">
          <p:pic>
            <p:nvPicPr>
              <p:cNvPr id="9" name="Ink 8">
                <a:extLst>
                  <a:ext uri="{FF2B5EF4-FFF2-40B4-BE49-F238E27FC236}">
                    <a16:creationId xmlns:a16="http://schemas.microsoft.com/office/drawing/2014/main" id="{EB98A429-7F1B-6F74-1519-47F6A9157D64}"/>
                  </a:ext>
                </a:extLst>
              </p:cNvPr>
              <p:cNvPicPr/>
              <p:nvPr/>
            </p:nvPicPr>
            <p:blipFill>
              <a:blip r:embed="rId3"/>
              <a:stretch>
                <a:fillRect/>
              </a:stretch>
            </p:blipFill>
            <p:spPr>
              <a:xfrm>
                <a:off x="10413312" y="6392572"/>
                <a:ext cx="871560" cy="363240"/>
              </a:xfrm>
              <a:prstGeom prst="rect">
                <a:avLst/>
              </a:prstGeom>
            </p:spPr>
          </p:pic>
        </mc:Fallback>
      </mc:AlternateContent>
      <p:sp>
        <p:nvSpPr>
          <p:cNvPr id="10" name="TextBox 9">
            <a:extLst>
              <a:ext uri="{FF2B5EF4-FFF2-40B4-BE49-F238E27FC236}">
                <a16:creationId xmlns:a16="http://schemas.microsoft.com/office/drawing/2014/main" id="{F72ED98E-1DAE-BA20-718B-C3AF7CE56DD2}"/>
              </a:ext>
            </a:extLst>
          </p:cNvPr>
          <p:cNvSpPr txBox="1"/>
          <p:nvPr/>
        </p:nvSpPr>
        <p:spPr>
          <a:xfrm>
            <a:off x="311178" y="681828"/>
            <a:ext cx="5872898" cy="369332"/>
          </a:xfrm>
          <a:prstGeom prst="rect">
            <a:avLst/>
          </a:prstGeom>
          <a:noFill/>
        </p:spPr>
        <p:txBody>
          <a:bodyPr wrap="square" rtlCol="0">
            <a:spAutoFit/>
          </a:bodyPr>
          <a:lstStyle/>
          <a:p>
            <a:r>
              <a:rPr lang="en-US" b="1" dirty="0"/>
              <a:t>User Drop Offs</a:t>
            </a:r>
            <a:endParaRPr lang="en-US" dirty="0"/>
          </a:p>
        </p:txBody>
      </p:sp>
      <p:pic>
        <p:nvPicPr>
          <p:cNvPr id="4" name="Picture 3">
            <a:extLst>
              <a:ext uri="{FF2B5EF4-FFF2-40B4-BE49-F238E27FC236}">
                <a16:creationId xmlns:a16="http://schemas.microsoft.com/office/drawing/2014/main" id="{DF143AE9-80BA-F3EF-6890-E93FAC8A5760}"/>
              </a:ext>
            </a:extLst>
          </p:cNvPr>
          <p:cNvPicPr>
            <a:picLocks noChangeAspect="1"/>
          </p:cNvPicPr>
          <p:nvPr/>
        </p:nvPicPr>
        <p:blipFill rotWithShape="1">
          <a:blip r:embed="rId4"/>
          <a:srcRect l="33376" t="-1" b="-1121"/>
          <a:stretch/>
        </p:blipFill>
        <p:spPr>
          <a:xfrm>
            <a:off x="21770" y="1136160"/>
            <a:ext cx="4132274" cy="5245586"/>
          </a:xfrm>
          <a:prstGeom prst="rect">
            <a:avLst/>
          </a:prstGeom>
        </p:spPr>
      </p:pic>
      <p:sp>
        <p:nvSpPr>
          <p:cNvPr id="5" name="TextBox 4">
            <a:extLst>
              <a:ext uri="{FF2B5EF4-FFF2-40B4-BE49-F238E27FC236}">
                <a16:creationId xmlns:a16="http://schemas.microsoft.com/office/drawing/2014/main" id="{84A2BDC0-EBB3-C457-7636-B80277BB48C1}"/>
              </a:ext>
            </a:extLst>
          </p:cNvPr>
          <p:cNvSpPr txBox="1"/>
          <p:nvPr/>
        </p:nvSpPr>
        <p:spPr>
          <a:xfrm>
            <a:off x="1009650" y="6402685"/>
            <a:ext cx="1971675" cy="369332"/>
          </a:xfrm>
          <a:prstGeom prst="rect">
            <a:avLst/>
          </a:prstGeom>
          <a:noFill/>
        </p:spPr>
        <p:txBody>
          <a:bodyPr wrap="square" rtlCol="0">
            <a:spAutoFit/>
          </a:bodyPr>
          <a:lstStyle/>
          <a:p>
            <a:pPr algn="ctr"/>
            <a:r>
              <a:rPr lang="en-US" b="1" dirty="0"/>
              <a:t>2023</a:t>
            </a:r>
          </a:p>
        </p:txBody>
      </p:sp>
      <p:pic>
        <p:nvPicPr>
          <p:cNvPr id="7" name="Picture 6">
            <a:extLst>
              <a:ext uri="{FF2B5EF4-FFF2-40B4-BE49-F238E27FC236}">
                <a16:creationId xmlns:a16="http://schemas.microsoft.com/office/drawing/2014/main" id="{88051FAC-D174-AF10-1613-B12677862B15}"/>
              </a:ext>
            </a:extLst>
          </p:cNvPr>
          <p:cNvPicPr>
            <a:picLocks noChangeAspect="1"/>
          </p:cNvPicPr>
          <p:nvPr/>
        </p:nvPicPr>
        <p:blipFill>
          <a:blip r:embed="rId5"/>
          <a:stretch>
            <a:fillRect/>
          </a:stretch>
        </p:blipFill>
        <p:spPr>
          <a:xfrm>
            <a:off x="7211276" y="323678"/>
            <a:ext cx="4958954" cy="5774523"/>
          </a:xfrm>
          <a:prstGeom prst="rect">
            <a:avLst/>
          </a:prstGeom>
        </p:spPr>
      </p:pic>
      <p:sp>
        <p:nvSpPr>
          <p:cNvPr id="14" name="TextBox 13">
            <a:extLst>
              <a:ext uri="{FF2B5EF4-FFF2-40B4-BE49-F238E27FC236}">
                <a16:creationId xmlns:a16="http://schemas.microsoft.com/office/drawing/2014/main" id="{7D55EEFE-9ECC-10CF-A2F3-7D6C1CC8A68D}"/>
              </a:ext>
            </a:extLst>
          </p:cNvPr>
          <p:cNvSpPr txBox="1"/>
          <p:nvPr/>
        </p:nvSpPr>
        <p:spPr>
          <a:xfrm>
            <a:off x="9001125" y="6434019"/>
            <a:ext cx="1009650" cy="369332"/>
          </a:xfrm>
          <a:prstGeom prst="rect">
            <a:avLst/>
          </a:prstGeom>
          <a:noFill/>
        </p:spPr>
        <p:txBody>
          <a:bodyPr wrap="square" rtlCol="0">
            <a:spAutoFit/>
          </a:bodyPr>
          <a:lstStyle/>
          <a:p>
            <a:r>
              <a:rPr lang="en-US" b="1" dirty="0"/>
              <a:t>2022</a:t>
            </a:r>
          </a:p>
        </p:txBody>
      </p:sp>
      <p:sp>
        <p:nvSpPr>
          <p:cNvPr id="18" name="TextBox 17">
            <a:extLst>
              <a:ext uri="{FF2B5EF4-FFF2-40B4-BE49-F238E27FC236}">
                <a16:creationId xmlns:a16="http://schemas.microsoft.com/office/drawing/2014/main" id="{BE91FC2B-0E64-340D-14EC-9FB10B8D52F2}"/>
              </a:ext>
            </a:extLst>
          </p:cNvPr>
          <p:cNvSpPr txBox="1"/>
          <p:nvPr/>
        </p:nvSpPr>
        <p:spPr>
          <a:xfrm>
            <a:off x="3962488" y="939095"/>
            <a:ext cx="3171084" cy="5432256"/>
          </a:xfrm>
          <a:prstGeom prst="rect">
            <a:avLst/>
          </a:prstGeom>
          <a:solidFill>
            <a:schemeClr val="bg1">
              <a:lumMod val="85000"/>
            </a:schemeClr>
          </a:solidFill>
          <a:ln>
            <a:solidFill>
              <a:schemeClr val="accent1"/>
            </a:solidFill>
          </a:ln>
          <a:effectLst>
            <a:softEdge rad="12700"/>
          </a:effectLst>
        </p:spPr>
        <p:txBody>
          <a:bodyPr wrap="square" rtlCol="0">
            <a:spAutoFit/>
          </a:bodyPr>
          <a:lstStyle/>
          <a:p>
            <a:pPr marL="285750" indent="-285750">
              <a:lnSpc>
                <a:spcPct val="15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As seen on the Goals Funnel, the cart additions have increased to 35.36% in March 2023 compared to March 2022 33.90%.</a:t>
            </a:r>
          </a:p>
          <a:p>
            <a:pPr marL="285750" indent="-285750">
              <a:lnSpc>
                <a:spcPct val="15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However, in March 2023,  77.28% users proceeded to complete their purchase compared to 75.55% in March 2022.</a:t>
            </a:r>
          </a:p>
          <a:p>
            <a:pPr marL="285750" indent="-285750">
              <a:lnSpc>
                <a:spcPct val="15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The drop at Review has been huge in 2023 indicate that people are changing mind.</a:t>
            </a:r>
          </a:p>
          <a:p>
            <a:pPr marL="285750" indent="-285750">
              <a:lnSpc>
                <a:spcPct val="15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Only 91.12% people have completed the purchase in 2023 as compared to 98.83% in 2022.</a:t>
            </a:r>
          </a:p>
          <a:p>
            <a:endParaRPr lang="en-US" sz="1600" dirty="0"/>
          </a:p>
          <a:p>
            <a:endParaRPr lang="en-US" sz="1600" dirty="0"/>
          </a:p>
        </p:txBody>
      </p:sp>
    </p:spTree>
    <p:extLst>
      <p:ext uri="{BB962C8B-B14F-4D97-AF65-F5344CB8AC3E}">
        <p14:creationId xmlns:p14="http://schemas.microsoft.com/office/powerpoint/2010/main" val="124885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213139" y="164828"/>
            <a:ext cx="11340000" cy="432000"/>
          </a:xfrm>
        </p:spPr>
        <p:txBody>
          <a:bodyPr/>
          <a:lstStyle/>
          <a:p>
            <a:r>
              <a:rPr lang="en-US" dirty="0"/>
              <a:t> Case 2 : Conversion  Analysis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98A429-7F1B-6F74-1519-47F6A9157D64}"/>
                  </a:ext>
                </a:extLst>
              </p14:cNvPr>
              <p14:cNvContentPartPr/>
              <p14:nvPr/>
            </p14:nvContentPartPr>
            <p14:xfrm>
              <a:off x="10476312" y="6455572"/>
              <a:ext cx="745920" cy="237600"/>
            </p14:xfrm>
          </p:contentPart>
        </mc:Choice>
        <mc:Fallback xmlns="">
          <p:pic>
            <p:nvPicPr>
              <p:cNvPr id="9" name="Ink 8">
                <a:extLst>
                  <a:ext uri="{FF2B5EF4-FFF2-40B4-BE49-F238E27FC236}">
                    <a16:creationId xmlns:a16="http://schemas.microsoft.com/office/drawing/2014/main" id="{EB98A429-7F1B-6F74-1519-47F6A9157D64}"/>
                  </a:ext>
                </a:extLst>
              </p:cNvPr>
              <p:cNvPicPr/>
              <p:nvPr/>
            </p:nvPicPr>
            <p:blipFill>
              <a:blip r:embed="rId3"/>
              <a:stretch>
                <a:fillRect/>
              </a:stretch>
            </p:blipFill>
            <p:spPr>
              <a:xfrm>
                <a:off x="10413312" y="6392572"/>
                <a:ext cx="871560" cy="363240"/>
              </a:xfrm>
              <a:prstGeom prst="rect">
                <a:avLst/>
              </a:prstGeom>
            </p:spPr>
          </p:pic>
        </mc:Fallback>
      </mc:AlternateContent>
      <p:sp>
        <p:nvSpPr>
          <p:cNvPr id="10" name="TextBox 9">
            <a:extLst>
              <a:ext uri="{FF2B5EF4-FFF2-40B4-BE49-F238E27FC236}">
                <a16:creationId xmlns:a16="http://schemas.microsoft.com/office/drawing/2014/main" id="{F72ED98E-1DAE-BA20-718B-C3AF7CE56DD2}"/>
              </a:ext>
            </a:extLst>
          </p:cNvPr>
          <p:cNvSpPr txBox="1"/>
          <p:nvPr/>
        </p:nvSpPr>
        <p:spPr>
          <a:xfrm>
            <a:off x="311178" y="681828"/>
            <a:ext cx="5872898" cy="369332"/>
          </a:xfrm>
          <a:prstGeom prst="rect">
            <a:avLst/>
          </a:prstGeom>
          <a:noFill/>
        </p:spPr>
        <p:txBody>
          <a:bodyPr wrap="square" rtlCol="0">
            <a:spAutoFit/>
          </a:bodyPr>
          <a:lstStyle/>
          <a:p>
            <a:r>
              <a:rPr lang="en-US" b="1" dirty="0"/>
              <a:t>Returning User Analysis</a:t>
            </a:r>
            <a:endParaRPr lang="en-US" dirty="0"/>
          </a:p>
        </p:txBody>
      </p:sp>
      <p:pic>
        <p:nvPicPr>
          <p:cNvPr id="19" name="Picture 18">
            <a:extLst>
              <a:ext uri="{FF2B5EF4-FFF2-40B4-BE49-F238E27FC236}">
                <a16:creationId xmlns:a16="http://schemas.microsoft.com/office/drawing/2014/main" id="{1E2D26AC-2145-C86A-35B9-1A3FB1D2BB06}"/>
              </a:ext>
            </a:extLst>
          </p:cNvPr>
          <p:cNvPicPr>
            <a:picLocks noChangeAspect="1"/>
          </p:cNvPicPr>
          <p:nvPr/>
        </p:nvPicPr>
        <p:blipFill>
          <a:blip r:embed="rId4"/>
          <a:stretch>
            <a:fillRect/>
          </a:stretch>
        </p:blipFill>
        <p:spPr>
          <a:xfrm>
            <a:off x="431799" y="2363035"/>
            <a:ext cx="3292475" cy="3164860"/>
          </a:xfrm>
          <a:prstGeom prst="rect">
            <a:avLst/>
          </a:prstGeom>
        </p:spPr>
      </p:pic>
      <p:graphicFrame>
        <p:nvGraphicFramePr>
          <p:cNvPr id="20" name="Chart 19">
            <a:extLst>
              <a:ext uri="{FF2B5EF4-FFF2-40B4-BE49-F238E27FC236}">
                <a16:creationId xmlns:a16="http://schemas.microsoft.com/office/drawing/2014/main" id="{528FF293-99F6-C574-03B6-1FE618BF7000}"/>
              </a:ext>
            </a:extLst>
          </p:cNvPr>
          <p:cNvGraphicFramePr>
            <a:graphicFrameLocks/>
          </p:cNvGraphicFramePr>
          <p:nvPr>
            <p:extLst>
              <p:ext uri="{D42A27DB-BD31-4B8C-83A1-F6EECF244321}">
                <p14:modId xmlns:p14="http://schemas.microsoft.com/office/powerpoint/2010/main" val="2369553875"/>
              </p:ext>
            </p:extLst>
          </p:nvPr>
        </p:nvGraphicFramePr>
        <p:xfrm>
          <a:off x="3898076" y="86649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a:extLst>
              <a:ext uri="{FF2B5EF4-FFF2-40B4-BE49-F238E27FC236}">
                <a16:creationId xmlns:a16="http://schemas.microsoft.com/office/drawing/2014/main" id="{CD38D9E5-5D40-B0E4-C9B5-40B25E3858B2}"/>
              </a:ext>
            </a:extLst>
          </p:cNvPr>
          <p:cNvSpPr txBox="1"/>
          <p:nvPr/>
        </p:nvSpPr>
        <p:spPr>
          <a:xfrm>
            <a:off x="4331186" y="5070577"/>
            <a:ext cx="749548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see that the overall users have decreased by 21.11 % for returning and new visitors in 2023 as compared to 2022.</a:t>
            </a:r>
          </a:p>
          <a:p>
            <a:pPr marL="285750" indent="-285750">
              <a:buFont typeface="Arial" panose="020B0604020202020204" pitchFamily="34" charset="0"/>
              <a:buChar char="•"/>
            </a:pPr>
            <a:r>
              <a:rPr lang="en-US" dirty="0"/>
              <a:t>The revenue from returning visitors has decreased by 40.51% in 2023.</a:t>
            </a:r>
          </a:p>
          <a:p>
            <a:pPr marL="285750" indent="-285750">
              <a:buFont typeface="Arial" panose="020B0604020202020204" pitchFamily="34" charset="0"/>
              <a:buChar char="•"/>
            </a:pPr>
            <a:r>
              <a:rPr lang="en-US" dirty="0"/>
              <a:t>The revenue from returning visitors has decreased by 31.95% in 2023.</a:t>
            </a:r>
          </a:p>
          <a:p>
            <a:endParaRPr lang="en-US" dirty="0"/>
          </a:p>
          <a:p>
            <a:endParaRPr lang="en-US" dirty="0"/>
          </a:p>
          <a:p>
            <a:endParaRPr lang="en-US" dirty="0"/>
          </a:p>
        </p:txBody>
      </p:sp>
      <p:graphicFrame>
        <p:nvGraphicFramePr>
          <p:cNvPr id="24" name="Chart 23">
            <a:extLst>
              <a:ext uri="{FF2B5EF4-FFF2-40B4-BE49-F238E27FC236}">
                <a16:creationId xmlns:a16="http://schemas.microsoft.com/office/drawing/2014/main" id="{1DF508EB-3878-EE80-C979-E8038411F736}"/>
              </a:ext>
            </a:extLst>
          </p:cNvPr>
          <p:cNvGraphicFramePr>
            <a:graphicFrameLocks/>
          </p:cNvGraphicFramePr>
          <p:nvPr>
            <p:extLst>
              <p:ext uri="{D42A27DB-BD31-4B8C-83A1-F6EECF244321}">
                <p14:modId xmlns:p14="http://schemas.microsoft.com/office/powerpoint/2010/main" val="4262731180"/>
              </p:ext>
            </p:extLst>
          </p:nvPr>
        </p:nvGraphicFramePr>
        <p:xfrm>
          <a:off x="8698159" y="1091396"/>
          <a:ext cx="3061841" cy="23008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a:extLst>
              <a:ext uri="{FF2B5EF4-FFF2-40B4-BE49-F238E27FC236}">
                <a16:creationId xmlns:a16="http://schemas.microsoft.com/office/drawing/2014/main" id="{CB8E3E00-3A8C-8EF8-52BE-D942C4E256F5}"/>
              </a:ext>
            </a:extLst>
          </p:cNvPr>
          <p:cNvGraphicFramePr>
            <a:graphicFrameLocks/>
          </p:cNvGraphicFramePr>
          <p:nvPr>
            <p:extLst>
              <p:ext uri="{D42A27DB-BD31-4B8C-83A1-F6EECF244321}">
                <p14:modId xmlns:p14="http://schemas.microsoft.com/office/powerpoint/2010/main" val="264459421"/>
              </p:ext>
            </p:extLst>
          </p:nvPr>
        </p:nvGraphicFramePr>
        <p:xfrm>
          <a:off x="7311172" y="3429000"/>
          <a:ext cx="2139315" cy="164972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4451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2523950" y="54649"/>
            <a:ext cx="9668049" cy="6298040"/>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04775" y="71622"/>
            <a:ext cx="6337185" cy="1576019"/>
          </a:xfrm>
        </p:spPr>
        <p:txBody>
          <a:bodyPr/>
          <a:lstStyle/>
          <a:p>
            <a:r>
              <a:rPr lang="en-US" sz="2800" dirty="0"/>
              <a:t>Recommendations   (Conversion  Analysis)</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104774" y="1576018"/>
            <a:ext cx="4943475" cy="5210359"/>
          </a:xfrm>
        </p:spPr>
        <p:txBody>
          <a:bodyPr/>
          <a:lstStyle/>
          <a:p>
            <a:pPr marL="285750" indent="-285750">
              <a:lnSpc>
                <a:spcPct val="150000"/>
              </a:lnSpc>
              <a:buFont typeface="Wingdings" panose="05000000000000000000" pitchFamily="2" charset="2"/>
              <a:buChar char="q"/>
            </a:pPr>
            <a:r>
              <a:rPr lang="en-US" sz="1350" b="0" i="0" dirty="0">
                <a:effectLst/>
                <a:latin typeface="Calibri" panose="020F0502020204030204" pitchFamily="34" charset="0"/>
                <a:ea typeface="Calibri" panose="020F0502020204030204" pitchFamily="34" charset="0"/>
                <a:cs typeface="Calibri" panose="020F0502020204030204" pitchFamily="34" charset="0"/>
              </a:rPr>
              <a:t>To enhance user experience and boost conversions, it is important to audit and optimize website page speeds, as slow loading times can result in lost conversions. </a:t>
            </a:r>
          </a:p>
          <a:p>
            <a:pPr marL="285750" indent="-285750">
              <a:lnSpc>
                <a:spcPct val="150000"/>
              </a:lnSpc>
              <a:buFont typeface="Wingdings" panose="05000000000000000000" pitchFamily="2" charset="2"/>
              <a:buChar char="q"/>
            </a:pPr>
            <a:r>
              <a:rPr lang="en-US" sz="1350" b="0" i="0" dirty="0">
                <a:effectLst/>
                <a:latin typeface="Calibri" panose="020F0502020204030204" pitchFamily="34" charset="0"/>
                <a:ea typeface="Calibri" panose="020F0502020204030204" pitchFamily="34" charset="0"/>
                <a:cs typeface="Calibri" panose="020F0502020204030204" pitchFamily="34" charset="0"/>
              </a:rPr>
              <a:t>Additionally, sharing social media content that prompts impulse purchases can drive more sales.</a:t>
            </a:r>
          </a:p>
          <a:p>
            <a:pPr marL="285750" indent="-285750">
              <a:lnSpc>
                <a:spcPct val="150000"/>
              </a:lnSpc>
              <a:buFont typeface="Wingdings" panose="05000000000000000000" pitchFamily="2" charset="2"/>
              <a:buChar char="q"/>
            </a:pPr>
            <a:r>
              <a:rPr lang="en-US" sz="1350" b="0" i="0" dirty="0">
                <a:effectLst/>
                <a:latin typeface="Calibri" panose="020F0502020204030204" pitchFamily="34" charset="0"/>
                <a:ea typeface="Calibri" panose="020F0502020204030204" pitchFamily="34" charset="0"/>
                <a:cs typeface="Calibri" panose="020F0502020204030204" pitchFamily="34" charset="0"/>
              </a:rPr>
              <a:t>Addressing high shipping rates or long delivery times at the billing and shipping page can help prevent client loss.</a:t>
            </a:r>
          </a:p>
          <a:p>
            <a:pPr marL="285750" indent="-285750">
              <a:lnSpc>
                <a:spcPct val="150000"/>
              </a:lnSpc>
              <a:buFont typeface="Wingdings" panose="05000000000000000000" pitchFamily="2" charset="2"/>
              <a:buChar char="q"/>
            </a:pPr>
            <a:r>
              <a:rPr lang="en-US" sz="1350" b="0" i="0" dirty="0">
                <a:effectLst/>
                <a:latin typeface="Calibri" panose="020F0502020204030204" pitchFamily="34" charset="0"/>
                <a:ea typeface="Calibri" panose="020F0502020204030204" pitchFamily="34" charset="0"/>
                <a:cs typeface="Calibri" panose="020F0502020204030204" pitchFamily="34" charset="0"/>
              </a:rPr>
              <a:t> Similarly, improving the payments page by offering cashback options can incentivize customers to place orders.</a:t>
            </a:r>
          </a:p>
          <a:p>
            <a:pPr marL="285750" indent="-285750">
              <a:lnSpc>
                <a:spcPct val="150000"/>
              </a:lnSpc>
              <a:buFont typeface="Wingdings" panose="05000000000000000000" pitchFamily="2" charset="2"/>
              <a:buChar char="q"/>
            </a:pPr>
            <a:r>
              <a:rPr lang="en-US" sz="1350" b="0" i="0" dirty="0">
                <a:effectLst/>
                <a:latin typeface="Calibri" panose="020F0502020204030204" pitchFamily="34" charset="0"/>
                <a:ea typeface="Calibri" panose="020F0502020204030204" pitchFamily="34" charset="0"/>
                <a:cs typeface="Calibri" panose="020F0502020204030204" pitchFamily="34" charset="0"/>
              </a:rPr>
              <a:t>To attract new users, Target could offer introductory discounts and promotions.</a:t>
            </a:r>
          </a:p>
          <a:p>
            <a:pPr marL="285750" indent="-285750">
              <a:lnSpc>
                <a:spcPct val="150000"/>
              </a:lnSpc>
              <a:buFont typeface="Wingdings" panose="05000000000000000000" pitchFamily="2" charset="2"/>
              <a:buChar char="q"/>
            </a:pPr>
            <a:r>
              <a:rPr lang="en-US" sz="1350" b="0" i="0" dirty="0">
                <a:effectLst/>
                <a:latin typeface="Calibri" panose="020F0502020204030204" pitchFamily="34" charset="0"/>
                <a:ea typeface="Calibri" panose="020F0502020204030204" pitchFamily="34" charset="0"/>
                <a:cs typeface="Calibri" panose="020F0502020204030204" pitchFamily="34" charset="0"/>
              </a:rPr>
              <a:t> Additionally, implementing loyalty programs can help retain existing customers and encourage repeat purchases.</a:t>
            </a:r>
          </a:p>
          <a:p>
            <a:endParaRPr lang="en-US" b="0" i="0" dirty="0">
              <a:effectLst/>
              <a:latin typeface="Söhne"/>
            </a:endParaRP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E8F371B-EF70-333C-4037-DA3BD9DAA16A}"/>
                  </a:ext>
                </a:extLst>
              </p14:cNvPr>
              <p14:cNvContentPartPr/>
              <p14:nvPr/>
            </p14:nvContentPartPr>
            <p14:xfrm>
              <a:off x="10560688" y="6437990"/>
              <a:ext cx="758520" cy="254880"/>
            </p14:xfrm>
          </p:contentPart>
        </mc:Choice>
        <mc:Fallback xmlns="">
          <p:pic>
            <p:nvPicPr>
              <p:cNvPr id="7" name="Ink 6">
                <a:extLst>
                  <a:ext uri="{FF2B5EF4-FFF2-40B4-BE49-F238E27FC236}">
                    <a16:creationId xmlns:a16="http://schemas.microsoft.com/office/drawing/2014/main" id="{3E8F371B-EF70-333C-4037-DA3BD9DAA16A}"/>
                  </a:ext>
                </a:extLst>
              </p:cNvPr>
              <p:cNvPicPr/>
              <p:nvPr/>
            </p:nvPicPr>
            <p:blipFill>
              <a:blip r:embed="rId4"/>
              <a:stretch>
                <a:fillRect/>
              </a:stretch>
            </p:blipFill>
            <p:spPr>
              <a:xfrm>
                <a:off x="10497718" y="6375079"/>
                <a:ext cx="884100" cy="380343"/>
              </a:xfrm>
              <a:prstGeom prst="rect">
                <a:avLst/>
              </a:prstGeom>
            </p:spPr>
          </p:pic>
        </mc:Fallback>
      </mc:AlternateContent>
    </p:spTree>
    <p:extLst>
      <p:ext uri="{BB962C8B-B14F-4D97-AF65-F5344CB8AC3E}">
        <p14:creationId xmlns:p14="http://schemas.microsoft.com/office/powerpoint/2010/main" val="39235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213139" y="164828"/>
            <a:ext cx="11340000" cy="432000"/>
          </a:xfrm>
        </p:spPr>
        <p:txBody>
          <a:bodyPr/>
          <a:lstStyle/>
          <a:p>
            <a:r>
              <a:rPr lang="en-US" dirty="0"/>
              <a:t> Case 3 : Behavior Analysis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98A429-7F1B-6F74-1519-47F6A9157D64}"/>
                  </a:ext>
                </a:extLst>
              </p14:cNvPr>
              <p14:cNvContentPartPr/>
              <p14:nvPr/>
            </p14:nvContentPartPr>
            <p14:xfrm>
              <a:off x="10476312" y="6455572"/>
              <a:ext cx="745920" cy="237600"/>
            </p14:xfrm>
          </p:contentPart>
        </mc:Choice>
        <mc:Fallback xmlns="">
          <p:pic>
            <p:nvPicPr>
              <p:cNvPr id="9" name="Ink 8">
                <a:extLst>
                  <a:ext uri="{FF2B5EF4-FFF2-40B4-BE49-F238E27FC236}">
                    <a16:creationId xmlns:a16="http://schemas.microsoft.com/office/drawing/2014/main" id="{EB98A429-7F1B-6F74-1519-47F6A9157D64}"/>
                  </a:ext>
                </a:extLst>
              </p:cNvPr>
              <p:cNvPicPr/>
              <p:nvPr/>
            </p:nvPicPr>
            <p:blipFill>
              <a:blip r:embed="rId3"/>
              <a:stretch>
                <a:fillRect/>
              </a:stretch>
            </p:blipFill>
            <p:spPr>
              <a:xfrm>
                <a:off x="10413312" y="6392572"/>
                <a:ext cx="871560" cy="363240"/>
              </a:xfrm>
              <a:prstGeom prst="rect">
                <a:avLst/>
              </a:prstGeom>
            </p:spPr>
          </p:pic>
        </mc:Fallback>
      </mc:AlternateContent>
      <p:sp>
        <p:nvSpPr>
          <p:cNvPr id="10" name="TextBox 9">
            <a:extLst>
              <a:ext uri="{FF2B5EF4-FFF2-40B4-BE49-F238E27FC236}">
                <a16:creationId xmlns:a16="http://schemas.microsoft.com/office/drawing/2014/main" id="{F72ED98E-1DAE-BA20-718B-C3AF7CE56DD2}"/>
              </a:ext>
            </a:extLst>
          </p:cNvPr>
          <p:cNvSpPr txBox="1"/>
          <p:nvPr/>
        </p:nvSpPr>
        <p:spPr>
          <a:xfrm>
            <a:off x="311177" y="681829"/>
            <a:ext cx="8101648" cy="1384995"/>
          </a:xfrm>
          <a:prstGeom prst="rect">
            <a:avLst/>
          </a:prstGeom>
          <a:noFill/>
        </p:spPr>
        <p:txBody>
          <a:bodyPr wrap="square" rtlCol="0">
            <a:spAutoFit/>
          </a:bodyPr>
          <a:lstStyle/>
          <a:p>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aims to increase customer engagement and conversions by analyzing their interactions on the website and providing recommendations to enhance the overall experience. </a:t>
            </a:r>
          </a:p>
          <a:p>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This can be achieved by implementing personalized product stories, which can create a deeper connection between the brand and its consumers.</a:t>
            </a:r>
          </a:p>
          <a:p>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By understanding their preferences and behaviors, Target can tailor its messaging and promotions to better engage customers and drive interest in their unique products</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4" name="Chart 23">
            <a:extLst>
              <a:ext uri="{FF2B5EF4-FFF2-40B4-BE49-F238E27FC236}">
                <a16:creationId xmlns:a16="http://schemas.microsoft.com/office/drawing/2014/main" id="{1DF508EB-3878-EE80-C979-E8038411F736}"/>
              </a:ext>
            </a:extLst>
          </p:cNvPr>
          <p:cNvGraphicFramePr>
            <a:graphicFrameLocks/>
          </p:cNvGraphicFramePr>
          <p:nvPr/>
        </p:nvGraphicFramePr>
        <p:xfrm>
          <a:off x="8698159" y="1091396"/>
          <a:ext cx="3061841" cy="2300887"/>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a:extLst>
              <a:ext uri="{FF2B5EF4-FFF2-40B4-BE49-F238E27FC236}">
                <a16:creationId xmlns:a16="http://schemas.microsoft.com/office/drawing/2014/main" id="{1DF1442B-12E2-91DA-BE04-267B050DD337}"/>
              </a:ext>
            </a:extLst>
          </p:cNvPr>
          <p:cNvPicPr>
            <a:picLocks noChangeAspect="1"/>
          </p:cNvPicPr>
          <p:nvPr/>
        </p:nvPicPr>
        <p:blipFill>
          <a:blip r:embed="rId5"/>
          <a:stretch>
            <a:fillRect/>
          </a:stretch>
        </p:blipFill>
        <p:spPr>
          <a:xfrm>
            <a:off x="8628827" y="54649"/>
            <a:ext cx="3347173" cy="3141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1EE1D1E6-9C57-4501-45CF-0873DF1A32CE}"/>
              </a:ext>
            </a:extLst>
          </p:cNvPr>
          <p:cNvPicPr>
            <a:picLocks noChangeAspect="1"/>
          </p:cNvPicPr>
          <p:nvPr/>
        </p:nvPicPr>
        <p:blipFill rotWithShape="1">
          <a:blip r:embed="rId6"/>
          <a:srcRect l="39660" t="-8352"/>
          <a:stretch/>
        </p:blipFill>
        <p:spPr>
          <a:xfrm>
            <a:off x="636883" y="2475719"/>
            <a:ext cx="7845276" cy="1052078"/>
          </a:xfrm>
          <a:prstGeom prst="rect">
            <a:avLst/>
          </a:prstGeom>
        </p:spPr>
      </p:pic>
      <p:sp>
        <p:nvSpPr>
          <p:cNvPr id="15" name="TextBox 14">
            <a:extLst>
              <a:ext uri="{FF2B5EF4-FFF2-40B4-BE49-F238E27FC236}">
                <a16:creationId xmlns:a16="http://schemas.microsoft.com/office/drawing/2014/main" id="{AC5784FA-443E-A301-C35C-F933EEB3BE59}"/>
              </a:ext>
            </a:extLst>
          </p:cNvPr>
          <p:cNvSpPr txBox="1"/>
          <p:nvPr/>
        </p:nvSpPr>
        <p:spPr>
          <a:xfrm>
            <a:off x="2450700" y="3752099"/>
            <a:ext cx="6026944" cy="2862322"/>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374151"/>
                </a:solidFill>
                <a:effectLst/>
                <a:latin typeface="Söhne"/>
              </a:rPr>
              <a:t>The bounce rate for the US has increased by 4.71% from 2022 to 2023, indicating that visitors may be having difficulty finding what they are looking for on the website, or the site may not be tailored to their needs. </a:t>
            </a:r>
          </a:p>
          <a:p>
            <a:pPr marL="285750" indent="-285750">
              <a:buFont typeface="Wingdings" panose="05000000000000000000" pitchFamily="2" charset="2"/>
              <a:buChar char="q"/>
            </a:pPr>
            <a:r>
              <a:rPr lang="en-US" b="0" i="0" dirty="0">
                <a:solidFill>
                  <a:srgbClr val="374151"/>
                </a:solidFill>
                <a:effectLst/>
                <a:latin typeface="Söhne"/>
              </a:rPr>
              <a:t>Across all regions, the page/session and average session duration have both decreased by 18.78% and 10.09%, respectively. </a:t>
            </a:r>
          </a:p>
          <a:p>
            <a:pPr marL="285750" indent="-285750">
              <a:buFont typeface="Wingdings" panose="05000000000000000000" pitchFamily="2" charset="2"/>
              <a:buChar char="q"/>
            </a:pPr>
            <a:r>
              <a:rPr lang="en-US" b="0" i="0" dirty="0">
                <a:solidFill>
                  <a:srgbClr val="374151"/>
                </a:solidFill>
                <a:effectLst/>
                <a:latin typeface="Söhne"/>
              </a:rPr>
              <a:t>In light of these findings, it would be prudent to shift our focus towards improving conversion rates and turning website visits into purchases.</a:t>
            </a:r>
            <a:endParaRPr lang="en-US" dirty="0"/>
          </a:p>
        </p:txBody>
      </p:sp>
    </p:spTree>
    <p:extLst>
      <p:ext uri="{BB962C8B-B14F-4D97-AF65-F5344CB8AC3E}">
        <p14:creationId xmlns:p14="http://schemas.microsoft.com/office/powerpoint/2010/main" val="103180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213139" y="164828"/>
            <a:ext cx="11340000" cy="432000"/>
          </a:xfrm>
        </p:spPr>
        <p:txBody>
          <a:bodyPr/>
          <a:lstStyle/>
          <a:p>
            <a:r>
              <a:rPr lang="en-US" dirty="0"/>
              <a:t> Case 3 : Behavior Analysis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98A429-7F1B-6F74-1519-47F6A9157D64}"/>
                  </a:ext>
                </a:extLst>
              </p14:cNvPr>
              <p14:cNvContentPartPr/>
              <p14:nvPr/>
            </p14:nvContentPartPr>
            <p14:xfrm>
              <a:off x="10476312" y="6455572"/>
              <a:ext cx="745920" cy="237600"/>
            </p14:xfrm>
          </p:contentPart>
        </mc:Choice>
        <mc:Fallback xmlns="">
          <p:pic>
            <p:nvPicPr>
              <p:cNvPr id="9" name="Ink 8">
                <a:extLst>
                  <a:ext uri="{FF2B5EF4-FFF2-40B4-BE49-F238E27FC236}">
                    <a16:creationId xmlns:a16="http://schemas.microsoft.com/office/drawing/2014/main" id="{EB98A429-7F1B-6F74-1519-47F6A9157D64}"/>
                  </a:ext>
                </a:extLst>
              </p:cNvPr>
              <p:cNvPicPr/>
              <p:nvPr/>
            </p:nvPicPr>
            <p:blipFill>
              <a:blip r:embed="rId3"/>
              <a:stretch>
                <a:fillRect/>
              </a:stretch>
            </p:blipFill>
            <p:spPr>
              <a:xfrm>
                <a:off x="10413312" y="6392572"/>
                <a:ext cx="871560" cy="363240"/>
              </a:xfrm>
              <a:prstGeom prst="rect">
                <a:avLst/>
              </a:prstGeom>
            </p:spPr>
          </p:pic>
        </mc:Fallback>
      </mc:AlternateContent>
      <p:graphicFrame>
        <p:nvGraphicFramePr>
          <p:cNvPr id="24" name="Chart 23">
            <a:extLst>
              <a:ext uri="{FF2B5EF4-FFF2-40B4-BE49-F238E27FC236}">
                <a16:creationId xmlns:a16="http://schemas.microsoft.com/office/drawing/2014/main" id="{1DF508EB-3878-EE80-C979-E8038411F736}"/>
              </a:ext>
            </a:extLst>
          </p:cNvPr>
          <p:cNvGraphicFramePr>
            <a:graphicFrameLocks/>
          </p:cNvGraphicFramePr>
          <p:nvPr/>
        </p:nvGraphicFramePr>
        <p:xfrm>
          <a:off x="8698159" y="1091396"/>
          <a:ext cx="3061841" cy="2300887"/>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a:extLst>
              <a:ext uri="{FF2B5EF4-FFF2-40B4-BE49-F238E27FC236}">
                <a16:creationId xmlns:a16="http://schemas.microsoft.com/office/drawing/2014/main" id="{1DF1442B-12E2-91DA-BE04-267B050DD337}"/>
              </a:ext>
            </a:extLst>
          </p:cNvPr>
          <p:cNvPicPr>
            <a:picLocks noChangeAspect="1"/>
          </p:cNvPicPr>
          <p:nvPr/>
        </p:nvPicPr>
        <p:blipFill>
          <a:blip r:embed="rId5"/>
          <a:stretch>
            <a:fillRect/>
          </a:stretch>
        </p:blipFill>
        <p:spPr>
          <a:xfrm>
            <a:off x="8628827" y="54649"/>
            <a:ext cx="3347173" cy="3141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5375EB-E815-57BA-AF8B-BD5042C8D807}"/>
              </a:ext>
            </a:extLst>
          </p:cNvPr>
          <p:cNvPicPr>
            <a:picLocks noChangeAspect="1"/>
          </p:cNvPicPr>
          <p:nvPr/>
        </p:nvPicPr>
        <p:blipFill>
          <a:blip r:embed="rId6"/>
          <a:stretch>
            <a:fillRect/>
          </a:stretch>
        </p:blipFill>
        <p:spPr>
          <a:xfrm>
            <a:off x="915897" y="707007"/>
            <a:ext cx="7141626" cy="3375964"/>
          </a:xfrm>
          <a:prstGeom prst="rect">
            <a:avLst/>
          </a:prstGeom>
        </p:spPr>
      </p:pic>
      <p:sp>
        <p:nvSpPr>
          <p:cNvPr id="7" name="TextBox 6">
            <a:extLst>
              <a:ext uri="{FF2B5EF4-FFF2-40B4-BE49-F238E27FC236}">
                <a16:creationId xmlns:a16="http://schemas.microsoft.com/office/drawing/2014/main" id="{9819942D-8B4C-FE98-21AD-811351F0A8B7}"/>
              </a:ext>
            </a:extLst>
          </p:cNvPr>
          <p:cNvSpPr txBox="1"/>
          <p:nvPr/>
        </p:nvSpPr>
        <p:spPr>
          <a:xfrm>
            <a:off x="2101593" y="4245010"/>
            <a:ext cx="7836951" cy="2739211"/>
          </a:xfrm>
          <a:prstGeom prst="rect">
            <a:avLst/>
          </a:prstGeom>
          <a:noFill/>
        </p:spPr>
        <p:txBody>
          <a:bodyPr wrap="square">
            <a:spAutoFit/>
          </a:bodyPr>
          <a:lstStyle/>
          <a:p>
            <a:pPr marL="285750" indent="-285750">
              <a:buFont typeface="Wingdings" panose="05000000000000000000" pitchFamily="2" charset="2"/>
              <a:buChar char="q"/>
            </a:pPr>
            <a:r>
              <a:rPr lang="en-US" sz="1400" dirty="0"/>
              <a:t>For the regions having most users have positive bounce rate. (eg: New York-4.57%, California – 11.44%, Texas has drop of 3.14% indicates that visitors are engaging with the website and viewing multiple pages.</a:t>
            </a:r>
          </a:p>
          <a:p>
            <a:pPr marL="285750" indent="-285750">
              <a:buFont typeface="Wingdings" panose="05000000000000000000" pitchFamily="2" charset="2"/>
              <a:buChar char="q"/>
            </a:pPr>
            <a:r>
              <a:rPr lang="en-US" sz="1400" dirty="0"/>
              <a:t>For the regions having most users, pages/session has declined ( New York-12.60%, California – 23.72%, Texas 22.72%) means that visitors are viewing fewer pages on average during each session on the website. This could indicate that they are not finding the content they are looking for or that the website is not engaging enough to keep them browsing.</a:t>
            </a:r>
          </a:p>
          <a:p>
            <a:pPr marL="285750" indent="-285750">
              <a:buFont typeface="Wingdings" panose="05000000000000000000" pitchFamily="2" charset="2"/>
              <a:buChar char="q"/>
            </a:pPr>
            <a:r>
              <a:rPr lang="en-US" sz="1400" dirty="0"/>
              <a:t>For the regions having most users, average session duration has declined ( New York- 4.09%, California – 15.57%, Texas 14.49%) this could indicate that they are not able to find the information or products they are looking for or that the website is not sufficiently interesting or user-friendly to keep them engaged.</a:t>
            </a:r>
          </a:p>
          <a:p>
            <a:endParaRPr lang="en-US" dirty="0"/>
          </a:p>
        </p:txBody>
      </p:sp>
    </p:spTree>
    <p:extLst>
      <p:ext uri="{BB962C8B-B14F-4D97-AF65-F5344CB8AC3E}">
        <p14:creationId xmlns:p14="http://schemas.microsoft.com/office/powerpoint/2010/main" val="350442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7410449" y="54649"/>
            <a:ext cx="4524375" cy="6316701"/>
          </a:xfrm>
          <a:solidFill>
            <a:schemeClr val="tx1">
              <a:lumMod val="95000"/>
              <a:lumOff val="5000"/>
            </a:schemeClr>
          </a:solidFill>
        </p:spPr>
        <p:txBody>
          <a:bodyPr/>
          <a:lstStyle/>
          <a:p>
            <a:pPr algn="ctr"/>
            <a:r>
              <a:rPr lang="en-US" sz="2000" b="1" i="0" dirty="0">
                <a:effectLst/>
                <a:latin typeface="Calibri" panose="020F0502020204030204" pitchFamily="34" charset="0"/>
                <a:ea typeface="Calibri" panose="020F0502020204030204" pitchFamily="34" charset="0"/>
                <a:cs typeface="Calibri" panose="020F0502020204030204" pitchFamily="34" charset="0"/>
              </a:rPr>
              <a:t>Recommendations (Behavior Analysis)</a:t>
            </a:r>
          </a:p>
          <a:p>
            <a:pPr algn="ctr"/>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To enhance the effectiveness of social media posts, it's recommended to direct viewers to a specific product or category that aligns with the platform's audience.</a:t>
            </a:r>
          </a:p>
          <a:p>
            <a:pPr marL="285750" indent="-285750" algn="l">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 Additionally, offering related product links and "frequently bought together" recommendations on the product page can encourage customers to explore more of the website and spend more time on it.</a:t>
            </a:r>
          </a:p>
          <a:p>
            <a:pPr marL="285750" indent="-285750" algn="l">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Moreover, adding personalized stories that describe the creator and the inspiration behind each product can create an emotional connection between the buyer and the seller, further increasing the appeal and value of the product.</a:t>
            </a:r>
          </a:p>
          <a:p>
            <a:endParaRPr lang="en-US" dirty="0"/>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17</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1875CC4-B901-E3BB-85DF-100DFF415637}"/>
                  </a:ext>
                </a:extLst>
              </p14:cNvPr>
              <p14:cNvContentPartPr/>
              <p14:nvPr/>
            </p14:nvContentPartPr>
            <p14:xfrm>
              <a:off x="10543500" y="6468645"/>
              <a:ext cx="717480" cy="228240"/>
            </p14:xfrm>
          </p:contentPart>
        </mc:Choice>
        <mc:Fallback xmlns="">
          <p:pic>
            <p:nvPicPr>
              <p:cNvPr id="2" name="Ink 1">
                <a:extLst>
                  <a:ext uri="{FF2B5EF4-FFF2-40B4-BE49-F238E27FC236}">
                    <a16:creationId xmlns:a16="http://schemas.microsoft.com/office/drawing/2014/main" id="{E1875CC4-B901-E3BB-85DF-100DFF415637}"/>
                  </a:ext>
                </a:extLst>
              </p:cNvPr>
              <p:cNvPicPr/>
              <p:nvPr/>
            </p:nvPicPr>
            <p:blipFill>
              <a:blip r:embed="rId4"/>
              <a:stretch>
                <a:fillRect/>
              </a:stretch>
            </p:blipFill>
            <p:spPr>
              <a:xfrm>
                <a:off x="10480500" y="6406005"/>
                <a:ext cx="843120" cy="353880"/>
              </a:xfrm>
              <a:prstGeom prst="rect">
                <a:avLst/>
              </a:prstGeom>
            </p:spPr>
          </p:pic>
        </mc:Fallback>
      </mc:AlternateContent>
    </p:spTree>
    <p:extLst>
      <p:ext uri="{BB962C8B-B14F-4D97-AF65-F5344CB8AC3E}">
        <p14:creationId xmlns:p14="http://schemas.microsoft.com/office/powerpoint/2010/main" val="66521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448400" y="219716"/>
            <a:ext cx="6641900" cy="1124345"/>
          </a:xfrm>
        </p:spPr>
        <p:txBody>
          <a:bodyPr/>
          <a:lstStyle/>
          <a:p>
            <a:r>
              <a:rPr lang="en-US" dirty="0"/>
              <a:t>Conclusion</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737249" y="1944888"/>
            <a:ext cx="5022750" cy="4426462"/>
          </a:xfrm>
        </p:spPr>
        <p:txBody>
          <a:bodyPr/>
          <a:lstStyle/>
          <a:p>
            <a:pPr marL="0" indent="0">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Streamline checkout process: </a:t>
            </a:r>
            <a:r>
              <a:rPr lang="en-US" sz="1400" dirty="0">
                <a:effectLst/>
                <a:latin typeface="Calibri" panose="020F0502020204030204" pitchFamily="34" charset="0"/>
                <a:ea typeface="Calibri" panose="020F0502020204030204" pitchFamily="34" charset="0"/>
                <a:cs typeface="Times New Roman" panose="02020603050405020304" pitchFamily="18" charset="0"/>
              </a:rPr>
              <a:t>A long and complicated checkout process can lead to cart abandonment and lost sales. Ecommerce companies should strive to make the checkout process as fast and easy as possible, with simple payment options, clear pricing, and minimal steps.</a:t>
            </a:r>
          </a:p>
          <a:p>
            <a:pPr marL="0" indent="0">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Use targeted advertising: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Targeted advertising allows you to reach your target audience more efficiently. By using channels such as social media or search engines, you can target specific demographics, interests, and behaviors that are most likely to convert into customers</a:t>
            </a:r>
          </a:p>
          <a:p>
            <a:pPr marL="0" indent="0">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Continuously improve your product or service:</a:t>
            </a:r>
            <a:r>
              <a:rPr lang="en-US" sz="1400" dirty="0">
                <a:effectLst/>
                <a:latin typeface="Calibri" panose="020F0502020204030204" pitchFamily="34" charset="0"/>
                <a:ea typeface="Calibri" panose="020F0502020204030204" pitchFamily="34" charset="0"/>
                <a:cs typeface="Times New Roman" panose="02020603050405020304" pitchFamily="18" charset="0"/>
              </a:rPr>
              <a:t> Continuously improving your product or service can increase customer satisfaction and loyalty. Solicit feedback from your customers and use that feedback to make improvements that address their needs and preferences.</a:t>
            </a:r>
          </a:p>
          <a:p>
            <a:pPr marL="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Optimize your website for conversions:</a:t>
            </a:r>
            <a:r>
              <a:rPr lang="en-US" sz="1400" dirty="0">
                <a:effectLst/>
                <a:latin typeface="Calibri" panose="020F0502020204030204" pitchFamily="34" charset="0"/>
                <a:ea typeface="Calibri" panose="020F0502020204030204" pitchFamily="34" charset="0"/>
                <a:cs typeface="Times New Roman" panose="02020603050405020304" pitchFamily="18" charset="0"/>
              </a:rPr>
              <a:t> Make sure your website is optimized for conversions. This means that the website should be easy to navigate, visually appealing, and have clear calls to action. The website should also be mobile-friendly, as more and more people are using their mobile devices to browse the internet.</a:t>
            </a:r>
          </a:p>
          <a:p>
            <a:pPr marL="0" indent="0">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D08BF68-248A-3EBC-EF9B-E1D1A70B9C79}"/>
                  </a:ext>
                </a:extLst>
              </p14:cNvPr>
              <p14:cNvContentPartPr/>
              <p14:nvPr/>
            </p14:nvContentPartPr>
            <p14:xfrm>
              <a:off x="10559112" y="6683452"/>
              <a:ext cx="36360" cy="360"/>
            </p14:xfrm>
          </p:contentPart>
        </mc:Choice>
        <mc:Fallback xmlns="">
          <p:pic>
            <p:nvPicPr>
              <p:cNvPr id="7" name="Ink 6">
                <a:extLst>
                  <a:ext uri="{FF2B5EF4-FFF2-40B4-BE49-F238E27FC236}">
                    <a16:creationId xmlns:a16="http://schemas.microsoft.com/office/drawing/2014/main" id="{3D08BF68-248A-3EBC-EF9B-E1D1A70B9C79}"/>
                  </a:ext>
                </a:extLst>
              </p:cNvPr>
              <p:cNvPicPr/>
              <p:nvPr/>
            </p:nvPicPr>
            <p:blipFill>
              <a:blip r:embed="rId4"/>
              <a:stretch>
                <a:fillRect/>
              </a:stretch>
            </p:blipFill>
            <p:spPr>
              <a:xfrm>
                <a:off x="10496112" y="6620452"/>
                <a:ext cx="162000" cy="126000"/>
              </a:xfrm>
              <a:prstGeom prst="rect">
                <a:avLst/>
              </a:prstGeom>
            </p:spPr>
          </p:pic>
        </mc:Fallback>
      </mc:AlternateContent>
      <p:grpSp>
        <p:nvGrpSpPr>
          <p:cNvPr id="12" name="Group 11">
            <a:extLst>
              <a:ext uri="{FF2B5EF4-FFF2-40B4-BE49-F238E27FC236}">
                <a16:creationId xmlns:a16="http://schemas.microsoft.com/office/drawing/2014/main" id="{3AEC275E-1484-06B3-6417-247A8E522B1E}"/>
              </a:ext>
            </a:extLst>
          </p:cNvPr>
          <p:cNvGrpSpPr/>
          <p:nvPr/>
        </p:nvGrpSpPr>
        <p:grpSpPr>
          <a:xfrm>
            <a:off x="10316832" y="6466372"/>
            <a:ext cx="995400" cy="276120"/>
            <a:chOff x="10316832" y="6466372"/>
            <a:chExt cx="995400" cy="27612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F3019D5A-F5EB-25FA-9663-CB45FBB54586}"/>
                    </a:ext>
                  </a:extLst>
                </p14:cNvPr>
                <p14:cNvContentPartPr/>
                <p14:nvPr/>
              </p14:nvContentPartPr>
              <p14:xfrm>
                <a:off x="10508352" y="6466372"/>
                <a:ext cx="702000" cy="276120"/>
              </p14:xfrm>
            </p:contentPart>
          </mc:Choice>
          <mc:Fallback xmlns="">
            <p:pic>
              <p:nvPicPr>
                <p:cNvPr id="10" name="Ink 9">
                  <a:extLst>
                    <a:ext uri="{FF2B5EF4-FFF2-40B4-BE49-F238E27FC236}">
                      <a16:creationId xmlns:a16="http://schemas.microsoft.com/office/drawing/2014/main" id="{F3019D5A-F5EB-25FA-9663-CB45FBB54586}"/>
                    </a:ext>
                  </a:extLst>
                </p:cNvPr>
                <p:cNvPicPr/>
                <p:nvPr/>
              </p:nvPicPr>
              <p:blipFill>
                <a:blip r:embed="rId6"/>
                <a:stretch>
                  <a:fillRect/>
                </a:stretch>
              </p:blipFill>
              <p:spPr>
                <a:xfrm>
                  <a:off x="10445352" y="6403372"/>
                  <a:ext cx="8276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322057F-1F7C-C46B-5D9B-38DF043B2FB0}"/>
                    </a:ext>
                  </a:extLst>
                </p14:cNvPr>
                <p14:cNvContentPartPr/>
                <p14:nvPr/>
              </p14:nvContentPartPr>
              <p14:xfrm>
                <a:off x="10316832" y="6645652"/>
                <a:ext cx="995400" cy="38160"/>
              </p14:xfrm>
            </p:contentPart>
          </mc:Choice>
          <mc:Fallback xmlns="">
            <p:pic>
              <p:nvPicPr>
                <p:cNvPr id="11" name="Ink 10">
                  <a:extLst>
                    <a:ext uri="{FF2B5EF4-FFF2-40B4-BE49-F238E27FC236}">
                      <a16:creationId xmlns:a16="http://schemas.microsoft.com/office/drawing/2014/main" id="{C322057F-1F7C-C46B-5D9B-38DF043B2FB0}"/>
                    </a:ext>
                  </a:extLst>
                </p:cNvPr>
                <p:cNvPicPr/>
                <p:nvPr/>
              </p:nvPicPr>
              <p:blipFill>
                <a:blip r:embed="rId8"/>
                <a:stretch>
                  <a:fillRect/>
                </a:stretch>
              </p:blipFill>
              <p:spPr>
                <a:xfrm>
                  <a:off x="10253832" y="6582652"/>
                  <a:ext cx="1121040" cy="163800"/>
                </a:xfrm>
                <a:prstGeom prst="rect">
                  <a:avLst/>
                </a:prstGeom>
              </p:spPr>
            </p:pic>
          </mc:Fallback>
        </mc:AlternateContent>
      </p:grpSp>
      <p:sp>
        <p:nvSpPr>
          <p:cNvPr id="15" name="TextBox 14">
            <a:extLst>
              <a:ext uri="{FF2B5EF4-FFF2-40B4-BE49-F238E27FC236}">
                <a16:creationId xmlns:a16="http://schemas.microsoft.com/office/drawing/2014/main" id="{F2175A56-33A2-E805-DB7C-75F679072B1F}"/>
              </a:ext>
            </a:extLst>
          </p:cNvPr>
          <p:cNvSpPr txBox="1"/>
          <p:nvPr/>
        </p:nvSpPr>
        <p:spPr>
          <a:xfrm>
            <a:off x="6726253" y="1035527"/>
            <a:ext cx="6099142" cy="369332"/>
          </a:xfrm>
          <a:prstGeom prst="rect">
            <a:avLst/>
          </a:prstGeom>
          <a:noFill/>
        </p:spPr>
        <p:txBody>
          <a:bodyPr wrap="square">
            <a:spAutoFit/>
          </a:bodyPr>
          <a:lstStyle/>
          <a:p>
            <a:r>
              <a:rPr lang="en-US" b="1" dirty="0">
                <a:latin typeface="Calibri Light" panose="020F0302020204030204" pitchFamily="34" charset="0"/>
                <a:ea typeface="Calibri Light" panose="020F0302020204030204" pitchFamily="34" charset="0"/>
                <a:cs typeface="Calibri Light" panose="020F0302020204030204" pitchFamily="34" charset="0"/>
              </a:rPr>
              <a:t>What next? What should Target do to maximize its Profit?</a:t>
            </a:r>
          </a:p>
        </p:txBody>
      </p:sp>
    </p:spTree>
    <p:extLst>
      <p:ext uri="{BB962C8B-B14F-4D97-AF65-F5344CB8AC3E}">
        <p14:creationId xmlns:p14="http://schemas.microsoft.com/office/powerpoint/2010/main" val="356782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814C179E-E342-43AF-9063-127B92959995}"/>
                  </a:ext>
                </a:extLst>
              </p14:cNvPr>
              <p14:cNvContentPartPr/>
              <p14:nvPr/>
            </p14:nvContentPartPr>
            <p14:xfrm>
              <a:off x="10499550" y="6400230"/>
              <a:ext cx="808560" cy="279000"/>
            </p14:xfrm>
          </p:contentPart>
        </mc:Choice>
        <mc:Fallback xmlns="">
          <p:pic>
            <p:nvPicPr>
              <p:cNvPr id="15" name="Ink 14">
                <a:extLst>
                  <a:ext uri="{FF2B5EF4-FFF2-40B4-BE49-F238E27FC236}">
                    <a16:creationId xmlns:a16="http://schemas.microsoft.com/office/drawing/2014/main" id="{814C179E-E342-43AF-9063-127B92959995}"/>
                  </a:ext>
                </a:extLst>
              </p:cNvPr>
              <p:cNvPicPr/>
              <p:nvPr/>
            </p:nvPicPr>
            <p:blipFill>
              <a:blip r:embed="rId4"/>
              <a:stretch>
                <a:fillRect/>
              </a:stretch>
            </p:blipFill>
            <p:spPr>
              <a:xfrm>
                <a:off x="10436910" y="6337230"/>
                <a:ext cx="934200" cy="404640"/>
              </a:xfrm>
              <a:prstGeom prst="rect">
                <a:avLst/>
              </a:prstGeom>
            </p:spPr>
          </p:pic>
        </mc:Fallback>
      </mc:AlternateContent>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Our Agenda</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416511" y="3173420"/>
            <a:ext cx="5472000" cy="2428351"/>
          </a:xfrm>
        </p:spPr>
        <p:txBody>
          <a:bodyPr/>
          <a:lstStyle/>
          <a:p>
            <a:pPr marL="342900" indent="-342900">
              <a:buFont typeface="+mj-lt"/>
              <a:buAutoNum type="arabicPeriod"/>
            </a:pPr>
            <a:r>
              <a:rPr lang="zh-TW" altLang="en-US" b="1" dirty="0">
                <a:latin typeface="Calibri Light"/>
                <a:ea typeface="新細明體"/>
                <a:cs typeface="Calibri Light"/>
              </a:rPr>
              <a:t>Company Description </a:t>
            </a:r>
            <a:endParaRPr lang="en-US" altLang="zh-TW" b="1" dirty="0">
              <a:latin typeface="Calibri Light"/>
              <a:ea typeface="新細明體"/>
              <a:cs typeface="Calibri Light"/>
            </a:endParaRPr>
          </a:p>
          <a:p>
            <a:pPr marL="342900" indent="-342900">
              <a:buFont typeface="+mj-lt"/>
              <a:buAutoNum type="arabicPeriod"/>
            </a:pPr>
            <a:r>
              <a:rPr lang="zh-TW" altLang="en-US" b="1" dirty="0">
                <a:latin typeface="Calibri Light"/>
                <a:ea typeface="新細明體"/>
                <a:cs typeface="Calibri Light"/>
              </a:rPr>
              <a:t>Key business objectives </a:t>
            </a:r>
            <a:endParaRPr lang="en-US" altLang="zh-TW" b="1" dirty="0">
              <a:latin typeface="Calibri Light"/>
              <a:ea typeface="新細明體"/>
              <a:cs typeface="Calibri Light"/>
            </a:endParaRPr>
          </a:p>
          <a:p>
            <a:pPr marL="342900" indent="-342900">
              <a:buFont typeface="+mj-lt"/>
              <a:buAutoNum type="arabicPeriod"/>
            </a:pPr>
            <a:r>
              <a:rPr lang="en-US" altLang="zh-TW" b="1" dirty="0">
                <a:latin typeface="Calibri Light"/>
                <a:ea typeface="新細明體"/>
                <a:cs typeface="Calibri Light"/>
              </a:rPr>
              <a:t>KPI1  : Traffic Analysis and Recommendations</a:t>
            </a:r>
            <a:endParaRPr lang="zh-TW" altLang="en-US" b="1" dirty="0">
              <a:latin typeface="Calibri Light"/>
              <a:ea typeface="新細明體"/>
              <a:cs typeface="Calibri Light"/>
            </a:endParaRPr>
          </a:p>
          <a:p>
            <a:pPr marL="342900" indent="-342900">
              <a:buFont typeface="+mj-lt"/>
              <a:buAutoNum type="arabicPeriod"/>
            </a:pPr>
            <a:r>
              <a:rPr lang="en-US" altLang="zh-TW" b="1" dirty="0">
                <a:latin typeface="Calibri Light"/>
                <a:ea typeface="新細明體"/>
                <a:cs typeface="Calibri Light"/>
              </a:rPr>
              <a:t>KPI2 : </a:t>
            </a:r>
            <a:r>
              <a:rPr lang="zh-TW" altLang="en-US" b="1" dirty="0">
                <a:latin typeface="Calibri Light"/>
                <a:ea typeface="新細明體"/>
                <a:cs typeface="Calibri Light"/>
              </a:rPr>
              <a:t>Conversion analysis </a:t>
            </a:r>
            <a:r>
              <a:rPr lang="en-US" altLang="zh-TW" b="1" dirty="0">
                <a:latin typeface="Calibri Light"/>
                <a:ea typeface="新細明體"/>
                <a:cs typeface="Calibri Light"/>
              </a:rPr>
              <a:t>and Recommendations</a:t>
            </a:r>
            <a:endParaRPr lang="zh-TW" altLang="en-US" b="1" dirty="0">
              <a:latin typeface="Calibri Light"/>
              <a:ea typeface="新細明體"/>
              <a:cs typeface="Calibri Light"/>
            </a:endParaRPr>
          </a:p>
          <a:p>
            <a:pPr marL="342900" indent="-342900">
              <a:buFont typeface="+mj-lt"/>
              <a:buAutoNum type="arabicPeriod"/>
            </a:pPr>
            <a:r>
              <a:rPr lang="en-US" altLang="zh-TW" b="1" dirty="0">
                <a:latin typeface="Calibri Light"/>
                <a:ea typeface="新細明體"/>
                <a:cs typeface="Calibri Light"/>
              </a:rPr>
              <a:t>KPI3 : </a:t>
            </a:r>
            <a:r>
              <a:rPr lang="zh-TW" altLang="en-US" b="1" dirty="0">
                <a:latin typeface="Calibri Light"/>
                <a:ea typeface="新細明體"/>
                <a:cs typeface="Calibri Light"/>
              </a:rPr>
              <a:t>Returning analysis  </a:t>
            </a:r>
            <a:r>
              <a:rPr lang="en-US" altLang="zh-TW" b="1" dirty="0">
                <a:latin typeface="Calibri Light"/>
                <a:ea typeface="新細明體"/>
                <a:cs typeface="Calibri Light"/>
              </a:rPr>
              <a:t>and Recommendations</a:t>
            </a:r>
          </a:p>
          <a:p>
            <a:pPr marL="342900" indent="-342900">
              <a:buFont typeface="+mj-lt"/>
              <a:buAutoNum type="arabicPeriod"/>
            </a:pPr>
            <a:r>
              <a:rPr lang="en-US" altLang="zh-TW" b="1" dirty="0">
                <a:latin typeface="Calibri Light"/>
                <a:ea typeface="新細明體"/>
                <a:cs typeface="Calibri Light"/>
              </a:rPr>
              <a:t>Conclusion</a:t>
            </a:r>
            <a:endParaRPr lang="zh-TW" altLang="en-US" b="1" dirty="0">
              <a:latin typeface="Calibri Light"/>
              <a:ea typeface="新細明體"/>
              <a:cs typeface="Calibri Light"/>
            </a:endParaRPr>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D08BF68-248A-3EBC-EF9B-E1D1A70B9C79}"/>
                  </a:ext>
                </a:extLst>
              </p14:cNvPr>
              <p14:cNvContentPartPr/>
              <p14:nvPr/>
            </p14:nvContentPartPr>
            <p14:xfrm>
              <a:off x="10559112" y="6683452"/>
              <a:ext cx="36360" cy="360"/>
            </p14:xfrm>
          </p:contentPart>
        </mc:Choice>
        <mc:Fallback xmlns="">
          <p:pic>
            <p:nvPicPr>
              <p:cNvPr id="7" name="Ink 6">
                <a:extLst>
                  <a:ext uri="{FF2B5EF4-FFF2-40B4-BE49-F238E27FC236}">
                    <a16:creationId xmlns:a16="http://schemas.microsoft.com/office/drawing/2014/main" id="{3D08BF68-248A-3EBC-EF9B-E1D1A70B9C79}"/>
                  </a:ext>
                </a:extLst>
              </p:cNvPr>
              <p:cNvPicPr/>
              <p:nvPr/>
            </p:nvPicPr>
            <p:blipFill>
              <a:blip r:embed="rId4"/>
              <a:stretch>
                <a:fillRect/>
              </a:stretch>
            </p:blipFill>
            <p:spPr>
              <a:xfrm>
                <a:off x="10496472" y="6620452"/>
                <a:ext cx="162000" cy="126000"/>
              </a:xfrm>
              <a:prstGeom prst="rect">
                <a:avLst/>
              </a:prstGeom>
            </p:spPr>
          </p:pic>
        </mc:Fallback>
      </mc:AlternateContent>
      <p:grpSp>
        <p:nvGrpSpPr>
          <p:cNvPr id="12" name="Group 11">
            <a:extLst>
              <a:ext uri="{FF2B5EF4-FFF2-40B4-BE49-F238E27FC236}">
                <a16:creationId xmlns:a16="http://schemas.microsoft.com/office/drawing/2014/main" id="{3AEC275E-1484-06B3-6417-247A8E522B1E}"/>
              </a:ext>
            </a:extLst>
          </p:cNvPr>
          <p:cNvGrpSpPr/>
          <p:nvPr/>
        </p:nvGrpSpPr>
        <p:grpSpPr>
          <a:xfrm>
            <a:off x="10316832" y="6466372"/>
            <a:ext cx="995400" cy="276120"/>
            <a:chOff x="10316832" y="6466372"/>
            <a:chExt cx="995400" cy="27612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F3019D5A-F5EB-25FA-9663-CB45FBB54586}"/>
                    </a:ext>
                  </a:extLst>
                </p14:cNvPr>
                <p14:cNvContentPartPr/>
                <p14:nvPr/>
              </p14:nvContentPartPr>
              <p14:xfrm>
                <a:off x="10508352" y="6466372"/>
                <a:ext cx="702000" cy="276120"/>
              </p14:xfrm>
            </p:contentPart>
          </mc:Choice>
          <mc:Fallback xmlns="">
            <p:pic>
              <p:nvPicPr>
                <p:cNvPr id="10" name="Ink 9">
                  <a:extLst>
                    <a:ext uri="{FF2B5EF4-FFF2-40B4-BE49-F238E27FC236}">
                      <a16:creationId xmlns:a16="http://schemas.microsoft.com/office/drawing/2014/main" id="{F3019D5A-F5EB-25FA-9663-CB45FBB54586}"/>
                    </a:ext>
                  </a:extLst>
                </p:cNvPr>
                <p:cNvPicPr/>
                <p:nvPr/>
              </p:nvPicPr>
              <p:blipFill>
                <a:blip r:embed="rId6"/>
                <a:stretch>
                  <a:fillRect/>
                </a:stretch>
              </p:blipFill>
              <p:spPr>
                <a:xfrm>
                  <a:off x="10445712" y="6403372"/>
                  <a:ext cx="8276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322057F-1F7C-C46B-5D9B-38DF043B2FB0}"/>
                    </a:ext>
                  </a:extLst>
                </p14:cNvPr>
                <p14:cNvContentPartPr/>
                <p14:nvPr/>
              </p14:nvContentPartPr>
              <p14:xfrm>
                <a:off x="10316832" y="6645652"/>
                <a:ext cx="995400" cy="38160"/>
              </p14:xfrm>
            </p:contentPart>
          </mc:Choice>
          <mc:Fallback xmlns="">
            <p:pic>
              <p:nvPicPr>
                <p:cNvPr id="11" name="Ink 10">
                  <a:extLst>
                    <a:ext uri="{FF2B5EF4-FFF2-40B4-BE49-F238E27FC236}">
                      <a16:creationId xmlns:a16="http://schemas.microsoft.com/office/drawing/2014/main" id="{C322057F-1F7C-C46B-5D9B-38DF043B2FB0}"/>
                    </a:ext>
                  </a:extLst>
                </p:cNvPr>
                <p:cNvPicPr/>
                <p:nvPr/>
              </p:nvPicPr>
              <p:blipFill>
                <a:blip r:embed="rId8"/>
                <a:stretch>
                  <a:fillRect/>
                </a:stretch>
              </p:blipFill>
              <p:spPr>
                <a:xfrm>
                  <a:off x="10254192" y="6582652"/>
                  <a:ext cx="1121040" cy="163800"/>
                </a:xfrm>
                <a:prstGeom prst="rect">
                  <a:avLst/>
                </a:prstGeom>
              </p:spPr>
            </p:pic>
          </mc:Fallback>
        </mc:AlternateContent>
      </p:grpSp>
      <p:sp>
        <p:nvSpPr>
          <p:cNvPr id="15" name="TextBox 14">
            <a:extLst>
              <a:ext uri="{FF2B5EF4-FFF2-40B4-BE49-F238E27FC236}">
                <a16:creationId xmlns:a16="http://schemas.microsoft.com/office/drawing/2014/main" id="{F2175A56-33A2-E805-DB7C-75F679072B1F}"/>
              </a:ext>
            </a:extLst>
          </p:cNvPr>
          <p:cNvSpPr txBox="1"/>
          <p:nvPr/>
        </p:nvSpPr>
        <p:spPr>
          <a:xfrm>
            <a:off x="6197208" y="5386397"/>
            <a:ext cx="6099142" cy="1200329"/>
          </a:xfrm>
          <a:prstGeom prst="rect">
            <a:avLst/>
          </a:prstGeom>
          <a:noFill/>
        </p:spPr>
        <p:txBody>
          <a:bodyPr wrap="square">
            <a:sp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KPIs can help Target measure the success of its ecommerce platform and identify areas for improvement, such as website optimization, marketing campaigns, and customer retention strategies</a:t>
            </a:r>
          </a:p>
        </p:txBody>
      </p:sp>
    </p:spTree>
    <p:extLst>
      <p:ext uri="{BB962C8B-B14F-4D97-AF65-F5344CB8AC3E}">
        <p14:creationId xmlns:p14="http://schemas.microsoft.com/office/powerpoint/2010/main" val="72209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35805" y="69460"/>
            <a:ext cx="4314825" cy="4509722"/>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1" y="4416182"/>
            <a:ext cx="5024557" cy="1336917"/>
          </a:xfrm>
        </p:spPr>
        <p:txBody>
          <a:bodyPr/>
          <a:lstStyle/>
          <a:p>
            <a:pPr algn="ctr"/>
            <a:r>
              <a:rPr lang="en-US" sz="4800" dirty="0"/>
              <a:t>About the Company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A7FF62-98BD-D352-A8D7-549F9A9E8C17}"/>
                  </a:ext>
                </a:extLst>
              </p14:cNvPr>
              <p14:cNvContentPartPr/>
              <p14:nvPr/>
            </p14:nvContentPartPr>
            <p14:xfrm>
              <a:off x="10331592" y="6521318"/>
              <a:ext cx="806400" cy="59040"/>
            </p14:xfrm>
          </p:contentPart>
        </mc:Choice>
        <mc:Fallback xmlns="">
          <p:pic>
            <p:nvPicPr>
              <p:cNvPr id="5" name="Ink 4">
                <a:extLst>
                  <a:ext uri="{FF2B5EF4-FFF2-40B4-BE49-F238E27FC236}">
                    <a16:creationId xmlns:a16="http://schemas.microsoft.com/office/drawing/2014/main" id="{BDA7FF62-98BD-D352-A8D7-549F9A9E8C17}"/>
                  </a:ext>
                </a:extLst>
              </p:cNvPr>
              <p:cNvPicPr/>
              <p:nvPr/>
            </p:nvPicPr>
            <p:blipFill>
              <a:blip r:embed="rId4"/>
              <a:stretch>
                <a:fillRect/>
              </a:stretch>
            </p:blipFill>
            <p:spPr>
              <a:xfrm>
                <a:off x="10277592" y="6413318"/>
                <a:ext cx="9140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C1082E7-8375-00B3-7C40-3EA8C472DC3D}"/>
                  </a:ext>
                </a:extLst>
              </p14:cNvPr>
              <p14:cNvContentPartPr/>
              <p14:nvPr/>
            </p14:nvContentPartPr>
            <p14:xfrm>
              <a:off x="10214952" y="6475598"/>
              <a:ext cx="1888920" cy="166320"/>
            </p14:xfrm>
          </p:contentPart>
        </mc:Choice>
        <mc:Fallback xmlns="">
          <p:pic>
            <p:nvPicPr>
              <p:cNvPr id="7" name="Ink 6">
                <a:extLst>
                  <a:ext uri="{FF2B5EF4-FFF2-40B4-BE49-F238E27FC236}">
                    <a16:creationId xmlns:a16="http://schemas.microsoft.com/office/drawing/2014/main" id="{1C1082E7-8375-00B3-7C40-3EA8C472DC3D}"/>
                  </a:ext>
                </a:extLst>
              </p:cNvPr>
              <p:cNvPicPr/>
              <p:nvPr/>
            </p:nvPicPr>
            <p:blipFill>
              <a:blip r:embed="rId6"/>
              <a:stretch>
                <a:fillRect/>
              </a:stretch>
            </p:blipFill>
            <p:spPr>
              <a:xfrm>
                <a:off x="10160952" y="6367598"/>
                <a:ext cx="199656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EB6D396-77EE-96A7-4E5B-86BCA3EB5B7C}"/>
                  </a:ext>
                </a:extLst>
              </p14:cNvPr>
              <p14:cNvContentPartPr/>
              <p14:nvPr/>
            </p14:nvContentPartPr>
            <p14:xfrm>
              <a:off x="9122712" y="4471838"/>
              <a:ext cx="2981160" cy="2165040"/>
            </p14:xfrm>
          </p:contentPart>
        </mc:Choice>
        <mc:Fallback xmlns="">
          <p:pic>
            <p:nvPicPr>
              <p:cNvPr id="8" name="Ink 7">
                <a:extLst>
                  <a:ext uri="{FF2B5EF4-FFF2-40B4-BE49-F238E27FC236}">
                    <a16:creationId xmlns:a16="http://schemas.microsoft.com/office/drawing/2014/main" id="{4EB6D396-77EE-96A7-4E5B-86BCA3EB5B7C}"/>
                  </a:ext>
                </a:extLst>
              </p:cNvPr>
              <p:cNvPicPr/>
              <p:nvPr/>
            </p:nvPicPr>
            <p:blipFill>
              <a:blip r:embed="rId8"/>
              <a:stretch>
                <a:fillRect/>
              </a:stretch>
            </p:blipFill>
            <p:spPr>
              <a:xfrm>
                <a:off x="9068712" y="4363820"/>
                <a:ext cx="3088800" cy="238071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2804600C-34BB-49F6-9B12-F56C60319D08}"/>
                  </a:ext>
                </a:extLst>
              </p14:cNvPr>
              <p14:cNvContentPartPr/>
              <p14:nvPr/>
            </p14:nvContentPartPr>
            <p14:xfrm>
              <a:off x="-2229015" y="2201795"/>
              <a:ext cx="4618080" cy="1987560"/>
            </p14:xfrm>
          </p:contentPart>
        </mc:Choice>
        <mc:Fallback xmlns="">
          <p:pic>
            <p:nvPicPr>
              <p:cNvPr id="10" name="Ink 9">
                <a:extLst>
                  <a:ext uri="{FF2B5EF4-FFF2-40B4-BE49-F238E27FC236}">
                    <a16:creationId xmlns:a16="http://schemas.microsoft.com/office/drawing/2014/main" id="{2804600C-34BB-49F6-9B12-F56C60319D08}"/>
                  </a:ext>
                </a:extLst>
              </p:cNvPr>
              <p:cNvPicPr/>
              <p:nvPr/>
            </p:nvPicPr>
            <p:blipFill>
              <a:blip r:embed="rId10"/>
              <a:stretch>
                <a:fillRect/>
              </a:stretch>
            </p:blipFill>
            <p:spPr>
              <a:xfrm>
                <a:off x="-2283015" y="2093795"/>
                <a:ext cx="4725720" cy="220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2820126B-E6FF-3851-D951-8A5565C497A1}"/>
                  </a:ext>
                </a:extLst>
              </p14:cNvPr>
              <p14:cNvContentPartPr/>
              <p14:nvPr/>
            </p14:nvContentPartPr>
            <p14:xfrm>
              <a:off x="10394952" y="6474518"/>
              <a:ext cx="984600" cy="209520"/>
            </p14:xfrm>
          </p:contentPart>
        </mc:Choice>
        <mc:Fallback xmlns="">
          <p:pic>
            <p:nvPicPr>
              <p:cNvPr id="12" name="Ink 11">
                <a:extLst>
                  <a:ext uri="{FF2B5EF4-FFF2-40B4-BE49-F238E27FC236}">
                    <a16:creationId xmlns:a16="http://schemas.microsoft.com/office/drawing/2014/main" id="{2820126B-E6FF-3851-D951-8A5565C497A1}"/>
                  </a:ext>
                </a:extLst>
              </p:cNvPr>
              <p:cNvPicPr/>
              <p:nvPr/>
            </p:nvPicPr>
            <p:blipFill>
              <a:blip r:embed="rId12"/>
              <a:stretch>
                <a:fillRect/>
              </a:stretch>
            </p:blipFill>
            <p:spPr>
              <a:xfrm>
                <a:off x="10331952" y="6411518"/>
                <a:ext cx="1110240" cy="335160"/>
              </a:xfrm>
              <a:prstGeom prst="rect">
                <a:avLst/>
              </a:prstGeom>
            </p:spPr>
          </p:pic>
        </mc:Fallback>
      </mc:AlternateContent>
      <p:graphicFrame>
        <p:nvGraphicFramePr>
          <p:cNvPr id="4" name="Content Placeholder 2">
            <a:extLst>
              <a:ext uri="{FF2B5EF4-FFF2-40B4-BE49-F238E27FC236}">
                <a16:creationId xmlns:a16="http://schemas.microsoft.com/office/drawing/2014/main" id="{D439EB4A-0C86-CCA4-C754-4FD556C06AFF}"/>
              </a:ext>
            </a:extLst>
          </p:cNvPr>
          <p:cNvGraphicFramePr>
            <a:graphicFrameLocks/>
          </p:cNvGraphicFramePr>
          <p:nvPr>
            <p:extLst>
              <p:ext uri="{D42A27DB-BD31-4B8C-83A1-F6EECF244321}">
                <p14:modId xmlns:p14="http://schemas.microsoft.com/office/powerpoint/2010/main" val="3375141801"/>
              </p:ext>
            </p:extLst>
          </p:nvPr>
        </p:nvGraphicFramePr>
        <p:xfrm>
          <a:off x="5024557" y="413274"/>
          <a:ext cx="6735443" cy="556460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08149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A3E48-C235-061C-DB7D-0563EE2D7A8C}"/>
              </a:ext>
            </a:extLst>
          </p:cNvPr>
          <p:cNvSpPr txBox="1"/>
          <p:nvPr/>
        </p:nvSpPr>
        <p:spPr>
          <a:xfrm>
            <a:off x="6590966" y="3428999"/>
            <a:ext cx="4805691" cy="83883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ts val="1000"/>
              </a:spcBef>
            </a:pPr>
            <a:endParaRPr lang="en-US" sz="800" b="1" kern="1200" cap="all" dirty="0">
              <a:solidFill>
                <a:schemeClr val="tx2"/>
              </a:solidFill>
              <a:latin typeface="+mn-lt"/>
              <a:cs typeface="Calibri"/>
            </a:endParaRPr>
          </a:p>
        </p:txBody>
      </p:sp>
      <p:sp>
        <p:nvSpPr>
          <p:cNvPr id="4" name="TextBox 3">
            <a:extLst>
              <a:ext uri="{FF2B5EF4-FFF2-40B4-BE49-F238E27FC236}">
                <a16:creationId xmlns:a16="http://schemas.microsoft.com/office/drawing/2014/main" id="{367D8C3A-0E8F-0AA9-E241-2A8EB3D72785}"/>
              </a:ext>
            </a:extLst>
          </p:cNvPr>
          <p:cNvSpPr txBox="1"/>
          <p:nvPr/>
        </p:nvSpPr>
        <p:spPr>
          <a:xfrm>
            <a:off x="4665216" y="26337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sz="3600" b="1" cap="all" dirty="0"/>
          </a:p>
        </p:txBody>
      </p:sp>
      <p:graphicFrame>
        <p:nvGraphicFramePr>
          <p:cNvPr id="48" name="TextBox 6">
            <a:extLst>
              <a:ext uri="{FF2B5EF4-FFF2-40B4-BE49-F238E27FC236}">
                <a16:creationId xmlns:a16="http://schemas.microsoft.com/office/drawing/2014/main" id="{17BDAEA7-01C1-A912-FACB-F71EB724BD19}"/>
              </a:ext>
            </a:extLst>
          </p:cNvPr>
          <p:cNvGraphicFramePr/>
          <p:nvPr>
            <p:extLst>
              <p:ext uri="{D42A27DB-BD31-4B8C-83A1-F6EECF244321}">
                <p14:modId xmlns:p14="http://schemas.microsoft.com/office/powerpoint/2010/main" val="865715004"/>
              </p:ext>
            </p:extLst>
          </p:nvPr>
        </p:nvGraphicFramePr>
        <p:xfrm>
          <a:off x="5501689" y="123824"/>
          <a:ext cx="4318586" cy="2952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28" name="Picture 828" descr="Logo, company name&#10;&#10;Description automatically generated">
            <a:extLst>
              <a:ext uri="{FF2B5EF4-FFF2-40B4-BE49-F238E27FC236}">
                <a16:creationId xmlns:a16="http://schemas.microsoft.com/office/drawing/2014/main" id="{0D40DA41-1C2D-F51C-97F4-94CBCC2247C3}"/>
              </a:ext>
            </a:extLst>
          </p:cNvPr>
          <p:cNvPicPr>
            <a:picLocks noChangeAspect="1"/>
          </p:cNvPicPr>
          <p:nvPr/>
        </p:nvPicPr>
        <p:blipFill>
          <a:blip r:embed="rId7"/>
          <a:stretch>
            <a:fillRect/>
          </a:stretch>
        </p:blipFill>
        <p:spPr>
          <a:xfrm>
            <a:off x="909111" y="141262"/>
            <a:ext cx="3800399" cy="3287737"/>
          </a:xfrm>
          <a:prstGeom prst="rect">
            <a:avLst/>
          </a:prstGeom>
        </p:spPr>
      </p:pic>
      <p:graphicFrame>
        <p:nvGraphicFramePr>
          <p:cNvPr id="7" name="Content Placeholder 13">
            <a:extLst>
              <a:ext uri="{FF2B5EF4-FFF2-40B4-BE49-F238E27FC236}">
                <a16:creationId xmlns:a16="http://schemas.microsoft.com/office/drawing/2014/main" id="{D429B5F9-BD10-B3C4-CEB4-846486C3B4C5}"/>
              </a:ext>
            </a:extLst>
          </p:cNvPr>
          <p:cNvGraphicFramePr>
            <a:graphicFrameLocks noGrp="1"/>
          </p:cNvGraphicFramePr>
          <p:nvPr>
            <p:ph sz="half" idx="1"/>
            <p:extLst>
              <p:ext uri="{D42A27DB-BD31-4B8C-83A1-F6EECF244321}">
                <p14:modId xmlns:p14="http://schemas.microsoft.com/office/powerpoint/2010/main" val="551901257"/>
              </p:ext>
            </p:extLst>
          </p:nvPr>
        </p:nvGraphicFramePr>
        <p:xfrm>
          <a:off x="4165545" y="4092510"/>
          <a:ext cx="3860910" cy="23631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AFA9CD89-36A6-109B-B10F-FE91C31B4DCF}"/>
                  </a:ext>
                </a:extLst>
              </p14:cNvPr>
              <p14:cNvContentPartPr/>
              <p14:nvPr/>
            </p14:nvContentPartPr>
            <p14:xfrm>
              <a:off x="10465740" y="6455685"/>
              <a:ext cx="765360" cy="231840"/>
            </p14:xfrm>
          </p:contentPart>
        </mc:Choice>
        <mc:Fallback xmlns="">
          <p:pic>
            <p:nvPicPr>
              <p:cNvPr id="8" name="Ink 7">
                <a:extLst>
                  <a:ext uri="{FF2B5EF4-FFF2-40B4-BE49-F238E27FC236}">
                    <a16:creationId xmlns:a16="http://schemas.microsoft.com/office/drawing/2014/main" id="{AFA9CD89-36A6-109B-B10F-FE91C31B4DCF}"/>
                  </a:ext>
                </a:extLst>
              </p:cNvPr>
              <p:cNvPicPr/>
              <p:nvPr/>
            </p:nvPicPr>
            <p:blipFill>
              <a:blip r:embed="rId14"/>
              <a:stretch>
                <a:fillRect/>
              </a:stretch>
            </p:blipFill>
            <p:spPr>
              <a:xfrm>
                <a:off x="10403100" y="6392685"/>
                <a:ext cx="891000" cy="357480"/>
              </a:xfrm>
              <a:prstGeom prst="rect">
                <a:avLst/>
              </a:prstGeom>
            </p:spPr>
          </p:pic>
        </mc:Fallback>
      </mc:AlternateContent>
      <p:sp>
        <p:nvSpPr>
          <p:cNvPr id="9" name="Rectangle 8">
            <a:extLst>
              <a:ext uri="{FF2B5EF4-FFF2-40B4-BE49-F238E27FC236}">
                <a16:creationId xmlns:a16="http://schemas.microsoft.com/office/drawing/2014/main" id="{F3B68519-8187-EF3E-239E-8709E0DE1813}"/>
              </a:ext>
            </a:extLst>
          </p:cNvPr>
          <p:cNvSpPr/>
          <p:nvPr/>
        </p:nvSpPr>
        <p:spPr>
          <a:xfrm>
            <a:off x="4411114" y="3097128"/>
            <a:ext cx="3800399" cy="923330"/>
          </a:xfrm>
          <a:prstGeom prst="rect">
            <a:avLst/>
          </a:prstGeom>
          <a:noFill/>
        </p:spPr>
        <p:txBody>
          <a:bodyPr wrap="square" lIns="91440" tIns="45720" rIns="91440" bIns="45720">
            <a:spAutoFit/>
          </a:bodyPr>
          <a:lstStyle/>
          <a:p>
            <a:pPr algn="ctr"/>
            <a:r>
              <a:rPr lang="en-US" sz="2400" b="1"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Business </a:t>
            </a:r>
            <a:r>
              <a:rPr lang="en-US" sz="24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Objectives</a:t>
            </a:r>
            <a:r>
              <a:rPr lang="en-US" sz="5400" b="0" cap="none" spc="0" dirty="0">
                <a:ln w="0"/>
                <a:solidFill>
                  <a:schemeClr val="tx1"/>
                </a:solidFill>
                <a:effectLst>
                  <a:outerShdw blurRad="38100" dist="19050" dir="2700000" algn="tl" rotWithShape="0">
                    <a:schemeClr val="dk1">
                      <a:alpha val="40000"/>
                    </a:schemeClr>
                  </a:outerShdw>
                </a:effectLst>
              </a:rPr>
              <a:t>	</a:t>
            </a:r>
          </a:p>
        </p:txBody>
      </p:sp>
      <p:pic>
        <p:nvPicPr>
          <p:cNvPr id="10" name="Picture 9" descr="Icon&#10;&#10;Description automatically generated with low confidence">
            <a:extLst>
              <a:ext uri="{FF2B5EF4-FFF2-40B4-BE49-F238E27FC236}">
                <a16:creationId xmlns:a16="http://schemas.microsoft.com/office/drawing/2014/main" id="{E5195457-F650-93FE-A63E-67C813DFF111}"/>
              </a:ext>
            </a:extLst>
          </p:cNvPr>
          <p:cNvPicPr>
            <a:picLocks noChangeAspect="1"/>
          </p:cNvPicPr>
          <p:nvPr/>
        </p:nvPicPr>
        <p:blipFill>
          <a:blip r:embed="rId15">
            <a:biLevel thresh="75000"/>
            <a:extLst>
              <a:ext uri="{837473B0-CC2E-450A-ABE3-18F120FF3D39}">
                <a1611:picAttrSrcUrl xmlns:a1611="http://schemas.microsoft.com/office/drawing/2016/11/main" r:id="rId16"/>
              </a:ext>
            </a:extLst>
          </a:blip>
          <a:stretch>
            <a:fillRect/>
          </a:stretch>
        </p:blipFill>
        <p:spPr>
          <a:xfrm>
            <a:off x="163220" y="4393436"/>
            <a:ext cx="2665704" cy="1977064"/>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30C4E8A4-3754-55C9-ED4D-287F8B01D013}"/>
              </a:ext>
            </a:extLst>
          </p:cNvPr>
          <p:cNvPicPr>
            <a:picLocks noChangeAspect="1"/>
          </p:cNvPicPr>
          <p:nvPr/>
        </p:nvPicPr>
        <p:blipFill>
          <a:blip r:embed="rId15">
            <a:biLevel thresh="75000"/>
            <a:extLst>
              <a:ext uri="{837473B0-CC2E-450A-ABE3-18F120FF3D39}">
                <a1611:picAttrSrcUrl xmlns:a1611="http://schemas.microsoft.com/office/drawing/2016/11/main" r:id="rId16"/>
              </a:ext>
            </a:extLst>
          </a:blip>
          <a:stretch>
            <a:fillRect/>
          </a:stretch>
        </p:blipFill>
        <p:spPr>
          <a:xfrm>
            <a:off x="9363076" y="4660136"/>
            <a:ext cx="2665704" cy="1977064"/>
          </a:xfrm>
          <a:prstGeom prst="rect">
            <a:avLst/>
          </a:prstGeom>
        </p:spPr>
      </p:pic>
    </p:spTree>
    <p:extLst>
      <p:ext uri="{BB962C8B-B14F-4D97-AF65-F5344CB8AC3E}">
        <p14:creationId xmlns:p14="http://schemas.microsoft.com/office/powerpoint/2010/main" val="155977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 Case 1 : Traffic Analysis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314" y="1007999"/>
            <a:ext cx="11340000" cy="783093"/>
          </a:xfrm>
        </p:spPr>
        <p:txBody>
          <a:bodyPr/>
          <a:lstStyle/>
          <a:p>
            <a:r>
              <a:rPr lang="en-US" b="0" i="0" dirty="0">
                <a:solidFill>
                  <a:srgbClr val="374151"/>
                </a:solidFill>
                <a:effectLst/>
                <a:latin typeface="Söhne"/>
              </a:rPr>
              <a:t>The objective is to examine the primary areas(regions in USA), platforms (channels), and devices that are driving traffic and have the potential to attract new users. Additionally, the aim is to propose strategies to increase traffic in underperforming regions, channels, and devices.</a:t>
            </a:r>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B98A429-7F1B-6F74-1519-47F6A9157D64}"/>
                  </a:ext>
                </a:extLst>
              </p14:cNvPr>
              <p14:cNvContentPartPr/>
              <p14:nvPr/>
            </p14:nvContentPartPr>
            <p14:xfrm>
              <a:off x="10476312" y="6455572"/>
              <a:ext cx="745920" cy="237600"/>
            </p14:xfrm>
          </p:contentPart>
        </mc:Choice>
        <mc:Fallback xmlns="">
          <p:pic>
            <p:nvPicPr>
              <p:cNvPr id="9" name="Ink 8">
                <a:extLst>
                  <a:ext uri="{FF2B5EF4-FFF2-40B4-BE49-F238E27FC236}">
                    <a16:creationId xmlns:a16="http://schemas.microsoft.com/office/drawing/2014/main" id="{EB98A429-7F1B-6F74-1519-47F6A9157D64}"/>
                  </a:ext>
                </a:extLst>
              </p:cNvPr>
              <p:cNvPicPr/>
              <p:nvPr/>
            </p:nvPicPr>
            <p:blipFill>
              <a:blip r:embed="rId3"/>
              <a:stretch>
                <a:fillRect/>
              </a:stretch>
            </p:blipFill>
            <p:spPr>
              <a:xfrm>
                <a:off x="10413312" y="6392932"/>
                <a:ext cx="871560" cy="363240"/>
              </a:xfrm>
              <a:prstGeom prst="rect">
                <a:avLst/>
              </a:prstGeom>
            </p:spPr>
          </p:pic>
        </mc:Fallback>
      </mc:AlternateContent>
      <p:sp>
        <p:nvSpPr>
          <p:cNvPr id="10" name="TextBox 9">
            <a:extLst>
              <a:ext uri="{FF2B5EF4-FFF2-40B4-BE49-F238E27FC236}">
                <a16:creationId xmlns:a16="http://schemas.microsoft.com/office/drawing/2014/main" id="{F72ED98E-1DAE-BA20-718B-C3AF7CE56DD2}"/>
              </a:ext>
            </a:extLst>
          </p:cNvPr>
          <p:cNvSpPr txBox="1"/>
          <p:nvPr/>
        </p:nvSpPr>
        <p:spPr>
          <a:xfrm>
            <a:off x="2488676" y="1948352"/>
            <a:ext cx="5872898" cy="369332"/>
          </a:xfrm>
          <a:prstGeom prst="rect">
            <a:avLst/>
          </a:prstGeom>
          <a:noFill/>
        </p:spPr>
        <p:txBody>
          <a:bodyPr wrap="square" rtlCol="0">
            <a:spAutoFit/>
          </a:bodyPr>
          <a:lstStyle/>
          <a:p>
            <a:r>
              <a:rPr lang="en-US" b="1" dirty="0"/>
              <a:t>TimeLine</a:t>
            </a:r>
            <a:r>
              <a:rPr lang="en-US" dirty="0"/>
              <a:t> : March 2022 vs March 2023</a:t>
            </a:r>
          </a:p>
        </p:txBody>
      </p:sp>
      <p:sp>
        <p:nvSpPr>
          <p:cNvPr id="30" name="TextBox 29">
            <a:extLst>
              <a:ext uri="{FF2B5EF4-FFF2-40B4-BE49-F238E27FC236}">
                <a16:creationId xmlns:a16="http://schemas.microsoft.com/office/drawing/2014/main" id="{518F8B67-E15D-11A6-7CA3-F4BB65EC4F2A}"/>
              </a:ext>
            </a:extLst>
          </p:cNvPr>
          <p:cNvSpPr txBox="1"/>
          <p:nvPr/>
        </p:nvSpPr>
        <p:spPr>
          <a:xfrm>
            <a:off x="553710" y="2382665"/>
            <a:ext cx="5482502" cy="120032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b="0" i="0" dirty="0">
                <a:solidFill>
                  <a:srgbClr val="374151"/>
                </a:solidFill>
                <a:effectLst/>
                <a:latin typeface="Söhne"/>
              </a:rPr>
              <a:t>The performance of the key metrics indicates that the USA is not a market with growth potential. Major states have decreased users, and the metrics have decreased compared to 2022.</a:t>
            </a:r>
            <a:endParaRPr lang="en-US" dirty="0"/>
          </a:p>
        </p:txBody>
      </p:sp>
      <p:pic>
        <p:nvPicPr>
          <p:cNvPr id="22" name="Picture 21">
            <a:extLst>
              <a:ext uri="{FF2B5EF4-FFF2-40B4-BE49-F238E27FC236}">
                <a16:creationId xmlns:a16="http://schemas.microsoft.com/office/drawing/2014/main" id="{A5F71D4E-62DF-7458-4102-E9F52E83F151}"/>
              </a:ext>
            </a:extLst>
          </p:cNvPr>
          <p:cNvPicPr>
            <a:picLocks noChangeAspect="1"/>
          </p:cNvPicPr>
          <p:nvPr/>
        </p:nvPicPr>
        <p:blipFill>
          <a:blip r:embed="rId4"/>
          <a:stretch>
            <a:fillRect/>
          </a:stretch>
        </p:blipFill>
        <p:spPr>
          <a:xfrm>
            <a:off x="6363516" y="1552575"/>
            <a:ext cx="5244559" cy="5034776"/>
          </a:xfrm>
          <a:prstGeom prst="rect">
            <a:avLst/>
          </a:prstGeom>
        </p:spPr>
      </p:pic>
      <p:pic>
        <p:nvPicPr>
          <p:cNvPr id="25" name="Picture 24">
            <a:extLst>
              <a:ext uri="{FF2B5EF4-FFF2-40B4-BE49-F238E27FC236}">
                <a16:creationId xmlns:a16="http://schemas.microsoft.com/office/drawing/2014/main" id="{17187F3E-C89B-7F9F-D059-9BCE2CDE8A39}"/>
              </a:ext>
            </a:extLst>
          </p:cNvPr>
          <p:cNvPicPr>
            <a:picLocks noChangeAspect="1"/>
          </p:cNvPicPr>
          <p:nvPr/>
        </p:nvPicPr>
        <p:blipFill>
          <a:blip r:embed="rId5"/>
          <a:stretch>
            <a:fillRect/>
          </a:stretch>
        </p:blipFill>
        <p:spPr>
          <a:xfrm>
            <a:off x="3004049" y="3317375"/>
            <a:ext cx="2453773" cy="3336483"/>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2B9F-F2D7-04A3-AC6E-841D7909C38F}"/>
              </a:ext>
            </a:extLst>
          </p:cNvPr>
          <p:cNvSpPr>
            <a:spLocks noGrp="1"/>
          </p:cNvSpPr>
          <p:nvPr>
            <p:ph type="title"/>
          </p:nvPr>
        </p:nvSpPr>
        <p:spPr>
          <a:xfrm>
            <a:off x="3412087" y="1303960"/>
            <a:ext cx="11340000" cy="432000"/>
          </a:xfrm>
        </p:spPr>
        <p:txBody>
          <a:bodyPr/>
          <a:lstStyle/>
          <a:p>
            <a:r>
              <a:rPr lang="en-US" dirty="0"/>
              <a:t>Region Wise Traffic Analysis</a:t>
            </a:r>
          </a:p>
        </p:txBody>
      </p:sp>
      <p:sp>
        <p:nvSpPr>
          <p:cNvPr id="8" name="Slide Number Placeholder 7">
            <a:extLst>
              <a:ext uri="{FF2B5EF4-FFF2-40B4-BE49-F238E27FC236}">
                <a16:creationId xmlns:a16="http://schemas.microsoft.com/office/drawing/2014/main" id="{4399F616-691F-60B2-DF64-E12ACEA08C52}"/>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449E9940-ED38-55C2-9FE7-FD678AAB1E24}"/>
                  </a:ext>
                </a:extLst>
              </p14:cNvPr>
              <p14:cNvContentPartPr/>
              <p14:nvPr/>
            </p14:nvContentPartPr>
            <p14:xfrm>
              <a:off x="10535352" y="6484799"/>
              <a:ext cx="654480" cy="219600"/>
            </p14:xfrm>
          </p:contentPart>
        </mc:Choice>
        <mc:Fallback xmlns="">
          <p:pic>
            <p:nvPicPr>
              <p:cNvPr id="13" name="Ink 12">
                <a:extLst>
                  <a:ext uri="{FF2B5EF4-FFF2-40B4-BE49-F238E27FC236}">
                    <a16:creationId xmlns:a16="http://schemas.microsoft.com/office/drawing/2014/main" id="{449E9940-ED38-55C2-9FE7-FD678AAB1E24}"/>
                  </a:ext>
                </a:extLst>
              </p:cNvPr>
              <p:cNvPicPr/>
              <p:nvPr/>
            </p:nvPicPr>
            <p:blipFill>
              <a:blip r:embed="rId4"/>
              <a:stretch>
                <a:fillRect/>
              </a:stretch>
            </p:blipFill>
            <p:spPr>
              <a:xfrm>
                <a:off x="10472352" y="6422159"/>
                <a:ext cx="780120" cy="345240"/>
              </a:xfrm>
              <a:prstGeom prst="rect">
                <a:avLst/>
              </a:prstGeom>
            </p:spPr>
          </p:pic>
        </mc:Fallback>
      </mc:AlternateContent>
      <p:pic>
        <p:nvPicPr>
          <p:cNvPr id="21" name="Picture 20" descr="Icon&#10;&#10;Description automatically generated with low confidence">
            <a:extLst>
              <a:ext uri="{FF2B5EF4-FFF2-40B4-BE49-F238E27FC236}">
                <a16:creationId xmlns:a16="http://schemas.microsoft.com/office/drawing/2014/main" id="{CAF68C95-A389-729F-FC1D-1A17EC97033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48804" y="4981014"/>
            <a:ext cx="2027575" cy="1503785"/>
          </a:xfrm>
          <a:prstGeom prst="rect">
            <a:avLst/>
          </a:prstGeom>
        </p:spPr>
      </p:pic>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DDF41305-6BB7-99EA-34E7-881F16C535CF}"/>
                  </a:ext>
                </a:extLst>
              </p:cNvPr>
              <p:cNvGraphicFramePr/>
              <p:nvPr>
                <p:extLst>
                  <p:ext uri="{D42A27DB-BD31-4B8C-83A1-F6EECF244321}">
                    <p14:modId xmlns:p14="http://schemas.microsoft.com/office/powerpoint/2010/main" val="2786956190"/>
                  </p:ext>
                </p:extLst>
              </p:nvPr>
            </p:nvGraphicFramePr>
            <p:xfrm>
              <a:off x="628648" y="2261805"/>
              <a:ext cx="5566878" cy="36576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1" name="Chart 10">
                <a:extLst>
                  <a:ext uri="{FF2B5EF4-FFF2-40B4-BE49-F238E27FC236}">
                    <a16:creationId xmlns:a16="http://schemas.microsoft.com/office/drawing/2014/main" id="{DDF41305-6BB7-99EA-34E7-881F16C535CF}"/>
                  </a:ext>
                </a:extLst>
              </p:cNvPr>
              <p:cNvPicPr>
                <a:picLocks noGrp="1" noRot="1" noChangeAspect="1" noMove="1" noResize="1" noEditPoints="1" noAdjustHandles="1" noChangeArrowheads="1" noChangeShapeType="1"/>
              </p:cNvPicPr>
              <p:nvPr/>
            </p:nvPicPr>
            <p:blipFill>
              <a:blip r:embed="rId8"/>
              <a:stretch>
                <a:fillRect/>
              </a:stretch>
            </p:blipFill>
            <p:spPr>
              <a:xfrm>
                <a:off x="628648" y="2261805"/>
                <a:ext cx="5566878" cy="3657600"/>
              </a:xfrm>
              <a:prstGeom prst="rect">
                <a:avLst/>
              </a:prstGeom>
            </p:spPr>
          </p:pic>
        </mc:Fallback>
      </mc:AlternateContent>
      <p:sp>
        <p:nvSpPr>
          <p:cNvPr id="12" name="TextBox 11">
            <a:extLst>
              <a:ext uri="{FF2B5EF4-FFF2-40B4-BE49-F238E27FC236}">
                <a16:creationId xmlns:a16="http://schemas.microsoft.com/office/drawing/2014/main" id="{557777F9-CF21-8933-8E13-FC272DF8BD5C}"/>
              </a:ext>
            </a:extLst>
          </p:cNvPr>
          <p:cNvSpPr txBox="1"/>
          <p:nvPr/>
        </p:nvSpPr>
        <p:spPr>
          <a:xfrm>
            <a:off x="6688350" y="2439086"/>
            <a:ext cx="5071650" cy="2400657"/>
          </a:xfrm>
          <a:prstGeom prst="rect">
            <a:avLst/>
          </a:prstGeom>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Insights : For Top 5 User Base Regions</a:t>
            </a:r>
          </a:p>
          <a:p>
            <a:pPr marL="285750" indent="-285750">
              <a:buFont typeface="Arial" panose="020B0604020202020204" pitchFamily="34" charset="0"/>
              <a:buChar char="•"/>
            </a:pPr>
            <a:r>
              <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California had the largest user base,  it experienced a decrease of 23.69% in 2023.</a:t>
            </a:r>
          </a:p>
          <a:p>
            <a:pPr marL="285750" indent="-285750">
              <a:buFont typeface="Arial" panose="020B0604020202020204" pitchFamily="34" charset="0"/>
              <a:buChar char="•"/>
            </a:pPr>
            <a:r>
              <a:rPr lang="en-US" sz="1400" b="0" dirty="0">
                <a:solidFill>
                  <a:srgbClr val="374151"/>
                </a:solidFill>
                <a:latin typeface="Calibri" panose="020F0502020204030204" pitchFamily="34" charset="0"/>
                <a:ea typeface="Calibri" panose="020F0502020204030204" pitchFamily="34" charset="0"/>
                <a:cs typeface="Calibri" panose="020F0502020204030204" pitchFamily="34" charset="0"/>
              </a:rPr>
              <a:t>On the other hand we can see that Washington has observed a upward trend in the form of users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1</a:t>
            </a:r>
            <a:r>
              <a:rPr lang="en-US" sz="1400" b="0" dirty="0">
                <a:solidFill>
                  <a:srgbClr val="374151"/>
                </a:solidFill>
                <a:latin typeface="Calibri" panose="020F0502020204030204" pitchFamily="34" charset="0"/>
                <a:ea typeface="Calibri" panose="020F0502020204030204" pitchFamily="34" charset="0"/>
                <a:cs typeface="Calibri" panose="020F0502020204030204" pitchFamily="34" charset="0"/>
              </a:rPr>
              <a:t>% and new users 2.24%, but a decrease in sessions by 10.03%.</a:t>
            </a:r>
          </a:p>
          <a:p>
            <a:pPr marL="285750" indent="-285750">
              <a:buFont typeface="Arial" panose="020B0604020202020204" pitchFamily="34" charset="0"/>
              <a:buChar char="•"/>
            </a:pPr>
            <a:r>
              <a:rPr lang="en-US" sz="1400" b="0" dirty="0">
                <a:solidFill>
                  <a:srgbClr val="374151"/>
                </a:solidFill>
                <a:latin typeface="Calibri" panose="020F0502020204030204" pitchFamily="34" charset="0"/>
                <a:ea typeface="Calibri" panose="020F0502020204030204" pitchFamily="34" charset="0"/>
                <a:cs typeface="Calibri" panose="020F0502020204030204" pitchFamily="34" charset="0"/>
              </a:rPr>
              <a:t>For other major regions like New York, Texas, Illinois, California we observe a downward trend in the user count, so we can say our strategies in these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regions did not work </a:t>
            </a:r>
            <a:r>
              <a:rPr lang="en-US" sz="1400" b="0" dirty="0">
                <a:solidFill>
                  <a:srgbClr val="374151"/>
                </a:solidFill>
                <a:latin typeface="Calibri" panose="020F0502020204030204" pitchFamily="34" charset="0"/>
                <a:ea typeface="Calibri" panose="020F0502020204030204" pitchFamily="34" charset="0"/>
                <a:cs typeface="Calibri" panose="020F0502020204030204" pitchFamily="34" charset="0"/>
              </a:rPr>
              <a:t>and we can implement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what Washington used for high acquisition</a:t>
            </a:r>
            <a:r>
              <a:rPr lang="en-US" sz="1100" dirty="0">
                <a:latin typeface="Calibri" panose="020F0502020204030204" pitchFamily="34" charset="0"/>
                <a:ea typeface="Calibri" panose="020F0502020204030204" pitchFamily="34"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507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2B9F-F2D7-04A3-AC6E-841D7909C38F}"/>
              </a:ext>
            </a:extLst>
          </p:cNvPr>
          <p:cNvSpPr>
            <a:spLocks noGrp="1"/>
          </p:cNvSpPr>
          <p:nvPr>
            <p:ph type="title"/>
          </p:nvPr>
        </p:nvSpPr>
        <p:spPr/>
        <p:txBody>
          <a:bodyPr/>
          <a:lstStyle/>
          <a:p>
            <a:r>
              <a:rPr lang="en-US" dirty="0"/>
              <a:t>Channel Wise Traffic Analysis</a:t>
            </a:r>
          </a:p>
        </p:txBody>
      </p:sp>
      <p:sp>
        <p:nvSpPr>
          <p:cNvPr id="8" name="Slide Number Placeholder 7">
            <a:extLst>
              <a:ext uri="{FF2B5EF4-FFF2-40B4-BE49-F238E27FC236}">
                <a16:creationId xmlns:a16="http://schemas.microsoft.com/office/drawing/2014/main" id="{4399F616-691F-60B2-DF64-E12ACEA08C52}"/>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449E9940-ED38-55C2-9FE7-FD678AAB1E24}"/>
                  </a:ext>
                </a:extLst>
              </p14:cNvPr>
              <p14:cNvContentPartPr/>
              <p14:nvPr/>
            </p14:nvContentPartPr>
            <p14:xfrm>
              <a:off x="10535352" y="6484799"/>
              <a:ext cx="654480" cy="219600"/>
            </p14:xfrm>
          </p:contentPart>
        </mc:Choice>
        <mc:Fallback xmlns="">
          <p:pic>
            <p:nvPicPr>
              <p:cNvPr id="13" name="Ink 12">
                <a:extLst>
                  <a:ext uri="{FF2B5EF4-FFF2-40B4-BE49-F238E27FC236}">
                    <a16:creationId xmlns:a16="http://schemas.microsoft.com/office/drawing/2014/main" id="{449E9940-ED38-55C2-9FE7-FD678AAB1E24}"/>
                  </a:ext>
                </a:extLst>
              </p:cNvPr>
              <p:cNvPicPr/>
              <p:nvPr/>
            </p:nvPicPr>
            <p:blipFill>
              <a:blip r:embed="rId3"/>
              <a:stretch>
                <a:fillRect/>
              </a:stretch>
            </p:blipFill>
            <p:spPr>
              <a:xfrm>
                <a:off x="10472352" y="6421799"/>
                <a:ext cx="780120" cy="345240"/>
              </a:xfrm>
              <a:prstGeom prst="rect">
                <a:avLst/>
              </a:prstGeom>
            </p:spPr>
          </p:pic>
        </mc:Fallback>
      </mc:AlternateContent>
      <p:sp>
        <p:nvSpPr>
          <p:cNvPr id="9" name="TextBox 8">
            <a:extLst>
              <a:ext uri="{FF2B5EF4-FFF2-40B4-BE49-F238E27FC236}">
                <a16:creationId xmlns:a16="http://schemas.microsoft.com/office/drawing/2014/main" id="{966B2BB5-6669-C9E2-2354-1DEA2416FDB0}"/>
              </a:ext>
            </a:extLst>
          </p:cNvPr>
          <p:cNvSpPr txBox="1"/>
          <p:nvPr/>
        </p:nvSpPr>
        <p:spPr>
          <a:xfrm>
            <a:off x="8425542" y="721470"/>
            <a:ext cx="2593910" cy="5940088"/>
          </a:xfrm>
          <a:prstGeom prst="rect">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Insights </a:t>
            </a:r>
          </a:p>
          <a:p>
            <a:pPr lvl="1"/>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Calibri" panose="020F0502020204030204" pitchFamily="34" charset="0"/>
                <a:ea typeface="Calibri" panose="020F0502020204030204" pitchFamily="34" charset="0"/>
                <a:cs typeface="Calibri" panose="020F0502020204030204" pitchFamily="34" charset="0"/>
              </a:rPr>
              <a:t>In 2023 ,we see a significant decrease of 16.25% of the users (50,765 vs 44,088).</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majority of users accessed Target in 2023 by directly entering the website address or using a bookmark, which constituted 88.31% of the total users who visited via the Direct Channel.</a:t>
            </a:r>
          </a:p>
          <a:p>
            <a:pPr marL="285750" indent="-285750">
              <a:buFont typeface="Wingdings" panose="05000000000000000000" pitchFamily="2" charset="2"/>
              <a:buChar char="q"/>
            </a:pPr>
            <a:endPar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We can see that the users significantly dropped  from 5.24% to 0.05% for the display channel.</a:t>
            </a:r>
          </a:p>
          <a:p>
            <a:endParaRPr lang="en-US" b="0" i="0" dirty="0">
              <a:solidFill>
                <a:srgbClr val="374151"/>
              </a:solidFill>
              <a:effectLst/>
              <a:latin typeface="Söhne"/>
            </a:endParaRPr>
          </a:p>
          <a:p>
            <a:endParaRPr lang="en-US" dirty="0"/>
          </a:p>
        </p:txBody>
      </p:sp>
      <p:graphicFrame>
        <p:nvGraphicFramePr>
          <p:cNvPr id="12" name="Chart 11">
            <a:extLst>
              <a:ext uri="{FF2B5EF4-FFF2-40B4-BE49-F238E27FC236}">
                <a16:creationId xmlns:a16="http://schemas.microsoft.com/office/drawing/2014/main" id="{0202B434-E5A1-9998-AAFB-E668A5D6A1EE}"/>
              </a:ext>
            </a:extLst>
          </p:cNvPr>
          <p:cNvGraphicFramePr>
            <a:graphicFrameLocks/>
          </p:cNvGraphicFramePr>
          <p:nvPr>
            <p:extLst>
              <p:ext uri="{D42A27DB-BD31-4B8C-83A1-F6EECF244321}">
                <p14:modId xmlns:p14="http://schemas.microsoft.com/office/powerpoint/2010/main" val="2766773638"/>
              </p:ext>
            </p:extLst>
          </p:nvPr>
        </p:nvGraphicFramePr>
        <p:xfrm>
          <a:off x="1996750" y="4023991"/>
          <a:ext cx="4338735" cy="2232035"/>
        </p:xfrm>
        <a:graphic>
          <a:graphicData uri="http://schemas.openxmlformats.org/drawingml/2006/chart">
            <c:chart xmlns:c="http://schemas.openxmlformats.org/drawingml/2006/chart" xmlns:r="http://schemas.openxmlformats.org/officeDocument/2006/relationships" r:id="rId4"/>
          </a:graphicData>
        </a:graphic>
      </p:graphicFrame>
      <p:pic>
        <p:nvPicPr>
          <p:cNvPr id="15" name="Picture 14">
            <a:extLst>
              <a:ext uri="{FF2B5EF4-FFF2-40B4-BE49-F238E27FC236}">
                <a16:creationId xmlns:a16="http://schemas.microsoft.com/office/drawing/2014/main" id="{8DF70C3F-D34C-D4A7-9CA2-266BC4CE93FD}"/>
              </a:ext>
            </a:extLst>
          </p:cNvPr>
          <p:cNvPicPr>
            <a:picLocks noChangeAspect="1"/>
          </p:cNvPicPr>
          <p:nvPr/>
        </p:nvPicPr>
        <p:blipFill>
          <a:blip r:embed="rId5"/>
          <a:stretch>
            <a:fillRect/>
          </a:stretch>
        </p:blipFill>
        <p:spPr>
          <a:xfrm>
            <a:off x="267272" y="969391"/>
            <a:ext cx="5033205" cy="2793387"/>
          </a:xfrm>
          <a:prstGeom prst="rect">
            <a:avLst/>
          </a:prstGeom>
        </p:spPr>
      </p:pic>
      <p:pic>
        <p:nvPicPr>
          <p:cNvPr id="17" name="Picture 16">
            <a:extLst>
              <a:ext uri="{FF2B5EF4-FFF2-40B4-BE49-F238E27FC236}">
                <a16:creationId xmlns:a16="http://schemas.microsoft.com/office/drawing/2014/main" id="{E66A4C0D-104C-B56D-BE2F-059046404554}"/>
              </a:ext>
            </a:extLst>
          </p:cNvPr>
          <p:cNvPicPr>
            <a:picLocks noChangeAspect="1"/>
          </p:cNvPicPr>
          <p:nvPr/>
        </p:nvPicPr>
        <p:blipFill>
          <a:blip r:embed="rId6"/>
          <a:stretch>
            <a:fillRect/>
          </a:stretch>
        </p:blipFill>
        <p:spPr>
          <a:xfrm>
            <a:off x="5621558" y="387881"/>
            <a:ext cx="2225233" cy="3505504"/>
          </a:xfrm>
          <a:prstGeom prst="rect">
            <a:avLst/>
          </a:prstGeom>
        </p:spPr>
      </p:pic>
    </p:spTree>
    <p:extLst>
      <p:ext uri="{BB962C8B-B14F-4D97-AF65-F5344CB8AC3E}">
        <p14:creationId xmlns:p14="http://schemas.microsoft.com/office/powerpoint/2010/main" val="283795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2B9F-F2D7-04A3-AC6E-841D7909C38F}"/>
              </a:ext>
            </a:extLst>
          </p:cNvPr>
          <p:cNvSpPr>
            <a:spLocks noGrp="1"/>
          </p:cNvSpPr>
          <p:nvPr>
            <p:ph type="title"/>
          </p:nvPr>
        </p:nvSpPr>
        <p:spPr/>
        <p:txBody>
          <a:bodyPr/>
          <a:lstStyle/>
          <a:p>
            <a:r>
              <a:rPr lang="en-US" dirty="0"/>
              <a:t>Device Wise Traffic Analysis</a:t>
            </a:r>
          </a:p>
        </p:txBody>
      </p:sp>
      <p:sp>
        <p:nvSpPr>
          <p:cNvPr id="8" name="Slide Number Placeholder 7">
            <a:extLst>
              <a:ext uri="{FF2B5EF4-FFF2-40B4-BE49-F238E27FC236}">
                <a16:creationId xmlns:a16="http://schemas.microsoft.com/office/drawing/2014/main" id="{4399F616-691F-60B2-DF64-E12ACEA08C52}"/>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449E9940-ED38-55C2-9FE7-FD678AAB1E24}"/>
                  </a:ext>
                </a:extLst>
              </p14:cNvPr>
              <p14:cNvContentPartPr/>
              <p14:nvPr/>
            </p14:nvContentPartPr>
            <p14:xfrm>
              <a:off x="10535352" y="6484799"/>
              <a:ext cx="654480" cy="219600"/>
            </p14:xfrm>
          </p:contentPart>
        </mc:Choice>
        <mc:Fallback xmlns="">
          <p:pic>
            <p:nvPicPr>
              <p:cNvPr id="13" name="Ink 12">
                <a:extLst>
                  <a:ext uri="{FF2B5EF4-FFF2-40B4-BE49-F238E27FC236}">
                    <a16:creationId xmlns:a16="http://schemas.microsoft.com/office/drawing/2014/main" id="{449E9940-ED38-55C2-9FE7-FD678AAB1E24}"/>
                  </a:ext>
                </a:extLst>
              </p:cNvPr>
              <p:cNvPicPr/>
              <p:nvPr/>
            </p:nvPicPr>
            <p:blipFill>
              <a:blip r:embed="rId3"/>
              <a:stretch>
                <a:fillRect/>
              </a:stretch>
            </p:blipFill>
            <p:spPr>
              <a:xfrm>
                <a:off x="10472352" y="6421799"/>
                <a:ext cx="780120" cy="345240"/>
              </a:xfrm>
              <a:prstGeom prst="rect">
                <a:avLst/>
              </a:prstGeom>
            </p:spPr>
          </p:pic>
        </mc:Fallback>
      </mc:AlternateContent>
      <p:graphicFrame>
        <p:nvGraphicFramePr>
          <p:cNvPr id="5" name="Chart 4">
            <a:extLst>
              <a:ext uri="{FF2B5EF4-FFF2-40B4-BE49-F238E27FC236}">
                <a16:creationId xmlns:a16="http://schemas.microsoft.com/office/drawing/2014/main" id="{01E3DB9F-752F-4939-7E34-7E490B6CF957}"/>
              </a:ext>
            </a:extLst>
          </p:cNvPr>
          <p:cNvGraphicFramePr>
            <a:graphicFrameLocks/>
          </p:cNvGraphicFramePr>
          <p:nvPr>
            <p:extLst>
              <p:ext uri="{D42A27DB-BD31-4B8C-83A1-F6EECF244321}">
                <p14:modId xmlns:p14="http://schemas.microsoft.com/office/powerpoint/2010/main" val="2865589943"/>
              </p:ext>
            </p:extLst>
          </p:nvPr>
        </p:nvGraphicFramePr>
        <p:xfrm>
          <a:off x="167417" y="4191039"/>
          <a:ext cx="4133995" cy="239631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354FD246-212F-47F4-DCB1-3586C5BBA952}"/>
              </a:ext>
            </a:extLst>
          </p:cNvPr>
          <p:cNvSpPr txBox="1"/>
          <p:nvPr/>
        </p:nvSpPr>
        <p:spPr>
          <a:xfrm>
            <a:off x="9218884" y="117981"/>
            <a:ext cx="2211116" cy="5940088"/>
          </a:xfrm>
          <a:prstGeom prst="rect">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Insights </a:t>
            </a:r>
          </a:p>
          <a:p>
            <a:pPr lvl="1"/>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400" dirty="0">
                <a:latin typeface="Calibri" panose="020F0502020204030204" pitchFamily="34" charset="0"/>
                <a:ea typeface="Calibri" panose="020F0502020204030204" pitchFamily="34" charset="0"/>
                <a:cs typeface="Calibri" panose="020F0502020204030204" pitchFamily="34" charset="0"/>
              </a:rPr>
              <a:t>Major users in USA use Desktop to access the website for both 2022 and 2023.</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400" dirty="0">
                <a:latin typeface="Calibri" panose="020F0502020204030204" pitchFamily="34" charset="0"/>
                <a:ea typeface="Calibri" panose="020F0502020204030204" pitchFamily="34" charset="0"/>
                <a:cs typeface="Calibri" panose="020F0502020204030204" pitchFamily="34" charset="0"/>
              </a:rPr>
              <a:t>Total sessions decreased by 16.50 % in 2023.</a:t>
            </a:r>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400" b="0" i="0" dirty="0">
                <a:solidFill>
                  <a:srgbClr val="374151"/>
                </a:solidFill>
                <a:effectLst/>
                <a:latin typeface="Söhne"/>
              </a:rPr>
              <a:t>The bounce rate has observed a drop of 0.26%, with tablets experiencing the highest increase of  8.32% in Tablets and 1.20 % in Desktop. This indicates that a larger number of users were not engaging with the website when accessing it through their tablet device.</a:t>
            </a:r>
            <a:endParaRPr lang="en-US" sz="1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graphicFrame>
        <p:nvGraphicFramePr>
          <p:cNvPr id="15" name="Chart 14">
            <a:extLst>
              <a:ext uri="{FF2B5EF4-FFF2-40B4-BE49-F238E27FC236}">
                <a16:creationId xmlns:a16="http://schemas.microsoft.com/office/drawing/2014/main" id="{4A83D2A7-E41F-2EDD-BA60-B23035AD8628}"/>
              </a:ext>
            </a:extLst>
          </p:cNvPr>
          <p:cNvGraphicFramePr>
            <a:graphicFrameLocks/>
          </p:cNvGraphicFramePr>
          <p:nvPr>
            <p:extLst>
              <p:ext uri="{D42A27DB-BD31-4B8C-83A1-F6EECF244321}">
                <p14:modId xmlns:p14="http://schemas.microsoft.com/office/powerpoint/2010/main" val="2303586955"/>
              </p:ext>
            </p:extLst>
          </p:nvPr>
        </p:nvGraphicFramePr>
        <p:xfrm>
          <a:off x="4656860" y="4075635"/>
          <a:ext cx="3991856" cy="2562900"/>
        </p:xfrm>
        <a:graphic>
          <a:graphicData uri="http://schemas.openxmlformats.org/drawingml/2006/chart">
            <c:chart xmlns:c="http://schemas.openxmlformats.org/drawingml/2006/chart" xmlns:r="http://schemas.openxmlformats.org/officeDocument/2006/relationships" r:id="rId5"/>
          </a:graphicData>
        </a:graphic>
      </p:graphicFrame>
      <p:pic>
        <p:nvPicPr>
          <p:cNvPr id="17" name="Picture 16">
            <a:extLst>
              <a:ext uri="{FF2B5EF4-FFF2-40B4-BE49-F238E27FC236}">
                <a16:creationId xmlns:a16="http://schemas.microsoft.com/office/drawing/2014/main" id="{A28CF92D-8F40-F1E6-5476-AEA8B8497CA2}"/>
              </a:ext>
            </a:extLst>
          </p:cNvPr>
          <p:cNvPicPr>
            <a:picLocks noChangeAspect="1"/>
          </p:cNvPicPr>
          <p:nvPr/>
        </p:nvPicPr>
        <p:blipFill>
          <a:blip r:embed="rId6"/>
          <a:stretch>
            <a:fillRect/>
          </a:stretch>
        </p:blipFill>
        <p:spPr>
          <a:xfrm>
            <a:off x="302107" y="1055177"/>
            <a:ext cx="8346609" cy="2786172"/>
          </a:xfrm>
          <a:prstGeom prst="rect">
            <a:avLst/>
          </a:prstGeom>
        </p:spPr>
      </p:pic>
    </p:spTree>
    <p:extLst>
      <p:ext uri="{BB962C8B-B14F-4D97-AF65-F5344CB8AC3E}">
        <p14:creationId xmlns:p14="http://schemas.microsoft.com/office/powerpoint/2010/main" val="275501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2523950" y="54649"/>
            <a:ext cx="9668049" cy="6298040"/>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211279" y="0"/>
            <a:ext cx="6337185" cy="1576019"/>
          </a:xfrm>
        </p:spPr>
        <p:txBody>
          <a:bodyPr/>
          <a:lstStyle/>
          <a:p>
            <a:r>
              <a:rPr lang="en-US" sz="2800" dirty="0"/>
              <a:t>Recommendations   (Traffic  Analysis)</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138258" y="1647478"/>
            <a:ext cx="5096215" cy="4723873"/>
          </a:xfrm>
        </p:spPr>
        <p:txBody>
          <a:bodyPr/>
          <a:lstStyle/>
          <a:p>
            <a:pPr marL="285750" indent="-285750">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Given that the majority of our traffic originates from desktops, we should prioritize enhancing the UI/UX of our website's desktop version.</a:t>
            </a:r>
          </a:p>
          <a:p>
            <a:pPr marL="285750" indent="-285750">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 To reinforce the visibility of our search engine, we should consider using Google AdWords and PPC ads. Additionally, we can retarget visitors to the Target website through these ads.</a:t>
            </a:r>
          </a:p>
          <a:p>
            <a:pPr marL="285750" indent="-285750">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Placing ads on websites that have a high number of visitors, relevant content, and are likely to attract the target audience for display channel.</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To improve stats in Low Acquisitions areas and other major regions, we can tie up with Washington based influencer and do a paid campaign with them to attract more traffic in New York, California. </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endParaRPr lang="en-US" b="0" i="0" dirty="0">
              <a:effectLst/>
              <a:latin typeface="Söhne"/>
            </a:endParaRPr>
          </a:p>
          <a:p>
            <a:endParaRPr lang="en-US" b="0" i="0" dirty="0">
              <a:effectLst/>
              <a:latin typeface="Söhne"/>
            </a:endParaRPr>
          </a:p>
          <a:p>
            <a:endParaRPr lang="en-US" b="0" i="0" dirty="0">
              <a:effectLst/>
              <a:latin typeface="Söhne"/>
            </a:endParaRPr>
          </a:p>
          <a:p>
            <a:endParaRPr lang="en-US" b="0" i="0" dirty="0">
              <a:effectLst/>
              <a:latin typeface="Söhne"/>
            </a:endParaRP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9</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E8F371B-EF70-333C-4037-DA3BD9DAA16A}"/>
                  </a:ext>
                </a:extLst>
              </p14:cNvPr>
              <p14:cNvContentPartPr/>
              <p14:nvPr/>
            </p14:nvContentPartPr>
            <p14:xfrm>
              <a:off x="10560688" y="6437990"/>
              <a:ext cx="758520" cy="254880"/>
            </p14:xfrm>
          </p:contentPart>
        </mc:Choice>
        <mc:Fallback xmlns="">
          <p:pic>
            <p:nvPicPr>
              <p:cNvPr id="7" name="Ink 6">
                <a:extLst>
                  <a:ext uri="{FF2B5EF4-FFF2-40B4-BE49-F238E27FC236}">
                    <a16:creationId xmlns:a16="http://schemas.microsoft.com/office/drawing/2014/main" id="{3E8F371B-EF70-333C-4037-DA3BD9DAA16A}"/>
                  </a:ext>
                </a:extLst>
              </p:cNvPr>
              <p:cNvPicPr/>
              <p:nvPr/>
            </p:nvPicPr>
            <p:blipFill>
              <a:blip r:embed="rId4"/>
              <a:stretch>
                <a:fillRect/>
              </a:stretch>
            </p:blipFill>
            <p:spPr>
              <a:xfrm>
                <a:off x="10497688" y="6374990"/>
                <a:ext cx="884160" cy="380520"/>
              </a:xfrm>
              <a:prstGeom prst="rect">
                <a:avLst/>
              </a:prstGeom>
            </p:spPr>
          </p:pic>
        </mc:Fallback>
      </mc:AlternateContent>
    </p:spTree>
    <p:extLst>
      <p:ext uri="{BB962C8B-B14F-4D97-AF65-F5344CB8AC3E}">
        <p14:creationId xmlns:p14="http://schemas.microsoft.com/office/powerpoint/2010/main" val="211769541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1_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elements/1.1/"/>
    <ds:schemaRef ds:uri="71af3243-3dd4-4a8d-8c0d-dd76da1f02a5"/>
    <ds:schemaRef ds:uri="16c05727-aa75-4e4a-9b5f-8a80a1165891"/>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2035</TotalTime>
  <Words>1986</Words>
  <Application>Microsoft Macintosh PowerPoint</Application>
  <PresentationFormat>Widescreen</PresentationFormat>
  <Paragraphs>142</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Candara</vt:lpstr>
      <vt:lpstr>Corbel</vt:lpstr>
      <vt:lpstr>Söhne</vt:lpstr>
      <vt:lpstr>Symbol</vt:lpstr>
      <vt:lpstr>Times New Roman</vt:lpstr>
      <vt:lpstr>Wingdings</vt:lpstr>
      <vt:lpstr>Office Theme</vt:lpstr>
      <vt:lpstr>1_Office Theme</vt:lpstr>
      <vt:lpstr>   </vt:lpstr>
      <vt:lpstr>Our Agenda</vt:lpstr>
      <vt:lpstr>About the Company</vt:lpstr>
      <vt:lpstr>PowerPoint Presentation</vt:lpstr>
      <vt:lpstr> Case 1 : Traffic Analysis</vt:lpstr>
      <vt:lpstr>Region Wise Traffic Analysis</vt:lpstr>
      <vt:lpstr>Channel Wise Traffic Analysis</vt:lpstr>
      <vt:lpstr>Device Wise Traffic Analysis</vt:lpstr>
      <vt:lpstr>Recommendations   (Traffic  Analysis)</vt:lpstr>
      <vt:lpstr> Case 2 : Conversion  Analysis</vt:lpstr>
      <vt:lpstr> Case 2 : Conversion  Analysis</vt:lpstr>
      <vt:lpstr> Case 2 : Conversion  Analysis</vt:lpstr>
      <vt:lpstr> Case 2 : Conversion  Analysis</vt:lpstr>
      <vt:lpstr>Recommendations   (Conversion  Analysis)</vt:lpstr>
      <vt:lpstr> Case 3 : Behavior Analysis</vt:lpstr>
      <vt:lpstr> Case 3 : Behavior Analysis</vt:lpstr>
      <vt:lpstr>Large image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dc:title>
  <dc:creator>Raj Sonal, Sonali</dc:creator>
  <cp:lastModifiedBy>Sriram, Shreenidhi</cp:lastModifiedBy>
  <cp:revision>2</cp:revision>
  <dcterms:created xsi:type="dcterms:W3CDTF">2023-04-30T20:35:12Z</dcterms:created>
  <dcterms:modified xsi:type="dcterms:W3CDTF">2023-05-23T04:34:08Z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