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C113E3D-49F1-441C-BF3F-1EFF2B80764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Netflix Top Series/Movies Content Analysis and Visualization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7090385-4A1E-4514-8F71-484C5E5BD45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17/02/23 9:42:39 pm GMT-6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in Dashboard" id="2" name="slide2">
            <a:extLst>
              <a:ext uri="{FF2B5EF4-FFF2-40B4-BE49-F238E27FC236}">
                <a16:creationId xmlns:a16="http://schemas.microsoft.com/office/drawing/2014/main" id="{A04431A7-2CCF-4935-A5F2-C64C398941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2023-02-18T03:42:40Z</dcterms:created>
  <dcterms:modified xsi:type="dcterms:W3CDTF">2023-02-18T03:42:40Z</dcterms:modified>
</cp:coreProperties>
</file>