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878D48-4C0A-432D-A3B1-C17508F05F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507C666-2A36-4E96-A343-F4BED228EF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17/02/23 9:36:09 pm GMT-6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Dashboard" id="2" name="slide2">
            <a:extLst>
              <a:ext uri="{FF2B5EF4-FFF2-40B4-BE49-F238E27FC236}">
                <a16:creationId xmlns:a16="http://schemas.microsoft.com/office/drawing/2014/main" id="{75BA956E-D355-44C9-9D05-BE9E8C1EE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2023-02-18T03:36:10Z</dcterms:created>
  <dcterms:modified xsi:type="dcterms:W3CDTF">2023-02-18T03:36:10Z</dcterms:modified>
</cp:coreProperties>
</file>