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831" r:id="rId5"/>
    <p:sldId id="830" r:id="rId6"/>
    <p:sldId id="833" r:id="rId7"/>
    <p:sldId id="834" r:id="rId8"/>
    <p:sldId id="832" r:id="rId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0"/>
            <p14:sldId id="833"/>
            <p14:sldId id="834"/>
            <p14:sldId id="8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26A0E"/>
    <a:srgbClr val="F1A00F"/>
    <a:srgbClr val="404040"/>
    <a:srgbClr val="1C1C1C"/>
    <a:srgbClr val="DEDEDE"/>
    <a:srgbClr val="66FFCC"/>
    <a:srgbClr val="3DF5A2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28/07/2022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F023663-F80E-46DE-A7AF-8B92023AF0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62D26C-6C52-4900-ACBD-92D67CF1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24" y="417244"/>
            <a:ext cx="5365175" cy="348419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809318-B7CC-42E9-9422-42DE2EE77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411163"/>
            <a:ext cx="2433319" cy="2880000"/>
          </a:xfrm>
        </p:spPr>
        <p:txBody>
          <a:bodyPr/>
          <a:lstStyle/>
          <a:p>
            <a:r>
              <a:rPr lang="en-GB"/>
              <a:t>Right click</a:t>
            </a:r>
          </a:p>
          <a:p>
            <a:r>
              <a:rPr lang="en-GB"/>
              <a:t>Layout</a:t>
            </a:r>
          </a:p>
          <a:p>
            <a:r>
              <a:rPr lang="en-GB"/>
              <a:t>Choose a layout</a:t>
            </a:r>
          </a:p>
          <a:p>
            <a:r>
              <a:rPr lang="en-GB"/>
              <a:t>Dark or light backgrounds</a:t>
            </a:r>
          </a:p>
        </p:txBody>
      </p:sp>
    </p:spTree>
    <p:extLst>
      <p:ext uri="{BB962C8B-B14F-4D97-AF65-F5344CB8AC3E}">
        <p14:creationId xmlns:p14="http://schemas.microsoft.com/office/powerpoint/2010/main" val="46828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7E2-882C-430D-9C02-25D3944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2BCB1-33C3-4F78-940B-B4C2B33E0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E1890-FF53-4AFC-98C9-CFE7E44710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1DB22-57D3-94A0-8B3A-A475854C8174}"/>
              </a:ext>
            </a:extLst>
          </p:cNvPr>
          <p:cNvSpPr txBox="1"/>
          <p:nvPr/>
        </p:nvSpPr>
        <p:spPr>
          <a:xfrm>
            <a:off x="5651872" y="2756434"/>
            <a:ext cx="3492128" cy="18171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Copyright-free images can be found at https://unsplash.com/</a:t>
            </a:r>
          </a:p>
        </p:txBody>
      </p:sp>
    </p:spTree>
    <p:extLst>
      <p:ext uri="{BB962C8B-B14F-4D97-AF65-F5344CB8AC3E}">
        <p14:creationId xmlns:p14="http://schemas.microsoft.com/office/powerpoint/2010/main" val="260416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0659-3D16-4306-810C-16960331F0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0D681C-9C0F-4678-B6B1-D6E57869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08549"/>
              </p:ext>
            </p:extLst>
          </p:nvPr>
        </p:nvGraphicFramePr>
        <p:xfrm>
          <a:off x="431800" y="1242085"/>
          <a:ext cx="6631940" cy="349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1894883970"/>
                    </a:ext>
                  </a:extLst>
                </a:gridCol>
                <a:gridCol w="3206115">
                  <a:extLst>
                    <a:ext uri="{9D8B030D-6E8A-4147-A177-3AD203B41FA5}">
                      <a16:colId xmlns:a16="http://schemas.microsoft.com/office/drawing/2014/main" val="85763616"/>
                    </a:ext>
                  </a:extLst>
                </a:gridCol>
              </a:tblGrid>
              <a:tr h="432316">
                <a:tc>
                  <a:txBody>
                    <a:bodyPr/>
                    <a:lstStyle/>
                    <a:p>
                      <a:r>
                        <a:rPr lang="en-GB" sz="1800" b="1"/>
                        <a:t>Heading</a:t>
                      </a:r>
                    </a:p>
                  </a:txBody>
                  <a:tcPr marL="0" marR="0" marB="144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Heading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09183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770629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529959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163742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256710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6125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869877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6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7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revision>2</cp:revision>
  <cp:lastPrinted>2017-11-14T13:34:51Z</cp:lastPrinted>
  <dcterms:created xsi:type="dcterms:W3CDTF">2017-03-06T16:45:41Z</dcterms:created>
  <dcterms:modified xsi:type="dcterms:W3CDTF">2022-07-28T09:11:30Z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