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sldIdLst>
    <p:sldId id="831" r:id="rId5"/>
    <p:sldId id="830" r:id="rId6"/>
    <p:sldId id="833" r:id="rId7"/>
    <p:sldId id="834" r:id="rId8"/>
    <p:sldId id="832" r:id="rId9"/>
  </p:sldIdLst>
  <p:sldSz cx="9144000" cy="5143500" type="screen16x9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3B75A66-9E91-4DD9-B746-828A96ED2253}">
          <p14:sldIdLst>
            <p14:sldId id="831"/>
            <p14:sldId id="830"/>
            <p14:sldId id="833"/>
            <p14:sldId id="834"/>
            <p14:sldId id="8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26A0E"/>
    <a:srgbClr val="F1A00F"/>
    <a:srgbClr val="404040"/>
    <a:srgbClr val="1C1C1C"/>
    <a:srgbClr val="DEDEDE"/>
    <a:srgbClr val="66FFCC"/>
    <a:srgbClr val="3DF5A2"/>
    <a:srgbClr val="00FFFF"/>
    <a:srgbClr val="00F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3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07/09/2022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39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80E1784-6502-40DF-8151-F6A3B84DF5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75648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EFE4AFE-B570-485B-8926-6A4990AFE3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374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FA79611A-8145-4287-999D-C17E624B80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1075" y="1294731"/>
            <a:ext cx="3921125" cy="304866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0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  <p15:guide id="7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1076" y="1294731"/>
            <a:ext cx="3921124" cy="304866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02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1076" y="682940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6DCB931-AF3E-493E-BBC5-0ACD78686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326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2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79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819D4C3-6603-43E5-90D7-20E616ECF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113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3DD6AC7-34D2-4DCA-AEEA-3FFE241C70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DDC7B71-8338-4886-9324-FE1079858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9347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pos="68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50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AB5B7F-65EB-40B3-8ADF-96F4B0AC0201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68D267A-F5EA-4642-8DED-8C076DFFD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ECC00A9-083C-4789-9FCC-AB8D7284A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7EF0F4-6140-4CA6-AC02-2ADC1F1CA43D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CF1839-676C-46B5-A599-21AA96E532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0A1946A-052F-4EDE-BDC4-BAB850806D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5338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19363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F6DC436-4D86-413D-BBB3-A15CE4285A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337A4C9-22E2-49AC-B029-CC29936ED3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0" y="3161758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1593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  <p15:guide id="10" pos="208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9863077-8CC3-4BBF-B430-3855EC0D66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A455E2B-2D9B-44D5-AF1B-E5C2833F6E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40A893CA-5C26-4EC6-BAD0-71AE64858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160713"/>
            <a:ext cx="2520000" cy="701304"/>
          </a:xfrm>
        </p:spPr>
        <p:txBody>
          <a:bodyPr/>
          <a:lstStyle>
            <a:lvl1pPr marL="288000" indent="-288000">
              <a:lnSpc>
                <a:spcPct val="100000"/>
              </a:lnSpc>
              <a:spcAft>
                <a:spcPts val="500"/>
              </a:spcAft>
              <a:buFontTx/>
              <a:buChar char="–"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71527B-53ED-44E4-B84A-A9BF95EDB671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BB69E7F7-A753-4EE6-A6F6-2E1E773084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C756934B-E4E0-4141-9A7B-4932B5A304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9E943CD3-34B8-45E5-AFBD-CA8813D4BE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56D04E-96CE-42C6-8797-23AC35DCD5B2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5CABF2-DF5C-477C-A26C-AC42B4516332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89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7" pos="2086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2797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>
              <a:lnSpc>
                <a:spcPct val="100000"/>
              </a:lnSpc>
              <a:defRPr sz="3400" b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BD8555-5574-479C-8AEF-5074012734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40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38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C0798-3A00-4D85-AA21-D37CEDB1FA2D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CB00C7-989B-45C7-AA4C-E065DBEAFA1C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8DA490F-DDDB-45E4-BA8E-6EAC2B08F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98B511-DCBF-4838-9F07-F0BAEBE4EA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0336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45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  <p15:guide id="10" pos="208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9026A22-B87C-46F8-B2F4-6A0F11F9AF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911C50-0DDD-4A01-9B6D-DC79062CAB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FD4059-1CEA-431F-9737-E09AE1FE1EB5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C88001-0B7A-4142-B613-954FB5D1A6C1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71E79-A98D-4A0F-8EA8-7B9B1469E422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F94767EF-D844-43F5-980B-C5081407A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071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7" pos="2086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47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48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47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2341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1156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50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50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50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62381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2608" userDrawn="1">
          <p15:clr>
            <a:srgbClr val="FBAE40"/>
          </p15:clr>
        </p15:guide>
        <p15:guide id="9" pos="3152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97341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3152">
          <p15:clr>
            <a:srgbClr val="FBAE40"/>
          </p15:clr>
        </p15:guide>
        <p15:guide id="9" pos="1156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2923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608">
          <p15:clr>
            <a:srgbClr val="FBAE40"/>
          </p15:clr>
        </p15:guide>
        <p15:guide id="9" pos="3152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9712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971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9712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485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7" orient="horz" pos="2981" userDrawn="1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3606" userDrawn="1">
          <p15:clr>
            <a:srgbClr val="FBAE40"/>
          </p15:clr>
        </p15:guide>
        <p15:guide id="11" pos="403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9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800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9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5386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5387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5386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2106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7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98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3061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06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7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3061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24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2426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24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385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606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4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7388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7389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4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7388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6752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6753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6752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96812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8"/>
            <a:ext cx="3921122" cy="366046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26ACCD3-1FD3-493E-8616-B63E8A20F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80869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9"/>
            <a:ext cx="3921122" cy="36604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AB92DF82-0651-4A19-A491-404FD49C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0534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8AD8BE2-39B8-493E-A60F-709B51DE3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6CEE51E-47DA-420E-A605-A66715C1C7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3DFB02D-3DF9-49E2-9A6D-B72407AD2A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1"/>
            <a:ext cx="8280400" cy="701303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B46A236-957D-4887-92B6-C3508EBA75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7BB2F8B0-CCF9-4D70-8E8C-5DB5EDD306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E3CB6D2-1B45-4D2F-8AFC-B6E91CA4C4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59A9BBB-29D4-4E25-96F2-45FFB59BB4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180783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655">
          <p15:clr>
            <a:srgbClr val="FBAE40"/>
          </p15:clr>
        </p15:guide>
        <p15:guide id="7" pos="1338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0A7FD4F-3D37-4D8B-A9B3-D5F373E2D7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5C377DA-F54D-4453-89EF-AEFF11E3EA8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A77FCAB-7CBA-41F2-B0EC-B501072A82D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9B4D847-24A5-4D2D-99D1-6BDFA0F50E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88317DC6-D786-44BE-BB0D-2E3ACEE086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285E84A1-A3F9-4397-ACBE-343412EAB7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E2EB35B6-1653-4BA9-B107-4F31F5F00B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84A5278-D33F-4E87-A19A-20E0D80E2E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878594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338">
          <p15:clr>
            <a:srgbClr val="FBAE40"/>
          </p15:clr>
        </p15:guide>
        <p15:guide id="7" pos="1655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38621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058459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411163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496994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411162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71951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8DEE8-034B-4AA1-A8A7-6DFB691A4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425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1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49AF7-992D-4DF7-8F38-87B6CA8397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836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>
                <a:solidFill>
                  <a:schemeClr val="bg1"/>
                </a:solidFill>
              </a:defRPr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209548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154512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eading, bullets, image (Ligh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018247D9-5503-486A-97BE-69C90ACD67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325887"/>
            <a:ext cx="3921124" cy="3017512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4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>
          <p15:clr>
            <a:srgbClr val="FBAE40"/>
          </p15:clr>
        </p15:guide>
        <p15:guide id="6" pos="54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1314449"/>
            <a:ext cx="3921124" cy="3028949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70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70E3B20-94D5-4F38-BAE2-3DD3B53ED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17820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1800" y="431800"/>
            <a:ext cx="82804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4EA9-55AA-41D3-854D-4E8DBDF8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3963"/>
            <a:ext cx="8280400" cy="14430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add sub-header text</a:t>
            </a:r>
          </a:p>
          <a:p>
            <a:pPr lvl="0"/>
            <a:endParaRPr lang="en-GB"/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lang="en-GB"/>
          </a:p>
          <a:p>
            <a:pPr lvl="0"/>
            <a:endParaRPr lang="en-GB"/>
          </a:p>
          <a:p>
            <a:pPr lvl="0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43" r:id="rId2"/>
    <p:sldLayoutId id="2147483945" r:id="rId3"/>
    <p:sldLayoutId id="2147483947" r:id="rId4"/>
    <p:sldLayoutId id="2147483946" r:id="rId5"/>
    <p:sldLayoutId id="2147483948" r:id="rId6"/>
    <p:sldLayoutId id="2147483989" r:id="rId7"/>
    <p:sldLayoutId id="2147483956" r:id="rId8"/>
    <p:sldLayoutId id="2147483955" r:id="rId9"/>
    <p:sldLayoutId id="2147483957" r:id="rId10"/>
    <p:sldLayoutId id="2147483988" r:id="rId11"/>
    <p:sldLayoutId id="2147483960" r:id="rId12"/>
    <p:sldLayoutId id="2147483961" r:id="rId13"/>
    <p:sldLayoutId id="2147483962" r:id="rId14"/>
    <p:sldLayoutId id="2147483970" r:id="rId15"/>
    <p:sldLayoutId id="2147483978" r:id="rId16"/>
    <p:sldLayoutId id="2147483951" r:id="rId17"/>
    <p:sldLayoutId id="2147483950" r:id="rId18"/>
    <p:sldLayoutId id="2147483981" r:id="rId19"/>
    <p:sldLayoutId id="2147483982" r:id="rId20"/>
    <p:sldLayoutId id="2147483983" r:id="rId21"/>
    <p:sldLayoutId id="2147483984" r:id="rId22"/>
    <p:sldLayoutId id="2147483971" r:id="rId23"/>
    <p:sldLayoutId id="2147483973" r:id="rId24"/>
    <p:sldLayoutId id="2147483985" r:id="rId25"/>
    <p:sldLayoutId id="2147483986" r:id="rId26"/>
    <p:sldLayoutId id="2147483976" r:id="rId27"/>
    <p:sldLayoutId id="2147483977" r:id="rId28"/>
    <p:sldLayoutId id="2147483975" r:id="rId29"/>
    <p:sldLayoutId id="2147483974" r:id="rId30"/>
    <p:sldLayoutId id="2147483964" r:id="rId31"/>
    <p:sldLayoutId id="2147483958" r:id="rId32"/>
    <p:sldLayoutId id="2147483990" r:id="rId33"/>
    <p:sldLayoutId id="2147483991" r:id="rId34"/>
    <p:sldLayoutId id="2147483965" r:id="rId35"/>
    <p:sldLayoutId id="2147483966" r:id="rId36"/>
    <p:sldLayoutId id="2147483967" r:id="rId37"/>
    <p:sldLayoutId id="2147483968" r:id="rId38"/>
    <p:sldLayoutId id="2147483979" r:id="rId39"/>
    <p:sldLayoutId id="2147483980" r:id="rId40"/>
  </p:sldLayoutIdLst>
  <p:hf hdr="0"/>
  <p:txStyles>
    <p:titleStyle>
      <a:lvl1pPr marL="0" indent="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88000" marR="0" indent="-288000" algn="l" defTabSz="914400" rtl="0" eaLnBrk="0" fontAlgn="base" latinLnBrk="0" hangingPunct="0">
        <a:lnSpc>
          <a:spcPct val="100000"/>
        </a:lnSpc>
        <a:spcBef>
          <a:spcPct val="0"/>
        </a:spcBef>
        <a:spcAft>
          <a:spcPts val="800"/>
        </a:spcAft>
        <a:buClrTx/>
        <a:buSzTx/>
        <a:buFont typeface="Arial" panose="020B0604020202020204" pitchFamily="34" charset="0"/>
        <a:buChar char="–"/>
        <a:tabLst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A784D9-C0DF-48A5-A320-6F42AA76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DFAF6-4E83-4424-8C2E-D2D55863F3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F023663-F80E-46DE-A7AF-8B92023AF0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8761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62D26C-6C52-4900-ACBD-92D67CF16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24" y="417244"/>
            <a:ext cx="5365175" cy="348419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809318-B7CC-42E9-9422-42DE2EE774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0" y="411163"/>
            <a:ext cx="2433319" cy="2880000"/>
          </a:xfrm>
        </p:spPr>
        <p:txBody>
          <a:bodyPr/>
          <a:lstStyle/>
          <a:p>
            <a:r>
              <a:rPr lang="en-GB"/>
              <a:t>Right click</a:t>
            </a:r>
          </a:p>
          <a:p>
            <a:r>
              <a:rPr lang="en-GB"/>
              <a:t>Layout</a:t>
            </a:r>
          </a:p>
          <a:p>
            <a:r>
              <a:rPr lang="en-GB"/>
              <a:t>Choose a layout</a:t>
            </a:r>
          </a:p>
          <a:p>
            <a:r>
              <a:rPr lang="en-GB"/>
              <a:t>Dark or light backgrounds</a:t>
            </a:r>
          </a:p>
        </p:txBody>
      </p:sp>
    </p:spTree>
    <p:extLst>
      <p:ext uri="{BB962C8B-B14F-4D97-AF65-F5344CB8AC3E}">
        <p14:creationId xmlns:p14="http://schemas.microsoft.com/office/powerpoint/2010/main" val="46828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6D1176-71AB-4D83-A1FF-E0EFE1CD8C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34AFE-1435-444F-8E48-5CF962895A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86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37E2-882C-430D-9C02-25D3944D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2BCB1-33C3-4F78-940B-B4C2B33E0B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E1890-FF53-4AFC-98C9-CFE7E44710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1DB22-57D3-94A0-8B3A-A475854C8174}"/>
              </a:ext>
            </a:extLst>
          </p:cNvPr>
          <p:cNvSpPr txBox="1"/>
          <p:nvPr/>
        </p:nvSpPr>
        <p:spPr>
          <a:xfrm>
            <a:off x="5651872" y="2756434"/>
            <a:ext cx="3492128" cy="18171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Copyright-free images can be found at https://unsplash.com/</a:t>
            </a:r>
          </a:p>
        </p:txBody>
      </p:sp>
    </p:spTree>
    <p:extLst>
      <p:ext uri="{BB962C8B-B14F-4D97-AF65-F5344CB8AC3E}">
        <p14:creationId xmlns:p14="http://schemas.microsoft.com/office/powerpoint/2010/main" val="260416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10659-3D16-4306-810C-16960331F0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0D681C-9C0F-4678-B6B1-D6E57869C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08549"/>
              </p:ext>
            </p:extLst>
          </p:nvPr>
        </p:nvGraphicFramePr>
        <p:xfrm>
          <a:off x="431800" y="1242085"/>
          <a:ext cx="6631940" cy="349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825">
                  <a:extLst>
                    <a:ext uri="{9D8B030D-6E8A-4147-A177-3AD203B41FA5}">
                      <a16:colId xmlns:a16="http://schemas.microsoft.com/office/drawing/2014/main" val="1894883970"/>
                    </a:ext>
                  </a:extLst>
                </a:gridCol>
                <a:gridCol w="3206115">
                  <a:extLst>
                    <a:ext uri="{9D8B030D-6E8A-4147-A177-3AD203B41FA5}">
                      <a16:colId xmlns:a16="http://schemas.microsoft.com/office/drawing/2014/main" val="85763616"/>
                    </a:ext>
                  </a:extLst>
                </a:gridCol>
              </a:tblGrid>
              <a:tr h="432316">
                <a:tc>
                  <a:txBody>
                    <a:bodyPr/>
                    <a:lstStyle/>
                    <a:p>
                      <a:r>
                        <a:rPr lang="en-GB" sz="1800" b="1"/>
                        <a:t>Heading</a:t>
                      </a:r>
                    </a:p>
                  </a:txBody>
                  <a:tcPr marL="0" marR="0" marB="144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/>
                        <a:t>Heading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809183"/>
                  </a:ext>
                </a:extLst>
              </a:tr>
              <a:tr h="432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770629"/>
                  </a:ext>
                </a:extLst>
              </a:tr>
              <a:tr h="432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529959"/>
                  </a:ext>
                </a:extLst>
              </a:tr>
              <a:tr h="432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163742"/>
                  </a:ext>
                </a:extLst>
              </a:tr>
              <a:tr h="432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256710"/>
                  </a:ext>
                </a:extLst>
              </a:tr>
              <a:tr h="432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6125"/>
                  </a:ext>
                </a:extLst>
              </a:tr>
              <a:tr h="432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869877"/>
                  </a:ext>
                </a:extLst>
              </a:tr>
              <a:tr h="432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16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37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ring Presentation Palette">
      <a:dk1>
        <a:srgbClr val="1C1C1C"/>
      </a:dk1>
      <a:lt1>
        <a:sysClr val="window" lastClr="FFFFFF"/>
      </a:lt1>
      <a:dk2>
        <a:srgbClr val="404040"/>
      </a:dk2>
      <a:lt2>
        <a:srgbClr val="DEDEDE"/>
      </a:lt2>
      <a:accent1>
        <a:srgbClr val="00B0F0"/>
      </a:accent1>
      <a:accent2>
        <a:srgbClr val="0070C0"/>
      </a:accent2>
      <a:accent3>
        <a:srgbClr val="06CA7B"/>
      </a:accent3>
      <a:accent4>
        <a:srgbClr val="002060"/>
      </a:accent4>
      <a:accent5>
        <a:srgbClr val="7D02C2"/>
      </a:accent5>
      <a:accent6>
        <a:srgbClr val="FF007D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A62DCEA4FAE4394823B509BA2709F" ma:contentTypeVersion="" ma:contentTypeDescription="Create a new document." ma:contentTypeScope="" ma:versionID="f5bdc85b8c2b59763cc3d43b64e49cc8">
  <xsd:schema xmlns:xsd="http://www.w3.org/2001/XMLSchema" xmlns:xs="http://www.w3.org/2001/XMLSchema" xmlns:p="http://schemas.microsoft.com/office/2006/metadata/properties" xmlns:ns2="ddc16f2e-ac79-420b-bf02-152a3fab2b22" xmlns:ns3="e5618448-e42b-40ea-80d2-fe7c2030a18b" targetNamespace="http://schemas.microsoft.com/office/2006/metadata/properties" ma:root="true" ma:fieldsID="fbecd554eafde8c36c37c40c8fe240c8" ns2:_="" ns3:_="">
    <xsd:import namespace="ddc16f2e-ac79-420b-bf02-152a3fab2b22"/>
    <xsd:import namespace="e5618448-e42b-40ea-80d2-fe7c2030a1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309E38-7117-474E-A583-87FAE7C2EDA1}" ma:internalName="TaxCatchAll" ma:showField="CatchAllData" ma:web="{08a1f6fd-e710-4379-a5a2-b3883be714e7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8448-e42b-40ea-80d2-fe7c2030a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b5eb1a5-37e6-488e-b8f0-ddc5ba4663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16f2e-ac79-420b-bf02-152a3fab2b22" xsi:nil="true"/>
    <lcf76f155ced4ddcb4097134ff3c332f xmlns="e5618448-e42b-40ea-80d2-fe7c2030a18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13A9A8B-8FD3-436A-9B3D-7176B95C81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e5618448-e42b-40ea-80d2-fe7c2030a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A361FC-9574-4D3A-922B-90EB7E3EAC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D3EDB7-0ABD-4BC6-9C2A-32E4FC10473A}">
  <ds:schemaRefs>
    <ds:schemaRef ds:uri="http://schemas.microsoft.com/office/2006/metadata/properties"/>
    <ds:schemaRef ds:uri="http://schemas.microsoft.com/office/infopath/2007/PartnerControls"/>
    <ds:schemaRef ds:uri="ddc16f2e-ac79-420b-bf02-152a3fab2b22"/>
    <ds:schemaRef ds:uri="e5618448-e42b-40ea-80d2-fe7c2030a18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On-screen Show (16:9)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Yellow Balloon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lastModifiedBy>Sarah Nietopski</cp:lastModifiedBy>
  <cp:revision>2</cp:revision>
  <cp:lastPrinted>2017-11-14T13:34:51Z</cp:lastPrinted>
  <dcterms:created xsi:type="dcterms:W3CDTF">2017-03-06T16:45:41Z</dcterms:created>
  <dcterms:modified xsi:type="dcterms:W3CDTF">2022-09-07T15:52:07Z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/>
  </property>
  <property fmtid="{D5CDD505-2E9C-101B-9397-08002B2CF9AE}" pid="3" name="ContentTypeId">
    <vt:lpwstr>0x01010059AA62DCEA4FAE4394823B509BA2709F</vt:lpwstr>
  </property>
</Properties>
</file>