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7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72B7-2A68-1CD8-1211-E3C26DD70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F076D-D2AB-199E-8CF6-FB70E8A3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01A3-4160-5DF0-B81F-02C84E05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D9CF-2DA7-89CA-3A78-76CBA2FC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1DC9-A417-CF91-6B3E-A1743566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9553-F94D-72BD-6431-47ACFBD1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6526C-8923-ABB9-7746-E58A3696B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736FD-C42A-033B-013F-55D22A7B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D356-9A49-938D-F09E-59CBBA2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9793D-2FA1-8BA4-127F-9DBD5352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2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42786-4191-9FF5-0A48-ABA66DDAA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4463-AC6C-FA8D-76E9-986E3E893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3444-B444-7F2C-CE8F-BDF74350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7E56-7E5A-EC74-115E-9F9681F0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501B-89B9-3BD9-B1D6-94492E61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BFA2-0471-847E-FDBC-D79301E3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F6E0-0BCA-98E9-D999-C48C3DB0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3FD6C-7D2F-766D-476E-98C5D67B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7438-3E79-0C83-112A-BF4B5074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9A82-CE55-ECC6-B856-A698AE69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74F9-5DBF-B5D1-54F8-FC9CB10D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376EA-8742-D82D-5F52-D7857808D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1BB9-D14C-5002-3201-0FD37BFA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9BCB-8DF2-E10A-908E-C64AF7FD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6AEE-9E8D-5683-3676-6F7A5A95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6205-9CFC-4689-7BA5-D4DB779A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9B4D-AD28-27B3-880D-A5AA557B5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8A70-C3C8-B22F-16C8-514D084F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E810A-63EE-B904-C749-1EF888BD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B2D22-4360-2350-4B14-FEF302C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C0BFC-4B1C-72F0-566B-76F3D914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2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FD19-997E-A98E-7BCA-92A1C6A6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C9F31-20A8-74E7-5CE1-B2212C2AE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A3B70-D3BA-E472-CF30-6938E86C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B4FE2-E3F7-B783-B1A2-15EEE1A70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CA24F-8955-7732-2BF0-E7F2CC1AA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07B26-0F49-8A67-9E0F-6AB84C95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712B3-F238-9454-0FB7-F7F9CFBA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54065-5084-D515-1164-705937B3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C47C-38B3-9610-7D1F-E8EAFE54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E1F72-7B16-713F-D289-447F8E5D8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B3888-248D-3573-C40C-25F4FA7C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01AAD-75B6-1C74-AD1F-DCAC2992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3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EC05E-C86C-C455-CBF2-96B4B123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0EFD9-1C30-CC61-ACC0-A325E299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72C5-DDAC-CA77-D968-D3B587FA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7C9-B0E8-7340-FE49-A3728C53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36EE4-6633-C754-9F94-2C1008EA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3F041-B175-9A41-C683-FA0DB0E9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D981B-5F65-CC4C-1A61-6550E264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EFC91-C6BF-37CF-DCEB-0B9E5D3F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B65E-BCC0-B6B4-5782-6541EBE4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8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B973-1C94-D141-39B9-F31BEECE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B9079-7A4B-990B-AD62-F776EAF73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09C2F-3613-A7DC-18CF-E4457CA2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F9931-DA40-DEB1-71B4-984B5EA6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2B9D-54BE-B080-7813-CBC2A501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0A3D-2B59-522B-E6D9-0D1CB847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A5891-FF71-7E09-5BA3-4D59374BC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41320-6631-E4FD-2B4F-55C51511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E449-B88A-E6C9-FD65-C3B6673D2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5B981-E723-F74D-8514-3F443B79267C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B30E-E3C0-26C6-0804-61919E476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1E3C-6273-0838-8D8A-9DD161601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39681-CD63-8D4E-A4B6-BB0724055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9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78E4DBB8-A614-DBCF-33BD-1F6B5C1C2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Puzzle outline">
            <a:extLst>
              <a:ext uri="{FF2B5EF4-FFF2-40B4-BE49-F238E27FC236}">
                <a16:creationId xmlns:a16="http://schemas.microsoft.com/office/drawing/2014/main" id="{AA323F0D-0DA7-1E2E-1B6D-75690053D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Puzzle with solid fill">
            <a:extLst>
              <a:ext uri="{FF2B5EF4-FFF2-40B4-BE49-F238E27FC236}">
                <a16:creationId xmlns:a16="http://schemas.microsoft.com/office/drawing/2014/main" id="{61EE3A14-8B4A-5474-5DE5-0D494D8C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275887" y="1672893"/>
            <a:ext cx="3209544" cy="3209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99C1E8-2735-64AC-DB42-C42EA4071FB0}"/>
              </a:ext>
            </a:extLst>
          </p:cNvPr>
          <p:cNvSpPr txBox="1"/>
          <p:nvPr/>
        </p:nvSpPr>
        <p:spPr>
          <a:xfrm>
            <a:off x="871538" y="5014912"/>
            <a:ext cx="278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Take the Practice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8E9EA-4686-0822-DFBC-B278F7A87F62}"/>
              </a:ext>
            </a:extLst>
          </p:cNvPr>
          <p:cNvSpPr txBox="1"/>
          <p:nvPr/>
        </p:nvSpPr>
        <p:spPr>
          <a:xfrm>
            <a:off x="4699074" y="4983444"/>
            <a:ext cx="278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View Units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A48D2-BA83-A54C-5506-FCC7AC0AFE1F}"/>
              </a:ext>
            </a:extLst>
          </p:cNvPr>
          <p:cNvSpPr txBox="1"/>
          <p:nvPr/>
        </p:nvSpPr>
        <p:spPr>
          <a:xfrm>
            <a:off x="8487628" y="4824334"/>
            <a:ext cx="278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About AP Environmental Science</a:t>
            </a:r>
          </a:p>
        </p:txBody>
      </p:sp>
    </p:spTree>
    <p:extLst>
      <p:ext uri="{BB962C8B-B14F-4D97-AF65-F5344CB8AC3E}">
        <p14:creationId xmlns:p14="http://schemas.microsoft.com/office/powerpoint/2010/main" val="376083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Palmer</dc:creator>
  <cp:lastModifiedBy>Elizabeth Palmer</cp:lastModifiedBy>
  <cp:revision>1</cp:revision>
  <dcterms:created xsi:type="dcterms:W3CDTF">2024-12-04T02:59:22Z</dcterms:created>
  <dcterms:modified xsi:type="dcterms:W3CDTF">2024-12-04T03:11:13Z</dcterms:modified>
</cp:coreProperties>
</file>