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5"/>
  </p:sldMasterIdLst>
  <p:notesMasterIdLst>
    <p:notesMasterId r:id="rId31"/>
  </p:notesMasterIdLst>
  <p:sldIdLst>
    <p:sldId id="256" r:id="rId26"/>
    <p:sldId id="257" r:id="rId27"/>
    <p:sldId id="258" r:id="rId28"/>
    <p:sldId id="259" r:id="rId29"/>
    <p:sldId id="26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66" d="100"/>
          <a:sy n="66" d="100"/>
        </p:scale>
        <p:origin x="-4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1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Master" Target="slideMasters/slideMaster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slide" Target="slides/slide4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slide" Target="slides/slide3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7DD8B-3E70-42E3-A025-A1D35F9AA722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DEAB2-178E-44E6-8692-EEC586F88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7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0FC9-00B1-4A33-BF33-86E7888B0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05F58-FF11-4BE9-9454-833B0070F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AA559-F69F-4406-8B9D-30F1FAAE8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CC8E-6E4C-4AED-9B4C-DAFC277AA627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1D5FB-D294-4126-B5C2-536711CB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38844-F7A6-467D-8ACC-7734F6F68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A4D0-4017-4809-A42B-F04F6CDC8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7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72479-FA17-4829-8F22-91B575BE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205C1-8D10-4822-B06F-0E1F53282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0C569-35F3-4175-9576-0CBCDB244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CC8E-6E4C-4AED-9B4C-DAFC277AA627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B28D6-B92E-4EF7-B6DE-40BE3F688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783D7-9B0A-45F2-8604-1CB8EBD0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A4D0-4017-4809-A42B-F04F6CDC8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9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717647-AB05-4192-B2E7-BF5A329D9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7F69D-4CD7-49E3-A503-C58DF3DDE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30B88-84A0-4C50-91C6-CA82EB20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CC8E-6E4C-4AED-9B4C-DAFC277AA627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0997B-58A3-476A-BF02-EC661599F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B37F5-B342-4417-AB40-DF874CE9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A4D0-4017-4809-A42B-F04F6CDC8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1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E8A1-681A-469B-BED7-821E6529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1FCDB-86D5-44D7-928D-3D5EFE5A1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2451F-455A-4FD4-A2D3-14003E12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CC8E-6E4C-4AED-9B4C-DAFC277AA627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F347B-F3B0-4EEF-9509-3072594B6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9F55D-635C-43E0-AFAA-B726C169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A4D0-4017-4809-A42B-F04F6CDC8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76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238D-29BC-471E-9850-C515A4658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43D69-0E49-40F6-B228-94C84FD5B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2608C-BE18-4667-8E88-F65673C2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CC8E-6E4C-4AED-9B4C-DAFC277AA627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DBC99-24AA-48FF-8AFA-8599B8AF9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23780-BA10-4875-AE56-DA996DAA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A4D0-4017-4809-A42B-F04F6CDC8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1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D8A05-ABBF-4C41-9C4A-CAEEE975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B9133-5BBB-448E-BF10-D2E150C8B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D0626-78B2-47BE-BA6C-C655CD5B9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3C7F6-01B8-45B1-9E35-4629F23F0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CC8E-6E4C-4AED-9B4C-DAFC277AA627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BAE4D-3164-44BA-A6BC-547D9634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01D50-B020-48D7-B96B-350E1310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A4D0-4017-4809-A42B-F04F6CDC8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63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37F57-7157-4B19-A99E-535076037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B2045-688F-41B3-A31A-DEAE34A73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289C57-CFCE-400B-A735-171806097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663C5-5BE3-4757-982A-E12DBB213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87F7B0-DF9F-4D9F-AC4B-446595D12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E6C2A5-1DDE-41DF-A50B-16992706F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CC8E-6E4C-4AED-9B4C-DAFC277AA627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0A37E8-3F78-48D7-B057-FAC0B02F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48F98E-A9C9-4B9A-B72E-671FECD15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A4D0-4017-4809-A42B-F04F6CDC8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D2E3-0CAF-463A-BFDE-4AE88FE9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C22390-15DB-4796-B58B-A07BE94B6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CC8E-6E4C-4AED-9B4C-DAFC277AA627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BC78F-C1BB-450C-996D-BDCE7DB42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23FD1-3BDD-4C37-A4D8-B449E797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A4D0-4017-4809-A42B-F04F6CDC8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98F3B5-D46C-4B9C-AABA-608814A9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CC8E-6E4C-4AED-9B4C-DAFC277AA627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2E4E6-516E-4CF3-B26D-40F6FE84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AD0AF-22FA-4CF3-B2D5-1E9F0DF7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A4D0-4017-4809-A42B-F04F6CDC8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8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3FBCB-9BAD-4C3F-AC89-CC4E6A2FA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97EBE-3870-443F-8E95-6E785420F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AE09D-0968-4495-8A87-7FD40A11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FA790-5381-4639-9A24-7E7243529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CC8E-6E4C-4AED-9B4C-DAFC277AA627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CC0EB-6432-41F6-9342-AA35BC49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20C06-2595-47B4-AA39-EADC026F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A4D0-4017-4809-A42B-F04F6CDC8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5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4C69-131D-4EA2-83DA-37099009A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873451-1164-48ED-9CF8-FB9A5A91A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6FF6D-4475-4E2B-B376-E1D45C0CA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3A9E5-99ED-426F-8ECD-C2CFCFD72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CC8E-6E4C-4AED-9B4C-DAFC277AA627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89A68-4D4F-4DE0-A6F8-6B90314C4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483D1-A496-4DD2-BA48-AE112BB3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A4D0-4017-4809-A42B-F04F6CDC8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462963-FE66-41A9-93CB-7BCAB9EF5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CD511-5FAD-4042-A0AF-F4DDCF4FB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BB91C-92C2-4812-B2EF-EF0FD684A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ACC8E-6E4C-4AED-9B4C-DAFC277AA627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A913E-6055-42D5-99B0-329AF4154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397D7-35CD-41BF-B093-CA2434486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BA4D0-4017-4809-A42B-F04F6CDC8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3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jpg"/><Relationship Id="rId3" Type="http://schemas.openxmlformats.org/officeDocument/2006/relationships/customXml" Target="../../customXml/item22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customXml" Target="../../customXml/item21.xml"/><Relationship Id="rId1" Type="http://schemas.openxmlformats.org/officeDocument/2006/relationships/customXml" Target="../../customXml/item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5" Type="http://schemas.openxmlformats.org/officeDocument/2006/relationships/customXml" Target="../../customXml/item24.xml"/><Relationship Id="rId10" Type="http://schemas.openxmlformats.org/officeDocument/2006/relationships/image" Target="../media/image4.png"/><Relationship Id="rId4" Type="http://schemas.openxmlformats.org/officeDocument/2006/relationships/customXml" Target="../../customXml/item23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../customXml/item17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13.xml"/><Relationship Id="rId6" Type="http://schemas.openxmlformats.org/officeDocument/2006/relationships/image" Target="../media/image2.png"/><Relationship Id="rId11" Type="http://schemas.openxmlformats.org/officeDocument/2006/relationships/image" Target="../media/image7.jp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3DED-A2C3-4158-A910-54048ECC4D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43D6A-2818-473E-A353-3938C74EDE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WebBrowser">
            <a:extLst>
              <a:ext uri="{FF2B5EF4-FFF2-40B4-BE49-F238E27FC236}">
                <a16:creationId xmlns:a16="http://schemas.microsoft.com/office/drawing/2014/main" id="{69A4AEFF-9C74-4150-B435-D35F617306E0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FDEC1B9F-1B97-42FB-B8C4-FC5BD02A22E3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9D0530D-DF87-42C4-B8A7-50F48B6B0CEA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6CA3F64-8764-488C-94D1-39C482B10A86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43D8ED36-7FA8-48A6-86EE-0CEF554FC79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A72F566-556B-4F63-8D27-41D5458E53D9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8FB1BC0-493A-4C94-B7AB-A2716CA900EE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F90350A9-CE27-4D13-878C-9D3707D81BA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8741D4E6-E54F-4B2C-88C0-2DD784C9833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C2B91172-969C-4CC2-91CD-645910E8A5A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C0368BBC-527D-4CC2-9D80-59C9F2BEF69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2CDA964D-7063-4FAF-B5AE-A1C89E7B9D8C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3CFB1309-D097-44BD-B21E-9CB00E61318A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83BB5446-6F59-43EC-AC7C-9CA4B8685A4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2B77BFF6-3006-43CD-8E05-5FB92BF02B3A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3BB152D-99FE-4B70-BE5D-78BF826FEBC3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B0C6FD6D-3C9B-45FB-9696-A7DE41D720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DDEE9105-754A-47EE-B68E-9F2301090D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6A63A4DA-9D93-4AA8-8DC0-991C64AEC8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5D361A0-8B73-4697-8D38-5AF0232A99C8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C2372F62-6034-4D02-BFED-F6237B0DD39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http://www.badmintongeek.com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EA4696C-9A96-4784-9CDE-41642EF39002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E9261706-935E-4266-BE77-27653DB51E3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5961DDD2-B7FA-4B8E-8149-507DB9FD798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BF2CB2F7-D634-4DDE-8A16-73711745D59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0762E62C-CB3C-4475-B36F-7C7B9A767462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A4328BDE-9A65-4DC5-AD9E-01F22E563D6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28874C03-23DB-4ECD-BB20-ED3CBAE17ACF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</p:grpSp>
        </p:grpSp>
      </p:grpSp>
      <p:pic>
        <p:nvPicPr>
          <p:cNvPr id="34" name="Picture 3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7E3A346-3C73-4AA0-9349-553017A19A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74" y="641219"/>
            <a:ext cx="462600" cy="46260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8808B7E-56AB-4E9F-9736-9B514C8469BA}"/>
              </a:ext>
            </a:extLst>
          </p:cNvPr>
          <p:cNvCxnSpPr/>
          <p:nvPr/>
        </p:nvCxnSpPr>
        <p:spPr>
          <a:xfrm>
            <a:off x="1639957" y="1103819"/>
            <a:ext cx="8999869" cy="18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E9CB601-B70C-4AC4-B0A6-2855F4361231}"/>
              </a:ext>
            </a:extLst>
          </p:cNvPr>
          <p:cNvSpPr/>
          <p:nvPr/>
        </p:nvSpPr>
        <p:spPr>
          <a:xfrm>
            <a:off x="2042948" y="763843"/>
            <a:ext cx="1512000" cy="262248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Home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DA1987-3FBD-4BAF-9174-EC35B6B10621}"/>
              </a:ext>
            </a:extLst>
          </p:cNvPr>
          <p:cNvSpPr/>
          <p:nvPr/>
        </p:nvSpPr>
        <p:spPr>
          <a:xfrm>
            <a:off x="3631148" y="767011"/>
            <a:ext cx="1512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About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E578CFC-98BF-4938-88F1-88533D2E7F35}"/>
              </a:ext>
            </a:extLst>
          </p:cNvPr>
          <p:cNvSpPr/>
          <p:nvPr/>
        </p:nvSpPr>
        <p:spPr>
          <a:xfrm>
            <a:off x="5218396" y="773847"/>
            <a:ext cx="1512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Beginner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C6AACD6-C553-4F30-B021-077D13246D3D}"/>
              </a:ext>
            </a:extLst>
          </p:cNvPr>
          <p:cNvSpPr/>
          <p:nvPr/>
        </p:nvSpPr>
        <p:spPr>
          <a:xfrm>
            <a:off x="6809646" y="778283"/>
            <a:ext cx="1512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Intermediate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A1E56C4-04BD-408C-9604-23F65E4F2405}"/>
              </a:ext>
            </a:extLst>
          </p:cNvPr>
          <p:cNvSpPr/>
          <p:nvPr/>
        </p:nvSpPr>
        <p:spPr>
          <a:xfrm>
            <a:off x="8401593" y="783425"/>
            <a:ext cx="1512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Advanced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97D40716-BC6D-4B4B-8A47-F7EBF385A978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324" y="730108"/>
            <a:ext cx="334514" cy="334514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275004CE-47E3-4012-95F7-EDB41E1885C0}"/>
              </a:ext>
            </a:extLst>
          </p:cNvPr>
          <p:cNvSpPr/>
          <p:nvPr/>
        </p:nvSpPr>
        <p:spPr>
          <a:xfrm>
            <a:off x="4094075" y="1617117"/>
            <a:ext cx="40916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/>
              <a:t>BadmintonGeek</a:t>
            </a:r>
            <a:r>
              <a:rPr lang="en-US" b="1" i="0" dirty="0">
                <a:solidFill>
                  <a:srgbClr val="FFFFFF"/>
                </a:solidFill>
                <a:effectLst/>
                <a:latin typeface="IBM Plex Mono"/>
              </a:rPr>
              <a:t>.</a:t>
            </a:r>
            <a:endParaRPr lang="en-US" dirty="0"/>
          </a:p>
        </p:txBody>
      </p:sp>
      <p:pic>
        <p:nvPicPr>
          <p:cNvPr id="79" name="Picture 7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1C8DBD3-BBFE-4249-B465-5E2B7D3EE2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24" y="3337862"/>
            <a:ext cx="3016731" cy="3016731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4869FAE0-4FC4-4D6E-BD9E-322DF62AEB0E}"/>
              </a:ext>
            </a:extLst>
          </p:cNvPr>
          <p:cNvSpPr/>
          <p:nvPr/>
        </p:nvSpPr>
        <p:spPr>
          <a:xfrm>
            <a:off x="1639956" y="2715523"/>
            <a:ext cx="8951843" cy="1192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02CF4F9-C344-4D3D-9988-6ED9922E1D30}"/>
              </a:ext>
            </a:extLst>
          </p:cNvPr>
          <p:cNvSpPr txBox="1"/>
          <p:nvPr/>
        </p:nvSpPr>
        <p:spPr>
          <a:xfrm>
            <a:off x="5564255" y="5948558"/>
            <a:ext cx="1103244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b="1" dirty="0">
                <a:solidFill>
                  <a:schemeClr val="bg1"/>
                </a:solidFill>
                <a:latin typeface="EucrosiaUPC" panose="020B0502040204020203" pitchFamily="18" charset="-34"/>
                <a:cs typeface="EucrosiaUPC" panose="020B0502040204020203" pitchFamily="18" charset="-34"/>
              </a:rPr>
              <a:t>SIGN UP</a:t>
            </a:r>
            <a:endParaRPr lang="en-US" b="1" dirty="0">
              <a:solidFill>
                <a:schemeClr val="bg1"/>
              </a:solidFill>
              <a:latin typeface="EucrosiaUPC" panose="020B0502040204020203" pitchFamily="18" charset="-34"/>
              <a:cs typeface="EucrosiaUPC" panose="020B0502040204020203" pitchFamily="18" charset="-34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465D2DD-5CC5-4129-A909-A1361B4AD131}"/>
              </a:ext>
            </a:extLst>
          </p:cNvPr>
          <p:cNvSpPr txBox="1"/>
          <p:nvPr/>
        </p:nvSpPr>
        <p:spPr>
          <a:xfrm>
            <a:off x="2412920" y="2833148"/>
            <a:ext cx="74539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More than just a forum and guide.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Also a community.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B48CE66-65FD-4536-921C-35D26006C568}"/>
              </a:ext>
            </a:extLst>
          </p:cNvPr>
          <p:cNvSpPr/>
          <p:nvPr/>
        </p:nvSpPr>
        <p:spPr>
          <a:xfrm>
            <a:off x="1609596" y="6517154"/>
            <a:ext cx="8982203" cy="24457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/>
              <a:t>2018- Badminton Geek</a:t>
            </a:r>
            <a:endParaRPr lang="en-US" sz="1200" dirty="0"/>
          </a:p>
        </p:txBody>
      </p:sp>
      <p:sp>
        <p:nvSpPr>
          <p:cNvPr id="84" name="Flowchart: Merge 83">
            <a:extLst>
              <a:ext uri="{FF2B5EF4-FFF2-40B4-BE49-F238E27FC236}">
                <a16:creationId xmlns:a16="http://schemas.microsoft.com/office/drawing/2014/main" id="{2049CE54-4ECB-4CFB-B462-0DE49263F92B}"/>
              </a:ext>
            </a:extLst>
          </p:cNvPr>
          <p:cNvSpPr/>
          <p:nvPr/>
        </p:nvSpPr>
        <p:spPr>
          <a:xfrm>
            <a:off x="6469010" y="885389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lowchart: Merge 84">
            <a:extLst>
              <a:ext uri="{FF2B5EF4-FFF2-40B4-BE49-F238E27FC236}">
                <a16:creationId xmlns:a16="http://schemas.microsoft.com/office/drawing/2014/main" id="{9D30D3F2-9556-478E-B1C2-26C1EB4F97DA}"/>
              </a:ext>
            </a:extLst>
          </p:cNvPr>
          <p:cNvSpPr/>
          <p:nvPr/>
        </p:nvSpPr>
        <p:spPr>
          <a:xfrm>
            <a:off x="9728015" y="885389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lowchart: Merge 85">
            <a:extLst>
              <a:ext uri="{FF2B5EF4-FFF2-40B4-BE49-F238E27FC236}">
                <a16:creationId xmlns:a16="http://schemas.microsoft.com/office/drawing/2014/main" id="{EECDF001-B6C9-4689-9BC4-3B1B6DA0AAC2}"/>
              </a:ext>
            </a:extLst>
          </p:cNvPr>
          <p:cNvSpPr/>
          <p:nvPr/>
        </p:nvSpPr>
        <p:spPr>
          <a:xfrm>
            <a:off x="8166104" y="885389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05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WebBrowser">
            <a:extLst>
              <a:ext uri="{FF2B5EF4-FFF2-40B4-BE49-F238E27FC236}">
                <a16:creationId xmlns:a16="http://schemas.microsoft.com/office/drawing/2014/main" id="{624A9EBD-C626-44C3-ADC8-6B4639A3386F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92" name="Background">
              <a:extLst>
                <a:ext uri="{FF2B5EF4-FFF2-40B4-BE49-F238E27FC236}">
                  <a16:creationId xmlns:a16="http://schemas.microsoft.com/office/drawing/2014/main" id="{2739862B-516C-4045-B3AB-FADFC3915AA6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BA71B1D-D02E-4FC7-8FA7-883D8B0897E1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2BA1F9A3-5BF7-47B0-B965-7E512A7B3EC4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18" name="Left Arrow 29">
                <a:extLst>
                  <a:ext uri="{FF2B5EF4-FFF2-40B4-BE49-F238E27FC236}">
                    <a16:creationId xmlns:a16="http://schemas.microsoft.com/office/drawing/2014/main" id="{DAD78409-9433-4D72-AEC9-CCDE654B3D0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045F80E7-E4C5-49B8-8547-B4293F93A511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993E1066-7594-426B-805B-C0B7CC2386F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Right Arrow 27">
                <a:extLst>
                  <a:ext uri="{FF2B5EF4-FFF2-40B4-BE49-F238E27FC236}">
                    <a16:creationId xmlns:a16="http://schemas.microsoft.com/office/drawing/2014/main" id="{399AB038-1BEC-4B6B-8F4B-CD169F8B707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5" name="Minimize - Maximize - Close">
              <a:extLst>
                <a:ext uri="{FF2B5EF4-FFF2-40B4-BE49-F238E27FC236}">
                  <a16:creationId xmlns:a16="http://schemas.microsoft.com/office/drawing/2014/main" id="{D615C19D-0901-446F-8C51-64109DD8AFCA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10" name="Line">
                <a:extLst>
                  <a:ext uri="{FF2B5EF4-FFF2-40B4-BE49-F238E27FC236}">
                    <a16:creationId xmlns:a16="http://schemas.microsoft.com/office/drawing/2014/main" id="{5C9F3D8B-E42B-4158-915A-C89B6BEFDB62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1" name="Line">
                <a:extLst>
                  <a:ext uri="{FF2B5EF4-FFF2-40B4-BE49-F238E27FC236}">
                    <a16:creationId xmlns:a16="http://schemas.microsoft.com/office/drawing/2014/main" id="{03F5880A-A884-485C-B82D-77CEA0533FB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12" name="Line">
                <a:extLst>
                  <a:ext uri="{FF2B5EF4-FFF2-40B4-BE49-F238E27FC236}">
                    <a16:creationId xmlns:a16="http://schemas.microsoft.com/office/drawing/2014/main" id="{595BF6FB-C479-463E-BACD-097055EE67BA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Line">
                <a:extLst>
                  <a:ext uri="{FF2B5EF4-FFF2-40B4-BE49-F238E27FC236}">
                    <a16:creationId xmlns:a16="http://schemas.microsoft.com/office/drawing/2014/main" id="{D1A8B3B0-364D-4C84-8156-D3AB2029869A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Line">
                <a:extLst>
                  <a:ext uri="{FF2B5EF4-FFF2-40B4-BE49-F238E27FC236}">
                    <a16:creationId xmlns:a16="http://schemas.microsoft.com/office/drawing/2014/main" id="{02D37388-DEFE-40E1-A5FD-A2D4945785D4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6" name="WebPageBody">
              <a:extLst>
                <a:ext uri="{FF2B5EF4-FFF2-40B4-BE49-F238E27FC236}">
                  <a16:creationId xmlns:a16="http://schemas.microsoft.com/office/drawing/2014/main" id="{B7571A2C-8020-4771-88F6-B1F27B26C3F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5D514074-FA2E-484A-8FE6-CF7C39313F02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07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38656D80-1A03-4C93-A0E6-61C79DB85A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108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88F2F6A3-C15E-4038-93A9-A488940CEC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109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358EF9C5-2386-473A-9E08-87B0F21F81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4F89A90A-29E8-4EF4-B687-F6830CE4688D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99" name="UrlBar">
                <a:extLst>
                  <a:ext uri="{FF2B5EF4-FFF2-40B4-BE49-F238E27FC236}">
                    <a16:creationId xmlns:a16="http://schemas.microsoft.com/office/drawing/2014/main" id="{41FE9975-1A2E-4D5F-962B-08404C5693AC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http://www.badmintongeek.com</a:t>
                </a:r>
              </a:p>
            </p:txBody>
          </p: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BC318806-6EEE-43C0-AA8F-3B2D456F29D4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01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F56D913-8AD4-417A-A427-F39EF12429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02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85B057A8-68D2-4C0A-809B-76AABFBD4E4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03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C3E5D69E-0D85-4AF8-889A-76FCC5FEC3E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grpSp>
              <p:nvGrpSpPr>
                <p:cNvPr id="104" name="X">
                  <a:extLst>
                    <a:ext uri="{FF2B5EF4-FFF2-40B4-BE49-F238E27FC236}">
                      <a16:creationId xmlns:a16="http://schemas.microsoft.com/office/drawing/2014/main" id="{C650E7F0-6D18-4934-8D65-38C4E63B5D8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62E7FF7C-5F5B-4161-95FD-52D64122B7C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17387E03-83B2-4E12-8AA2-29F5840C8647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</p:grpSp>
        </p:grp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1F63AB8-73C0-48AE-ACCD-764927366CBD}"/>
              </a:ext>
            </a:extLst>
          </p:cNvPr>
          <p:cNvSpPr/>
          <p:nvPr/>
        </p:nvSpPr>
        <p:spPr>
          <a:xfrm>
            <a:off x="1609596" y="6517154"/>
            <a:ext cx="8982203" cy="24457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/>
              <a:t>2018- Badminton Geek</a:t>
            </a:r>
            <a:endParaRPr lang="en-US" sz="1200" dirty="0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7AD93175-7D31-4E4F-89D9-F27D1B4C02AF}"/>
              </a:ext>
            </a:extLst>
          </p:cNvPr>
          <p:cNvSpPr/>
          <p:nvPr/>
        </p:nvSpPr>
        <p:spPr>
          <a:xfrm>
            <a:off x="3896139" y="1600200"/>
            <a:ext cx="4502426" cy="4351338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5CDBCB5-F1D6-491E-894E-5929F8B4A8BF}"/>
              </a:ext>
            </a:extLst>
          </p:cNvPr>
          <p:cNvSpPr txBox="1"/>
          <p:nvPr/>
        </p:nvSpPr>
        <p:spPr>
          <a:xfrm>
            <a:off x="4560111" y="1855758"/>
            <a:ext cx="3119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000" dirty="0">
                <a:solidFill>
                  <a:schemeClr val="tx2"/>
                </a:solidFill>
              </a:rPr>
              <a:t>Join </a:t>
            </a:r>
            <a:r>
              <a:rPr lang="en-MY" sz="2000" dirty="0" err="1">
                <a:solidFill>
                  <a:schemeClr val="tx2"/>
                </a:solidFill>
              </a:rPr>
              <a:t>BadmintonGeek</a:t>
            </a:r>
            <a:r>
              <a:rPr lang="en-MY" sz="2000" dirty="0">
                <a:solidFill>
                  <a:schemeClr val="tx2"/>
                </a:solidFill>
              </a:rPr>
              <a:t> Today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2E503CD-EAC4-4689-BA11-9246D43AAB7D}"/>
              </a:ext>
            </a:extLst>
          </p:cNvPr>
          <p:cNvSpPr txBox="1"/>
          <p:nvPr/>
        </p:nvSpPr>
        <p:spPr>
          <a:xfrm>
            <a:off x="4427883" y="2658059"/>
            <a:ext cx="34786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MY" dirty="0" err="1">
                <a:solidFill>
                  <a:schemeClr val="bg2">
                    <a:lumMod val="50000"/>
                  </a:schemeClr>
                </a:solidFill>
              </a:rPr>
              <a:t>Fullname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24C1B0E-C588-406C-BB55-807F90747FE9}"/>
              </a:ext>
            </a:extLst>
          </p:cNvPr>
          <p:cNvSpPr txBox="1"/>
          <p:nvPr/>
        </p:nvSpPr>
        <p:spPr>
          <a:xfrm>
            <a:off x="4427883" y="3131580"/>
            <a:ext cx="34786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bg2">
                    <a:lumMod val="50000"/>
                  </a:schemeClr>
                </a:solidFill>
              </a:rPr>
              <a:t>Username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3775F95-329B-45D3-9232-74350A1984D3}"/>
              </a:ext>
            </a:extLst>
          </p:cNvPr>
          <p:cNvSpPr txBox="1"/>
          <p:nvPr/>
        </p:nvSpPr>
        <p:spPr>
          <a:xfrm>
            <a:off x="4427883" y="3603744"/>
            <a:ext cx="34786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bg2">
                    <a:lumMod val="50000"/>
                  </a:schemeClr>
                </a:solidFill>
              </a:rPr>
              <a:t>Email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5E8AE4E-9D41-444C-91ED-F19E607EC91D}"/>
              </a:ext>
            </a:extLst>
          </p:cNvPr>
          <p:cNvSpPr txBox="1"/>
          <p:nvPr/>
        </p:nvSpPr>
        <p:spPr>
          <a:xfrm>
            <a:off x="4427883" y="4088789"/>
            <a:ext cx="34786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bg2">
                    <a:lumMod val="50000"/>
                  </a:schemeClr>
                </a:solidFill>
              </a:rPr>
              <a:t>Password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22AB7C4-5F02-4FC4-83FD-A672A8BBE3B2}"/>
              </a:ext>
            </a:extLst>
          </p:cNvPr>
          <p:cNvSpPr txBox="1"/>
          <p:nvPr/>
        </p:nvSpPr>
        <p:spPr>
          <a:xfrm>
            <a:off x="4427882" y="4598073"/>
            <a:ext cx="34786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bg2">
                    <a:lumMod val="50000"/>
                  </a:schemeClr>
                </a:solidFill>
              </a:rPr>
              <a:t>Confirm Password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BD8F77C-436C-41D5-B821-43A8092DABE2}"/>
              </a:ext>
            </a:extLst>
          </p:cNvPr>
          <p:cNvSpPr txBox="1"/>
          <p:nvPr/>
        </p:nvSpPr>
        <p:spPr>
          <a:xfrm>
            <a:off x="4427882" y="5307595"/>
            <a:ext cx="3478695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b="1" dirty="0">
                <a:solidFill>
                  <a:schemeClr val="bg1"/>
                </a:solidFill>
              </a:rPr>
              <a:t>SIGN UP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0" name="Flowchart: Merge 149">
            <a:extLst>
              <a:ext uri="{FF2B5EF4-FFF2-40B4-BE49-F238E27FC236}">
                <a16:creationId xmlns:a16="http://schemas.microsoft.com/office/drawing/2014/main" id="{799C7160-C478-41FD-A252-1266B15BAAF2}"/>
              </a:ext>
            </a:extLst>
          </p:cNvPr>
          <p:cNvSpPr/>
          <p:nvPr/>
        </p:nvSpPr>
        <p:spPr>
          <a:xfrm>
            <a:off x="6481414" y="2153673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lowchart: Merge 150">
            <a:extLst>
              <a:ext uri="{FF2B5EF4-FFF2-40B4-BE49-F238E27FC236}">
                <a16:creationId xmlns:a16="http://schemas.microsoft.com/office/drawing/2014/main" id="{45BB52BB-20DC-4FFC-8427-B27AE7D8DDB0}"/>
              </a:ext>
            </a:extLst>
          </p:cNvPr>
          <p:cNvSpPr/>
          <p:nvPr/>
        </p:nvSpPr>
        <p:spPr>
          <a:xfrm>
            <a:off x="9740419" y="2153673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lowchart: Merge 151">
            <a:extLst>
              <a:ext uri="{FF2B5EF4-FFF2-40B4-BE49-F238E27FC236}">
                <a16:creationId xmlns:a16="http://schemas.microsoft.com/office/drawing/2014/main" id="{8C99FB67-32BC-4974-BA15-03F953DC6DDF}"/>
              </a:ext>
            </a:extLst>
          </p:cNvPr>
          <p:cNvSpPr/>
          <p:nvPr/>
        </p:nvSpPr>
        <p:spPr>
          <a:xfrm>
            <a:off x="8178508" y="2153673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4" name="Picture 16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6F1F7F5-7038-49CC-B421-EE014F454A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74" y="641219"/>
            <a:ext cx="462600" cy="462600"/>
          </a:xfrm>
          <a:prstGeom prst="rect">
            <a:avLst/>
          </a:prstGeom>
        </p:spPr>
      </p:pic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02F18CA7-A645-4904-A4B2-398886F1C9C4}"/>
              </a:ext>
            </a:extLst>
          </p:cNvPr>
          <p:cNvCxnSpPr/>
          <p:nvPr/>
        </p:nvCxnSpPr>
        <p:spPr>
          <a:xfrm>
            <a:off x="1639957" y="1103819"/>
            <a:ext cx="8999869" cy="18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83CB72A4-BCF7-48D3-9C3B-B6B2C21924A6}"/>
              </a:ext>
            </a:extLst>
          </p:cNvPr>
          <p:cNvSpPr/>
          <p:nvPr/>
        </p:nvSpPr>
        <p:spPr>
          <a:xfrm>
            <a:off x="2042948" y="763843"/>
            <a:ext cx="1512000" cy="262248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Home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89F6A6D0-5D69-40A5-B3F6-E68884BECD1F}"/>
              </a:ext>
            </a:extLst>
          </p:cNvPr>
          <p:cNvSpPr/>
          <p:nvPr/>
        </p:nvSpPr>
        <p:spPr>
          <a:xfrm>
            <a:off x="3631148" y="767011"/>
            <a:ext cx="1512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About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1D12353-8857-4417-B5DB-E87F54EC3E6D}"/>
              </a:ext>
            </a:extLst>
          </p:cNvPr>
          <p:cNvSpPr/>
          <p:nvPr/>
        </p:nvSpPr>
        <p:spPr>
          <a:xfrm>
            <a:off x="5218396" y="773847"/>
            <a:ext cx="1512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Beginner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7CB5B84C-DF89-499D-A0BD-56B0285409F7}"/>
              </a:ext>
            </a:extLst>
          </p:cNvPr>
          <p:cNvSpPr/>
          <p:nvPr/>
        </p:nvSpPr>
        <p:spPr>
          <a:xfrm>
            <a:off x="6809646" y="778283"/>
            <a:ext cx="1512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Intermediate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5E5674F5-2FFF-45A0-90A3-D01FFD4987D8}"/>
              </a:ext>
            </a:extLst>
          </p:cNvPr>
          <p:cNvSpPr/>
          <p:nvPr/>
        </p:nvSpPr>
        <p:spPr>
          <a:xfrm>
            <a:off x="8401593" y="783425"/>
            <a:ext cx="1512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Advanced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BD436929-1DC9-412B-917D-E45B158F2D97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324" y="730108"/>
            <a:ext cx="334514" cy="334514"/>
          </a:xfrm>
          <a:prstGeom prst="rect">
            <a:avLst/>
          </a:prstGeom>
        </p:spPr>
      </p:pic>
      <p:sp>
        <p:nvSpPr>
          <p:cNvPr id="172" name="Flowchart: Merge 171">
            <a:extLst>
              <a:ext uri="{FF2B5EF4-FFF2-40B4-BE49-F238E27FC236}">
                <a16:creationId xmlns:a16="http://schemas.microsoft.com/office/drawing/2014/main" id="{B74CA4FC-6068-4F96-A9F8-1872A78A664F}"/>
              </a:ext>
            </a:extLst>
          </p:cNvPr>
          <p:cNvSpPr/>
          <p:nvPr/>
        </p:nvSpPr>
        <p:spPr>
          <a:xfrm>
            <a:off x="6469010" y="885389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Flowchart: Merge 172">
            <a:extLst>
              <a:ext uri="{FF2B5EF4-FFF2-40B4-BE49-F238E27FC236}">
                <a16:creationId xmlns:a16="http://schemas.microsoft.com/office/drawing/2014/main" id="{774399F3-E5C6-4DB1-A888-28B43817C867}"/>
              </a:ext>
            </a:extLst>
          </p:cNvPr>
          <p:cNvSpPr/>
          <p:nvPr/>
        </p:nvSpPr>
        <p:spPr>
          <a:xfrm>
            <a:off x="9728015" y="885389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lowchart: Merge 173">
            <a:extLst>
              <a:ext uri="{FF2B5EF4-FFF2-40B4-BE49-F238E27FC236}">
                <a16:creationId xmlns:a16="http://schemas.microsoft.com/office/drawing/2014/main" id="{47403D52-72F3-42CE-BD4E-AF288776516C}"/>
              </a:ext>
            </a:extLst>
          </p:cNvPr>
          <p:cNvSpPr/>
          <p:nvPr/>
        </p:nvSpPr>
        <p:spPr>
          <a:xfrm>
            <a:off x="8166104" y="885389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WebBrowser">
            <a:extLst>
              <a:ext uri="{FF2B5EF4-FFF2-40B4-BE49-F238E27FC236}">
                <a16:creationId xmlns:a16="http://schemas.microsoft.com/office/drawing/2014/main" id="{62556EF3-CA09-4496-A80E-187A2D4DBBCA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0" name="Background">
              <a:extLst>
                <a:ext uri="{FF2B5EF4-FFF2-40B4-BE49-F238E27FC236}">
                  <a16:creationId xmlns:a16="http://schemas.microsoft.com/office/drawing/2014/main" id="{A42FC695-FFDE-4B59-BC94-CAFD1A314CB4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3CB8B8F-B031-4C47-8FC0-822351B0447E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ED1C1DCA-9BC8-4E6D-A46C-462B3F772C1E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Left Arrow 29">
                <a:extLst>
                  <a:ext uri="{FF2B5EF4-FFF2-40B4-BE49-F238E27FC236}">
                    <a16:creationId xmlns:a16="http://schemas.microsoft.com/office/drawing/2014/main" id="{3BC031D1-1126-4E85-BE80-7E31ED9B715C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B20D71A-3DDA-4EB6-AF38-F0A596C9C2F2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F8F98C24-0F60-4E47-8E4A-0E3A82C3FCD4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Right Arrow 27">
                <a:extLst>
                  <a:ext uri="{FF2B5EF4-FFF2-40B4-BE49-F238E27FC236}">
                    <a16:creationId xmlns:a16="http://schemas.microsoft.com/office/drawing/2014/main" id="{82525EC3-E8BB-452E-89E4-059E0BEA4F09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3" name="Minimize - Maximize - Close">
              <a:extLst>
                <a:ext uri="{FF2B5EF4-FFF2-40B4-BE49-F238E27FC236}">
                  <a16:creationId xmlns:a16="http://schemas.microsoft.com/office/drawing/2014/main" id="{748333B4-A864-4999-8D66-B182E4EED1C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8" name="Line">
                <a:extLst>
                  <a:ext uri="{FF2B5EF4-FFF2-40B4-BE49-F238E27FC236}">
                    <a16:creationId xmlns:a16="http://schemas.microsoft.com/office/drawing/2014/main" id="{B134F7FC-ABB5-4A7F-BD22-1D7264F4D2CD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9" name="Line">
                <a:extLst>
                  <a:ext uri="{FF2B5EF4-FFF2-40B4-BE49-F238E27FC236}">
                    <a16:creationId xmlns:a16="http://schemas.microsoft.com/office/drawing/2014/main" id="{6205C273-9C53-4311-982E-9EB76D22B8E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70" name="Line">
                <a:extLst>
                  <a:ext uri="{FF2B5EF4-FFF2-40B4-BE49-F238E27FC236}">
                    <a16:creationId xmlns:a16="http://schemas.microsoft.com/office/drawing/2014/main" id="{FE5D67E3-3F6A-4A98-8E62-F69915E7D5F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Line">
                <a:extLst>
                  <a:ext uri="{FF2B5EF4-FFF2-40B4-BE49-F238E27FC236}">
                    <a16:creationId xmlns:a16="http://schemas.microsoft.com/office/drawing/2014/main" id="{1FC48A18-37C9-4A27-BA6A-9CA270A89B4E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Line">
                <a:extLst>
                  <a:ext uri="{FF2B5EF4-FFF2-40B4-BE49-F238E27FC236}">
                    <a16:creationId xmlns:a16="http://schemas.microsoft.com/office/drawing/2014/main" id="{6520C2C3-5199-44DF-A617-828BC31AE395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4" name="WebPageBody">
              <a:extLst>
                <a:ext uri="{FF2B5EF4-FFF2-40B4-BE49-F238E27FC236}">
                  <a16:creationId xmlns:a16="http://schemas.microsoft.com/office/drawing/2014/main" id="{1FACB37C-7D46-4C26-9BD4-36D18A464E2E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E7E6AA2-125C-4427-9258-FBD72E310005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65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BF04366B-6291-4FDA-964C-8912CB8BD0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66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FB42DDD1-101E-4428-8809-7810E114FD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67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353C8D-2927-4800-9549-D6A18280DA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529975C-D7BC-42B3-8A4E-D6A35EA26787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57" name="UrlBar">
                <a:extLst>
                  <a:ext uri="{FF2B5EF4-FFF2-40B4-BE49-F238E27FC236}">
                    <a16:creationId xmlns:a16="http://schemas.microsoft.com/office/drawing/2014/main" id="{D0019BF3-C630-4C18-92D5-155A212A792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http://www.badmintongeek.com</a:t>
                </a: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715B57E2-43AD-47CF-835F-2E99EA1F9A83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59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084B9C5-C32E-4635-BDDD-2CA5C9A727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60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93495413-38BC-403E-9C34-E73F24F565E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61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1CA6EEB-9AF6-46E0-BC88-A5A253E586C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grpSp>
              <p:nvGrpSpPr>
                <p:cNvPr id="62" name="X">
                  <a:extLst>
                    <a:ext uri="{FF2B5EF4-FFF2-40B4-BE49-F238E27FC236}">
                      <a16:creationId xmlns:a16="http://schemas.microsoft.com/office/drawing/2014/main" id="{788F35AC-AE64-4461-B380-D4F9D8FF1E39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EDE5E135-190B-49C2-894D-400E351674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5D78DF5A-EFA9-49E6-A1CD-37AFFC3076DE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</p:grpSp>
        </p:grp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D2241B1E-5DC3-4359-88F7-08FC04DB266B}"/>
              </a:ext>
            </a:extLst>
          </p:cNvPr>
          <p:cNvSpPr/>
          <p:nvPr/>
        </p:nvSpPr>
        <p:spPr>
          <a:xfrm>
            <a:off x="4094075" y="1617117"/>
            <a:ext cx="40916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/>
              <a:t>BadmintonGeek</a:t>
            </a:r>
            <a:r>
              <a:rPr lang="en-US" b="1" i="0" dirty="0">
                <a:solidFill>
                  <a:srgbClr val="FFFFFF"/>
                </a:solidFill>
                <a:effectLst/>
                <a:latin typeface="IBM Plex Mono"/>
              </a:rPr>
              <a:t>.</a:t>
            </a:r>
            <a:endParaRPr lang="en-US" dirty="0"/>
          </a:p>
        </p:txBody>
      </p:sp>
      <p:pic>
        <p:nvPicPr>
          <p:cNvPr id="86" name="Picture 8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2B78240-0058-4CF9-83FF-48C668223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24" y="3337862"/>
            <a:ext cx="3016731" cy="3016731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E39424E5-5AAF-4E4F-B574-3BF8EC494DB4}"/>
              </a:ext>
            </a:extLst>
          </p:cNvPr>
          <p:cNvSpPr/>
          <p:nvPr/>
        </p:nvSpPr>
        <p:spPr>
          <a:xfrm>
            <a:off x="1639956" y="2715523"/>
            <a:ext cx="8951843" cy="1192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98D5911-5851-4FB6-A4FB-A912E4BCDDAA}"/>
              </a:ext>
            </a:extLst>
          </p:cNvPr>
          <p:cNvSpPr txBox="1"/>
          <p:nvPr/>
        </p:nvSpPr>
        <p:spPr>
          <a:xfrm>
            <a:off x="5564255" y="5948558"/>
            <a:ext cx="1103244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b="1" dirty="0">
                <a:solidFill>
                  <a:schemeClr val="bg1"/>
                </a:solidFill>
                <a:latin typeface="EucrosiaUPC" panose="020B0502040204020203" pitchFamily="18" charset="-34"/>
                <a:cs typeface="EucrosiaUPC" panose="020B0502040204020203" pitchFamily="18" charset="-34"/>
              </a:rPr>
              <a:t>SIGN UP</a:t>
            </a:r>
            <a:endParaRPr lang="en-US" b="1" dirty="0">
              <a:solidFill>
                <a:schemeClr val="bg1"/>
              </a:solidFill>
              <a:latin typeface="EucrosiaUPC" panose="020B0502040204020203" pitchFamily="18" charset="-34"/>
              <a:cs typeface="EucrosiaUPC" panose="020B0502040204020203" pitchFamily="18" charset="-34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22E0619-7004-42CD-9B3A-323CAA74F5D5}"/>
              </a:ext>
            </a:extLst>
          </p:cNvPr>
          <p:cNvSpPr txBox="1"/>
          <p:nvPr/>
        </p:nvSpPr>
        <p:spPr>
          <a:xfrm>
            <a:off x="2412920" y="2833148"/>
            <a:ext cx="74539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More than just a forum and guide.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Also a community.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307FF4A-DF92-42B1-AD70-40169A162436}"/>
              </a:ext>
            </a:extLst>
          </p:cNvPr>
          <p:cNvSpPr/>
          <p:nvPr/>
        </p:nvSpPr>
        <p:spPr>
          <a:xfrm>
            <a:off x="1609596" y="6517154"/>
            <a:ext cx="8982203" cy="24457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/>
              <a:t>2018- Badminton Geek</a:t>
            </a:r>
            <a:endParaRPr lang="en-US" sz="1200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070AB5C-EB63-462A-80E3-30039DF2C16F}"/>
              </a:ext>
            </a:extLst>
          </p:cNvPr>
          <p:cNvSpPr/>
          <p:nvPr/>
        </p:nvSpPr>
        <p:spPr>
          <a:xfrm>
            <a:off x="3870256" y="1652618"/>
            <a:ext cx="4451485" cy="306581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F4C116D-7B4A-43DA-9C55-D4B6BB580A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112" y="1514220"/>
            <a:ext cx="1412995" cy="1412995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AAA66283-9CD9-45C4-8875-C251940E9491}"/>
              </a:ext>
            </a:extLst>
          </p:cNvPr>
          <p:cNvSpPr txBox="1"/>
          <p:nvPr/>
        </p:nvSpPr>
        <p:spPr>
          <a:xfrm>
            <a:off x="4356652" y="2931827"/>
            <a:ext cx="347869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bg2">
                    <a:lumMod val="50000"/>
                  </a:schemeClr>
                </a:solidFill>
              </a:rPr>
              <a:t>Username or Email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3F9C62E-98AB-469F-926D-2F756731A22A}"/>
              </a:ext>
            </a:extLst>
          </p:cNvPr>
          <p:cNvSpPr txBox="1"/>
          <p:nvPr/>
        </p:nvSpPr>
        <p:spPr>
          <a:xfrm>
            <a:off x="4356652" y="3463720"/>
            <a:ext cx="347869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bg2">
                    <a:lumMod val="50000"/>
                  </a:schemeClr>
                </a:solidFill>
              </a:rPr>
              <a:t>Password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649D765-84BC-4C3D-B8C0-1A37D22E18BF}"/>
              </a:ext>
            </a:extLst>
          </p:cNvPr>
          <p:cNvSpPr txBox="1"/>
          <p:nvPr/>
        </p:nvSpPr>
        <p:spPr>
          <a:xfrm>
            <a:off x="5605053" y="4116036"/>
            <a:ext cx="828672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b="1" dirty="0">
                <a:solidFill>
                  <a:schemeClr val="bg1"/>
                </a:solidFill>
              </a:rPr>
              <a:t>Login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96" name="Picture 9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D8E869F-5810-458B-B465-ACF55157E2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74" y="641219"/>
            <a:ext cx="462600" cy="462600"/>
          </a:xfrm>
          <a:prstGeom prst="rect">
            <a:avLst/>
          </a:prstGeom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6EEBD0B-427A-4529-B7F8-0E2D0A3F2875}"/>
              </a:ext>
            </a:extLst>
          </p:cNvPr>
          <p:cNvCxnSpPr/>
          <p:nvPr/>
        </p:nvCxnSpPr>
        <p:spPr>
          <a:xfrm>
            <a:off x="1639957" y="1103819"/>
            <a:ext cx="8999869" cy="18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F9D1AC41-0637-43A1-B973-7445948A3D74}"/>
              </a:ext>
            </a:extLst>
          </p:cNvPr>
          <p:cNvSpPr/>
          <p:nvPr/>
        </p:nvSpPr>
        <p:spPr>
          <a:xfrm>
            <a:off x="2042948" y="763843"/>
            <a:ext cx="1512000" cy="262248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Home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FF0AB27-DA15-4316-82CF-F0285C6610A3}"/>
              </a:ext>
            </a:extLst>
          </p:cNvPr>
          <p:cNvSpPr/>
          <p:nvPr/>
        </p:nvSpPr>
        <p:spPr>
          <a:xfrm>
            <a:off x="3631148" y="767011"/>
            <a:ext cx="1512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About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9A38150-AB7D-4522-987C-77722B007647}"/>
              </a:ext>
            </a:extLst>
          </p:cNvPr>
          <p:cNvSpPr/>
          <p:nvPr/>
        </p:nvSpPr>
        <p:spPr>
          <a:xfrm>
            <a:off x="5218396" y="773847"/>
            <a:ext cx="1512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Beginner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523702D-0B35-474F-B4A3-A2175DE0EE05}"/>
              </a:ext>
            </a:extLst>
          </p:cNvPr>
          <p:cNvSpPr/>
          <p:nvPr/>
        </p:nvSpPr>
        <p:spPr>
          <a:xfrm>
            <a:off x="6809646" y="778283"/>
            <a:ext cx="1512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Intermediate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2828ACE-964F-4B9A-97DF-4093FF059550}"/>
              </a:ext>
            </a:extLst>
          </p:cNvPr>
          <p:cNvSpPr/>
          <p:nvPr/>
        </p:nvSpPr>
        <p:spPr>
          <a:xfrm>
            <a:off x="8401593" y="783425"/>
            <a:ext cx="1512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Advanced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0AA74BA0-D015-4ECD-AE47-0BE0324B31F4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324" y="730108"/>
            <a:ext cx="334514" cy="334514"/>
          </a:xfrm>
          <a:prstGeom prst="rect">
            <a:avLst/>
          </a:prstGeom>
        </p:spPr>
      </p:pic>
      <p:sp>
        <p:nvSpPr>
          <p:cNvPr id="104" name="Flowchart: Merge 103">
            <a:extLst>
              <a:ext uri="{FF2B5EF4-FFF2-40B4-BE49-F238E27FC236}">
                <a16:creationId xmlns:a16="http://schemas.microsoft.com/office/drawing/2014/main" id="{79D0D144-4398-43D2-812A-D0F32236EBC9}"/>
              </a:ext>
            </a:extLst>
          </p:cNvPr>
          <p:cNvSpPr/>
          <p:nvPr/>
        </p:nvSpPr>
        <p:spPr>
          <a:xfrm>
            <a:off x="6469010" y="885389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lowchart: Merge 104">
            <a:extLst>
              <a:ext uri="{FF2B5EF4-FFF2-40B4-BE49-F238E27FC236}">
                <a16:creationId xmlns:a16="http://schemas.microsoft.com/office/drawing/2014/main" id="{ECF8AAA9-5484-40BA-95C1-7647D31F1633}"/>
              </a:ext>
            </a:extLst>
          </p:cNvPr>
          <p:cNvSpPr/>
          <p:nvPr/>
        </p:nvSpPr>
        <p:spPr>
          <a:xfrm>
            <a:off x="9728015" y="885389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lowchart: Merge 105">
            <a:extLst>
              <a:ext uri="{FF2B5EF4-FFF2-40B4-BE49-F238E27FC236}">
                <a16:creationId xmlns:a16="http://schemas.microsoft.com/office/drawing/2014/main" id="{4C198BFE-0C52-4FC3-9435-7D99DA8C04F4}"/>
              </a:ext>
            </a:extLst>
          </p:cNvPr>
          <p:cNvSpPr/>
          <p:nvPr/>
        </p:nvSpPr>
        <p:spPr>
          <a:xfrm>
            <a:off x="8166104" y="885389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WebBrowser">
            <a:extLst>
              <a:ext uri="{FF2B5EF4-FFF2-40B4-BE49-F238E27FC236}">
                <a16:creationId xmlns:a16="http://schemas.microsoft.com/office/drawing/2014/main" id="{75E2DA49-365A-4823-BE86-E0DFC03A7A33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-115503"/>
            <a:ext cx="9144000" cy="6858000"/>
            <a:chOff x="0" y="0"/>
            <a:chExt cx="9144000" cy="6858000"/>
          </a:xfrm>
        </p:grpSpPr>
        <p:sp>
          <p:nvSpPr>
            <p:cNvPr id="6" name="Background">
              <a:extLst>
                <a:ext uri="{FF2B5EF4-FFF2-40B4-BE49-F238E27FC236}">
                  <a16:creationId xmlns:a16="http://schemas.microsoft.com/office/drawing/2014/main" id="{83E01CD8-B21D-411A-8199-FCBA0915519A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69160D0-9203-468E-BC4C-88BE2A4E82DD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9D621CA-A050-431B-B4A8-EFDF68D36261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D1349BDD-C5EA-44EA-AB05-3D007B8311F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D4FB778-FD08-4549-814B-5C15F895E3D7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17D96A6-A958-4A94-BB09-5852C97FC92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8E1DC931-53A1-4C99-854D-12B00395789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BFA81474-CF4A-4EA3-9281-A541A48D277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7BB30B9-286F-45C7-A917-2FD81A34C03D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92DCF7ED-FE05-4AFF-84D1-9C5F48EE920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36F238FD-AD09-4CB6-82AF-1C5C05A865A0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E99C75F1-F670-4819-96F4-63708F81A82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26683FD1-4148-44DC-996C-6556E3B1B41A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C0347C4A-D6C3-46E4-B4DD-1DCDD03A3C1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85C8D15-3204-41AE-96E5-BDC6EF784DF7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1C4FA9CE-A91B-4FAB-9356-F1253F1323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05934383-EEFE-4108-B3D8-009A4D014F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C31E7289-3B93-4B58-95E4-28740DC4E3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394AE8E-3020-43E6-84BA-8D55E8849165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0A07FDA7-F344-4B43-BF85-1561B775CF6C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http://www.badmintongeek.com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1C3D60C-D533-4F63-82BD-68B7128913DA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166DF54C-8EB2-43CD-A2D4-9F9A36DEB1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2202F686-332D-481A-A9E3-9662FE8ACE8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2BB7B5F-69B6-4DF0-8424-4C7EF622F5E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51A0FA98-7FEF-4C75-AB62-0ECC4969C64E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F3042F96-92EB-4A31-9711-86498993C31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88BFBBBC-0142-4A9F-A7EB-F121E163E3A1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</p:grpSp>
        </p:grp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115C030-B2F3-4687-96AF-2BBC034C9526}"/>
              </a:ext>
            </a:extLst>
          </p:cNvPr>
          <p:cNvSpPr/>
          <p:nvPr/>
        </p:nvSpPr>
        <p:spPr>
          <a:xfrm>
            <a:off x="1609596" y="6517154"/>
            <a:ext cx="8982203" cy="24457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/>
              <a:t>2018- Badminton Geek</a:t>
            </a:r>
            <a:endParaRPr lang="en-US" sz="1200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67A4BC1-3C60-4E53-BA5E-21F3C73F57B9}"/>
              </a:ext>
            </a:extLst>
          </p:cNvPr>
          <p:cNvCxnSpPr>
            <a:cxnSpLocks/>
          </p:cNvCxnSpPr>
          <p:nvPr/>
        </p:nvCxnSpPr>
        <p:spPr>
          <a:xfrm>
            <a:off x="1609596" y="2186609"/>
            <a:ext cx="8982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5094DD3-201D-4E45-AF77-03430C83831F}"/>
              </a:ext>
            </a:extLst>
          </p:cNvPr>
          <p:cNvSpPr txBox="1"/>
          <p:nvPr/>
        </p:nvSpPr>
        <p:spPr>
          <a:xfrm>
            <a:off x="4739309" y="1031032"/>
            <a:ext cx="2713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BEGINNER</a:t>
            </a:r>
            <a:endParaRPr 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6640D5-9F8D-4920-94A5-BF119FAD47DB}"/>
              </a:ext>
            </a:extLst>
          </p:cNvPr>
          <p:cNvSpPr txBox="1"/>
          <p:nvPr/>
        </p:nvSpPr>
        <p:spPr>
          <a:xfrm>
            <a:off x="5423006" y="1568669"/>
            <a:ext cx="1345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TOPIC</a:t>
            </a:r>
            <a:endParaRPr 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69" name="Picture 6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1D01F0A-B21F-475B-990A-AE6F931AFFA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74" y="641219"/>
            <a:ext cx="462600" cy="462600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9433F32-5241-4C92-A4E8-6E4C3E4DCE48}"/>
              </a:ext>
            </a:extLst>
          </p:cNvPr>
          <p:cNvCxnSpPr/>
          <p:nvPr/>
        </p:nvCxnSpPr>
        <p:spPr>
          <a:xfrm>
            <a:off x="1639957" y="1103819"/>
            <a:ext cx="8999869" cy="18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869B49A3-19CD-452E-8EDD-8137E11C5E35}"/>
              </a:ext>
            </a:extLst>
          </p:cNvPr>
          <p:cNvSpPr/>
          <p:nvPr/>
        </p:nvSpPr>
        <p:spPr>
          <a:xfrm>
            <a:off x="2042948" y="763843"/>
            <a:ext cx="1512000" cy="262248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Home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AB11258-A842-4D20-BDEE-0E30FE721034}"/>
              </a:ext>
            </a:extLst>
          </p:cNvPr>
          <p:cNvSpPr/>
          <p:nvPr/>
        </p:nvSpPr>
        <p:spPr>
          <a:xfrm>
            <a:off x="3631148" y="767011"/>
            <a:ext cx="1512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About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ECA6107-33BB-4294-A3FF-A693CC6117CE}"/>
              </a:ext>
            </a:extLst>
          </p:cNvPr>
          <p:cNvSpPr/>
          <p:nvPr/>
        </p:nvSpPr>
        <p:spPr>
          <a:xfrm>
            <a:off x="5218396" y="773847"/>
            <a:ext cx="1512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Beginner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9FDD0BC-BB5C-40F9-AE84-8AAA7D85581B}"/>
              </a:ext>
            </a:extLst>
          </p:cNvPr>
          <p:cNvSpPr/>
          <p:nvPr/>
        </p:nvSpPr>
        <p:spPr>
          <a:xfrm>
            <a:off x="6809646" y="778283"/>
            <a:ext cx="1512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Intermediate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901485D-4E63-43C1-BFCC-013A1FFD2A3D}"/>
              </a:ext>
            </a:extLst>
          </p:cNvPr>
          <p:cNvSpPr/>
          <p:nvPr/>
        </p:nvSpPr>
        <p:spPr>
          <a:xfrm>
            <a:off x="8401593" y="783425"/>
            <a:ext cx="1512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Advanced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9E2C5AFA-0F07-42DD-8577-EEBA59ADA29A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324" y="730108"/>
            <a:ext cx="334514" cy="334514"/>
          </a:xfrm>
          <a:prstGeom prst="rect">
            <a:avLst/>
          </a:prstGeom>
        </p:spPr>
      </p:pic>
      <p:sp>
        <p:nvSpPr>
          <p:cNvPr id="77" name="Flowchart: Merge 76">
            <a:extLst>
              <a:ext uri="{FF2B5EF4-FFF2-40B4-BE49-F238E27FC236}">
                <a16:creationId xmlns:a16="http://schemas.microsoft.com/office/drawing/2014/main" id="{0C71EEA8-C2E1-4B7D-A3CD-89CB2E2131EF}"/>
              </a:ext>
            </a:extLst>
          </p:cNvPr>
          <p:cNvSpPr/>
          <p:nvPr/>
        </p:nvSpPr>
        <p:spPr>
          <a:xfrm>
            <a:off x="6469010" y="885389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lowchart: Merge 77">
            <a:extLst>
              <a:ext uri="{FF2B5EF4-FFF2-40B4-BE49-F238E27FC236}">
                <a16:creationId xmlns:a16="http://schemas.microsoft.com/office/drawing/2014/main" id="{F4F53032-3679-48CE-A108-39897766C358}"/>
              </a:ext>
            </a:extLst>
          </p:cNvPr>
          <p:cNvSpPr/>
          <p:nvPr/>
        </p:nvSpPr>
        <p:spPr>
          <a:xfrm>
            <a:off x="9728015" y="885389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Merge 78">
            <a:extLst>
              <a:ext uri="{FF2B5EF4-FFF2-40B4-BE49-F238E27FC236}">
                <a16:creationId xmlns:a16="http://schemas.microsoft.com/office/drawing/2014/main" id="{1B0E9F20-8024-4C95-A54B-17233CEDC814}"/>
              </a:ext>
            </a:extLst>
          </p:cNvPr>
          <p:cNvSpPr/>
          <p:nvPr/>
        </p:nvSpPr>
        <p:spPr>
          <a:xfrm>
            <a:off x="8166104" y="885389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24B7930-6E12-4228-91BD-9C5DBB250434}"/>
              </a:ext>
            </a:extLst>
          </p:cNvPr>
          <p:cNvSpPr txBox="1"/>
          <p:nvPr/>
        </p:nvSpPr>
        <p:spPr>
          <a:xfrm>
            <a:off x="2718424" y="2323164"/>
            <a:ext cx="6842933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600" dirty="0"/>
              <a:t>…Introduction…</a:t>
            </a:r>
          </a:p>
          <a:p>
            <a:pPr algn="ctr"/>
            <a:r>
              <a:rPr lang="en-MY" b="1" dirty="0"/>
              <a:t>Heading 1</a:t>
            </a:r>
          </a:p>
          <a:p>
            <a:pPr algn="ctr"/>
            <a:r>
              <a:rPr lang="en-MY" sz="1400" dirty="0"/>
              <a:t>…Contents…</a:t>
            </a:r>
          </a:p>
          <a:p>
            <a:pPr algn="ctr"/>
            <a:endParaRPr lang="en-MY" sz="2000" dirty="0"/>
          </a:p>
          <a:p>
            <a:pPr algn="ctr"/>
            <a:r>
              <a:rPr lang="en-MY" sz="1600" b="1" dirty="0"/>
              <a:t>Heading 2</a:t>
            </a:r>
          </a:p>
          <a:p>
            <a:pPr algn="ctr"/>
            <a:r>
              <a:rPr lang="en-MY" sz="1400" dirty="0"/>
              <a:t>…Contents…</a:t>
            </a:r>
          </a:p>
          <a:p>
            <a:pPr algn="ctr"/>
            <a:r>
              <a:rPr lang="en-MY" sz="1400" dirty="0"/>
              <a:t>…Contents…</a:t>
            </a:r>
          </a:p>
          <a:p>
            <a:pPr algn="ctr"/>
            <a:endParaRPr lang="en-MY" sz="2000" dirty="0"/>
          </a:p>
          <a:p>
            <a:pPr algn="ctr"/>
            <a:endParaRPr lang="en-MY" sz="2000" dirty="0"/>
          </a:p>
          <a:p>
            <a:pPr algn="ctr"/>
            <a:endParaRPr lang="en-US" sz="14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MY" sz="1600" b="1" dirty="0"/>
              <a:t>Heading 2</a:t>
            </a:r>
          </a:p>
          <a:p>
            <a:pPr algn="ctr"/>
            <a:r>
              <a:rPr lang="en-MY" sz="1400" dirty="0"/>
              <a:t>…Contents…</a:t>
            </a:r>
          </a:p>
          <a:p>
            <a:pPr algn="ctr"/>
            <a:r>
              <a:rPr lang="en-MY" sz="1400" dirty="0"/>
              <a:t>…Contents…</a:t>
            </a:r>
          </a:p>
          <a:p>
            <a:pPr algn="ctr"/>
            <a:endParaRPr lang="en-MY" sz="2000" dirty="0"/>
          </a:p>
          <a:p>
            <a:pPr algn="ctr"/>
            <a:endParaRPr lang="en-MY" sz="2000" dirty="0"/>
          </a:p>
          <a:p>
            <a:pPr algn="ctr"/>
            <a:endParaRPr lang="en-MY" sz="2000" dirty="0"/>
          </a:p>
          <a:p>
            <a:pPr algn="ctr"/>
            <a:endParaRPr lang="en-MY" sz="2000" dirty="0"/>
          </a:p>
        </p:txBody>
      </p:sp>
      <p:grpSp>
        <p:nvGrpSpPr>
          <p:cNvPr id="99" name="Image">
            <a:extLst>
              <a:ext uri="{FF2B5EF4-FFF2-40B4-BE49-F238E27FC236}">
                <a16:creationId xmlns:a16="http://schemas.microsoft.com/office/drawing/2014/main" id="{67FB0CBD-CE2E-47E5-8869-3DC62B34EC7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5508260" y="4269589"/>
            <a:ext cx="376578" cy="378344"/>
            <a:chOff x="4037608" y="2896991"/>
            <a:chExt cx="1059255" cy="1059255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AF3392C-0B2C-47E2-8511-8686DEB81D5E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3C18F36-2558-41D2-A153-4A49CFE20B75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61703C7-1EA2-4B25-A125-DD1516BBE78D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104" name="Image">
            <a:extLst>
              <a:ext uri="{FF2B5EF4-FFF2-40B4-BE49-F238E27FC236}">
                <a16:creationId xmlns:a16="http://schemas.microsoft.com/office/drawing/2014/main" id="{3D886428-9417-4F63-A199-E4D58871861F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5970664" y="4269589"/>
            <a:ext cx="376578" cy="378344"/>
            <a:chOff x="4037608" y="2896991"/>
            <a:chExt cx="1059255" cy="1059255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DBB7584-F7EE-4B4A-9BDC-5F64090A1ACF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432A841-7F4E-489E-BDBE-E8320CE872FE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837CD92-BA5E-4FC1-9DE3-7D47E2DC8314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108" name="Image">
            <a:extLst>
              <a:ext uri="{FF2B5EF4-FFF2-40B4-BE49-F238E27FC236}">
                <a16:creationId xmlns:a16="http://schemas.microsoft.com/office/drawing/2014/main" id="{C7BCBF4E-E59F-4DEA-94C4-F6FBA15F9D67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6433068" y="4269589"/>
            <a:ext cx="376578" cy="378344"/>
            <a:chOff x="4037608" y="2896991"/>
            <a:chExt cx="1059255" cy="1059255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5479973-2C43-4D9C-8529-DC199359D270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0170664-6552-4A42-9DA2-2B8B984893B3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AC276EF-EA7D-4998-A68B-60186E626E30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112" name="VideoPlayer">
            <a:extLst>
              <a:ext uri="{FF2B5EF4-FFF2-40B4-BE49-F238E27FC236}">
                <a16:creationId xmlns:a16="http://schemas.microsoft.com/office/drawing/2014/main" id="{DA101084-685F-4605-8D1B-0294B9A955BC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5616888" y="5649861"/>
            <a:ext cx="1046004" cy="686712"/>
            <a:chOff x="2594610" y="1419225"/>
            <a:chExt cx="3001329" cy="2105881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0D83F18E-50B9-4DD5-B7A1-AF6E509C1774}"/>
                </a:ext>
              </a:extLst>
            </p:cNvPr>
            <p:cNvGrpSpPr/>
            <p:nvPr/>
          </p:nvGrpSpPr>
          <p:grpSpPr>
            <a:xfrm>
              <a:off x="2594610" y="3332891"/>
              <a:ext cx="3001329" cy="192215"/>
              <a:chOff x="2594609" y="3332891"/>
              <a:chExt cx="3001324" cy="192215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47FFE1A6-2724-4AE4-A3F2-8B6B63225ECD}"/>
                  </a:ext>
                </a:extLst>
              </p:cNvPr>
              <p:cNvGrpSpPr/>
              <p:nvPr/>
            </p:nvGrpSpPr>
            <p:grpSpPr>
              <a:xfrm>
                <a:off x="2594609" y="3332891"/>
                <a:ext cx="3001324" cy="192215"/>
                <a:chOff x="2762249" y="3332797"/>
                <a:chExt cx="3030375" cy="192215"/>
              </a:xfrm>
            </p:grpSpPr>
            <p:sp>
              <p:nvSpPr>
                <p:cNvPr id="121" name="ControlBox">
                  <a:extLst>
                    <a:ext uri="{FF2B5EF4-FFF2-40B4-BE49-F238E27FC236}">
                      <a16:creationId xmlns:a16="http://schemas.microsoft.com/office/drawing/2014/main" id="{DE5F5993-8132-4593-887E-A706894666BF}"/>
                    </a:ext>
                  </a:extLst>
                </p:cNvPr>
                <p:cNvSpPr/>
                <p:nvPr/>
              </p:nvSpPr>
              <p:spPr>
                <a:xfrm>
                  <a:off x="2762249" y="3332988"/>
                  <a:ext cx="3030375" cy="192024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PlayBox">
                  <a:extLst>
                    <a:ext uri="{FF2B5EF4-FFF2-40B4-BE49-F238E27FC236}">
                      <a16:creationId xmlns:a16="http://schemas.microsoft.com/office/drawing/2014/main" id="{738D4698-676A-4C8C-8714-CD2B57D8DCF9}"/>
                    </a:ext>
                  </a:extLst>
                </p:cNvPr>
                <p:cNvSpPr/>
                <p:nvPr/>
              </p:nvSpPr>
              <p:spPr>
                <a:xfrm>
                  <a:off x="2762250" y="3332797"/>
                  <a:ext cx="192024" cy="192024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DAB86C6E-26B6-40C9-99D3-D5C9179753D8}"/>
                  </a:ext>
                </a:extLst>
              </p:cNvPr>
              <p:cNvGrpSpPr/>
              <p:nvPr/>
            </p:nvGrpSpPr>
            <p:grpSpPr>
              <a:xfrm>
                <a:off x="3449655" y="3386137"/>
                <a:ext cx="2069181" cy="85725"/>
                <a:chOff x="3238202" y="3386137"/>
                <a:chExt cx="2069181" cy="85725"/>
              </a:xfrm>
            </p:grpSpPr>
            <p:sp>
              <p:nvSpPr>
                <p:cNvPr id="119" name="SliderLine">
                  <a:extLst>
                    <a:ext uri="{FF2B5EF4-FFF2-40B4-BE49-F238E27FC236}">
                      <a16:creationId xmlns:a16="http://schemas.microsoft.com/office/drawing/2014/main" id="{EE23D8FA-E892-4091-A4B6-EFB84436BAAD}"/>
                    </a:ext>
                  </a:extLst>
                </p:cNvPr>
                <p:cNvSpPr/>
                <p:nvPr/>
              </p:nvSpPr>
              <p:spPr>
                <a:xfrm>
                  <a:off x="3238202" y="3411825"/>
                  <a:ext cx="2069181" cy="34350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0" name="Slider">
                  <a:extLst>
                    <a:ext uri="{FF2B5EF4-FFF2-40B4-BE49-F238E27FC236}">
                      <a16:creationId xmlns:a16="http://schemas.microsoft.com/office/drawing/2014/main" id="{3E63CB1C-20D7-403D-AD23-963A08F5B913}"/>
                    </a:ext>
                  </a:extLst>
                </p:cNvPr>
                <p:cNvSpPr/>
                <p:nvPr/>
              </p:nvSpPr>
              <p:spPr>
                <a:xfrm>
                  <a:off x="3784597" y="3386137"/>
                  <a:ext cx="85725" cy="85725"/>
                </a:xfrm>
                <a:prstGeom prst="ellipse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7" name="PlayArrow">
                <a:extLst>
                  <a:ext uri="{FF2B5EF4-FFF2-40B4-BE49-F238E27FC236}">
                    <a16:creationId xmlns:a16="http://schemas.microsoft.com/office/drawing/2014/main" id="{63684E52-3E6D-41AB-97DD-F175BDA1C061}"/>
                  </a:ext>
                </a:extLst>
              </p:cNvPr>
              <p:cNvSpPr/>
              <p:nvPr/>
            </p:nvSpPr>
            <p:spPr>
              <a:xfrm rot="5400000">
                <a:off x="2644255" y="3384877"/>
                <a:ext cx="110512" cy="88245"/>
              </a:xfrm>
              <a:prstGeom prst="triangle">
                <a:avLst/>
              </a:prstGeom>
              <a:solidFill>
                <a:srgbClr val="FFFFFF">
                  <a:lumMod val="65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Content">
                <a:extLst>
                  <a:ext uri="{FF2B5EF4-FFF2-40B4-BE49-F238E27FC236}">
                    <a16:creationId xmlns:a16="http://schemas.microsoft.com/office/drawing/2014/main" id="{5CA9EA2A-714C-48C1-A7AA-FE7FAF7C89ED}"/>
                  </a:ext>
                </a:extLst>
              </p:cNvPr>
              <p:cNvSpPr txBox="1"/>
              <p:nvPr/>
            </p:nvSpPr>
            <p:spPr>
              <a:xfrm>
                <a:off x="2824482" y="3357770"/>
                <a:ext cx="528053" cy="14020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sz="200" dirty="0"/>
                  <a:t>1:08 / 4:27</a:t>
                </a:r>
              </a:p>
            </p:txBody>
          </p:sp>
        </p:grpSp>
        <p:sp>
          <p:nvSpPr>
            <p:cNvPr id="114" name="PlayArea">
              <a:extLst>
                <a:ext uri="{FF2B5EF4-FFF2-40B4-BE49-F238E27FC236}">
                  <a16:creationId xmlns:a16="http://schemas.microsoft.com/office/drawing/2014/main" id="{1A0C48D8-C81A-4086-9A71-77FB587AF78F}"/>
                </a:ext>
              </a:extLst>
            </p:cNvPr>
            <p:cNvSpPr/>
            <p:nvPr/>
          </p:nvSpPr>
          <p:spPr>
            <a:xfrm>
              <a:off x="2594611" y="1419225"/>
              <a:ext cx="3001328" cy="1913666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994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WebBrowser">
            <a:extLst>
              <a:ext uri="{FF2B5EF4-FFF2-40B4-BE49-F238E27FC236}">
                <a16:creationId xmlns:a16="http://schemas.microsoft.com/office/drawing/2014/main" id="{DEC2054A-7288-4D59-A245-4C8CDA5CEF80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7" name="Background">
              <a:extLst>
                <a:ext uri="{FF2B5EF4-FFF2-40B4-BE49-F238E27FC236}">
                  <a16:creationId xmlns:a16="http://schemas.microsoft.com/office/drawing/2014/main" id="{074CA9B1-9235-45E0-B6AB-0EDC56D06305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EF9D655-1438-4E9D-BDA3-615DC83BBEA3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5EE11259-0D7D-4913-B7DA-96AE18820CE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Left Arrow 29">
                <a:extLst>
                  <a:ext uri="{FF2B5EF4-FFF2-40B4-BE49-F238E27FC236}">
                    <a16:creationId xmlns:a16="http://schemas.microsoft.com/office/drawing/2014/main" id="{48A4F166-7090-465B-BC59-BF838C795901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5B56F8B-4D73-4794-A864-E31B4CDAF6D8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D0A1A7F-0C20-4467-AD91-26E0B7FCEB44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Right Arrow 27">
                <a:extLst>
                  <a:ext uri="{FF2B5EF4-FFF2-40B4-BE49-F238E27FC236}">
                    <a16:creationId xmlns:a16="http://schemas.microsoft.com/office/drawing/2014/main" id="{33A5EA81-8517-4AF9-9166-B68D4824539F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Minimize - Maximize - Close">
              <a:extLst>
                <a:ext uri="{FF2B5EF4-FFF2-40B4-BE49-F238E27FC236}">
                  <a16:creationId xmlns:a16="http://schemas.microsoft.com/office/drawing/2014/main" id="{9FCF4D61-A194-4BAF-9566-2D7B1BC3B8A8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EF649669-D3D4-4BAD-BAB3-24299C090052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" name="Line">
                <a:extLst>
                  <a:ext uri="{FF2B5EF4-FFF2-40B4-BE49-F238E27FC236}">
                    <a16:creationId xmlns:a16="http://schemas.microsoft.com/office/drawing/2014/main" id="{EBCB6BDF-93B3-476D-9F29-49AE28565AAC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394DD150-21CF-4A2B-BC70-9658F0B5BE09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48FAE147-1054-42B3-A023-7AC7D0DC5029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ine">
                <a:extLst>
                  <a:ext uri="{FF2B5EF4-FFF2-40B4-BE49-F238E27FC236}">
                    <a16:creationId xmlns:a16="http://schemas.microsoft.com/office/drawing/2014/main" id="{A0B09824-F22A-407B-B45A-4D71E6DD0F85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WebPageBody">
              <a:extLst>
                <a:ext uri="{FF2B5EF4-FFF2-40B4-BE49-F238E27FC236}">
                  <a16:creationId xmlns:a16="http://schemas.microsoft.com/office/drawing/2014/main" id="{CD8FED37-B589-47C1-8542-247A5AB74016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ECE0DF8-E4DF-4F27-8728-9392B245F0F8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2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E73703ED-1C93-4E69-A312-F32AEF1708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3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29E735C4-82A3-4B67-B906-5152D70C64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4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11C237CB-568F-4772-A295-C3AEE443DD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898C9D9-D834-4947-B87A-5A3D4ECFECF4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4" name="UrlBar">
                <a:extLst>
                  <a:ext uri="{FF2B5EF4-FFF2-40B4-BE49-F238E27FC236}">
                    <a16:creationId xmlns:a16="http://schemas.microsoft.com/office/drawing/2014/main" id="{9ED25EA8-D2FA-44DF-BF06-CB7C4D410BC7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http://www.badmintongeek.com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24A0022-EDDF-452F-ADC6-8F5390F228D6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6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B2D0550C-8F30-4428-A4DB-E6B633A2B34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7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AED5438-41E5-4AD9-9F78-1FF931C95EC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8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CC3E5670-15ED-492C-96A4-CCA54587B70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grpSp>
              <p:nvGrpSpPr>
                <p:cNvPr id="19" name="X">
                  <a:extLst>
                    <a:ext uri="{FF2B5EF4-FFF2-40B4-BE49-F238E27FC236}">
                      <a16:creationId xmlns:a16="http://schemas.microsoft.com/office/drawing/2014/main" id="{98F3216A-867E-4B3E-B61F-C3016E404969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CDD0A782-FC35-411E-ABA7-EE15B5A4777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3BEA066E-DB64-4E85-8027-B0317E862CC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52AADC7E-AE64-41D5-923C-AFD1786BA84A}"/>
              </a:ext>
            </a:extLst>
          </p:cNvPr>
          <p:cNvSpPr/>
          <p:nvPr/>
        </p:nvSpPr>
        <p:spPr>
          <a:xfrm>
            <a:off x="1609596" y="6517154"/>
            <a:ext cx="8982203" cy="24457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/>
              <a:t>2018- Badminton Geek</a:t>
            </a:r>
            <a:endParaRPr lang="en-US" sz="12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8916EFD-5F69-4E7F-B52C-CDEA4C2C3C00}"/>
              </a:ext>
            </a:extLst>
          </p:cNvPr>
          <p:cNvCxnSpPr>
            <a:cxnSpLocks/>
          </p:cNvCxnSpPr>
          <p:nvPr/>
        </p:nvCxnSpPr>
        <p:spPr>
          <a:xfrm>
            <a:off x="1609596" y="2186609"/>
            <a:ext cx="8982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B7690F5-7CC7-42D3-BA83-6D1ADB45B4ED}"/>
              </a:ext>
            </a:extLst>
          </p:cNvPr>
          <p:cNvSpPr txBox="1"/>
          <p:nvPr/>
        </p:nvSpPr>
        <p:spPr>
          <a:xfrm>
            <a:off x="4504858" y="1085910"/>
            <a:ext cx="31822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BEGINNER LEVEL</a:t>
            </a:r>
          </a:p>
          <a:p>
            <a:pPr algn="ctr"/>
            <a:r>
              <a:rPr lang="en-MY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FORUM</a:t>
            </a:r>
            <a:endParaRPr 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0" name="Picture 4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24D1103-0104-4F65-BD4E-F5A29A8F8AC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74" y="641219"/>
            <a:ext cx="462600" cy="462600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AD52201-459E-404F-8F00-E68DF5790428}"/>
              </a:ext>
            </a:extLst>
          </p:cNvPr>
          <p:cNvCxnSpPr/>
          <p:nvPr/>
        </p:nvCxnSpPr>
        <p:spPr>
          <a:xfrm>
            <a:off x="1639957" y="1103819"/>
            <a:ext cx="8999869" cy="18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11A03C6-3C3C-488D-A6B3-7158AD15DABB}"/>
              </a:ext>
            </a:extLst>
          </p:cNvPr>
          <p:cNvSpPr/>
          <p:nvPr/>
        </p:nvSpPr>
        <p:spPr>
          <a:xfrm>
            <a:off x="2042948" y="763843"/>
            <a:ext cx="1512000" cy="262248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Home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08EE671-C366-476C-AE19-FFE4F9B3666E}"/>
              </a:ext>
            </a:extLst>
          </p:cNvPr>
          <p:cNvSpPr/>
          <p:nvPr/>
        </p:nvSpPr>
        <p:spPr>
          <a:xfrm>
            <a:off x="3631148" y="767011"/>
            <a:ext cx="1512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About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4F9C7C7-4A0C-4582-B4CF-58D236221154}"/>
              </a:ext>
            </a:extLst>
          </p:cNvPr>
          <p:cNvSpPr/>
          <p:nvPr/>
        </p:nvSpPr>
        <p:spPr>
          <a:xfrm>
            <a:off x="5218396" y="773847"/>
            <a:ext cx="1512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Beginner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2E719FE-C6EE-49CD-ADAF-F03DC70A78D6}"/>
              </a:ext>
            </a:extLst>
          </p:cNvPr>
          <p:cNvSpPr/>
          <p:nvPr/>
        </p:nvSpPr>
        <p:spPr>
          <a:xfrm>
            <a:off x="6809646" y="778283"/>
            <a:ext cx="1512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Intermediate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DC82863-0378-4256-97CF-413564EC3B21}"/>
              </a:ext>
            </a:extLst>
          </p:cNvPr>
          <p:cNvSpPr/>
          <p:nvPr/>
        </p:nvSpPr>
        <p:spPr>
          <a:xfrm>
            <a:off x="8401593" y="783425"/>
            <a:ext cx="1512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Advanced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2BB5149-E4F8-49C3-B235-B1210B3AD0CD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324" y="730108"/>
            <a:ext cx="334514" cy="334514"/>
          </a:xfrm>
          <a:prstGeom prst="rect">
            <a:avLst/>
          </a:prstGeom>
        </p:spPr>
      </p:pic>
      <p:sp>
        <p:nvSpPr>
          <p:cNvPr id="58" name="Flowchart: Merge 57">
            <a:extLst>
              <a:ext uri="{FF2B5EF4-FFF2-40B4-BE49-F238E27FC236}">
                <a16:creationId xmlns:a16="http://schemas.microsoft.com/office/drawing/2014/main" id="{A768217B-7474-4D49-8E5D-C6E9049B874E}"/>
              </a:ext>
            </a:extLst>
          </p:cNvPr>
          <p:cNvSpPr/>
          <p:nvPr/>
        </p:nvSpPr>
        <p:spPr>
          <a:xfrm>
            <a:off x="6469010" y="885389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Merge 58">
            <a:extLst>
              <a:ext uri="{FF2B5EF4-FFF2-40B4-BE49-F238E27FC236}">
                <a16:creationId xmlns:a16="http://schemas.microsoft.com/office/drawing/2014/main" id="{9C9EDFC8-191D-4786-B1A2-1C2881E705AF}"/>
              </a:ext>
            </a:extLst>
          </p:cNvPr>
          <p:cNvSpPr/>
          <p:nvPr/>
        </p:nvSpPr>
        <p:spPr>
          <a:xfrm>
            <a:off x="9728015" y="885389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Merge 59">
            <a:extLst>
              <a:ext uri="{FF2B5EF4-FFF2-40B4-BE49-F238E27FC236}">
                <a16:creationId xmlns:a16="http://schemas.microsoft.com/office/drawing/2014/main" id="{2A8CA2F6-CE09-4C27-B821-CA51D0377E0D}"/>
              </a:ext>
            </a:extLst>
          </p:cNvPr>
          <p:cNvSpPr/>
          <p:nvPr/>
        </p:nvSpPr>
        <p:spPr>
          <a:xfrm>
            <a:off x="8166104" y="885389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7F4ACC6-51E8-4E50-8C00-F625F6FE62A7}"/>
              </a:ext>
            </a:extLst>
          </p:cNvPr>
          <p:cNvSpPr/>
          <p:nvPr/>
        </p:nvSpPr>
        <p:spPr>
          <a:xfrm>
            <a:off x="1622809" y="2593901"/>
            <a:ext cx="8953176" cy="14834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5" name="Image">
            <a:extLst>
              <a:ext uri="{FF2B5EF4-FFF2-40B4-BE49-F238E27FC236}">
                <a16:creationId xmlns:a16="http://schemas.microsoft.com/office/drawing/2014/main" id="{A9F6EEA6-4489-43F1-811F-DCA370DC7A35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2001843" y="3081475"/>
            <a:ext cx="540153" cy="448847"/>
            <a:chOff x="4037608" y="2896991"/>
            <a:chExt cx="1059255" cy="105925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3747A84-3B07-441E-AD05-95D73D8235D2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4BF67FF-9653-49FA-BC1D-FF0975B0E038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F7567DC-64FF-4F5E-B039-4A135A928AE0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EF0C384-825F-4A38-80F9-5C52161D5099}"/>
              </a:ext>
            </a:extLst>
          </p:cNvPr>
          <p:cNvCxnSpPr>
            <a:cxnSpLocks/>
          </p:cNvCxnSpPr>
          <p:nvPr/>
        </p:nvCxnSpPr>
        <p:spPr>
          <a:xfrm>
            <a:off x="2964581" y="2749278"/>
            <a:ext cx="0" cy="1328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B7226DBE-550E-416F-907A-2BF95DCC6E7C}"/>
              </a:ext>
            </a:extLst>
          </p:cNvPr>
          <p:cNvSpPr/>
          <p:nvPr/>
        </p:nvSpPr>
        <p:spPr>
          <a:xfrm>
            <a:off x="1639957" y="2603525"/>
            <a:ext cx="8929234" cy="2181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08E828F-8EF4-4125-A9AB-FDA847D7A42D}"/>
              </a:ext>
            </a:extLst>
          </p:cNvPr>
          <p:cNvSpPr txBox="1"/>
          <p:nvPr/>
        </p:nvSpPr>
        <p:spPr>
          <a:xfrm>
            <a:off x="1703271" y="2549225"/>
            <a:ext cx="866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>
                <a:solidFill>
                  <a:schemeClr val="bg1"/>
                </a:solidFill>
              </a:rPr>
              <a:t>#001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18B6426-BEEA-4A8C-A4A9-767A5E21ACCC}"/>
              </a:ext>
            </a:extLst>
          </p:cNvPr>
          <p:cNvSpPr txBox="1"/>
          <p:nvPr/>
        </p:nvSpPr>
        <p:spPr>
          <a:xfrm>
            <a:off x="9227419" y="2554252"/>
            <a:ext cx="117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>
                <a:solidFill>
                  <a:schemeClr val="bg1"/>
                </a:solidFill>
              </a:rPr>
              <a:t>TIME &amp; DATE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609119B-3720-4980-A978-FA4E1B66CDA0}"/>
              </a:ext>
            </a:extLst>
          </p:cNvPr>
          <p:cNvSpPr txBox="1"/>
          <p:nvPr/>
        </p:nvSpPr>
        <p:spPr>
          <a:xfrm>
            <a:off x="1765618" y="3624144"/>
            <a:ext cx="1050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600" dirty="0">
                <a:solidFill>
                  <a:schemeClr val="accent1">
                    <a:lumMod val="75000"/>
                  </a:schemeClr>
                </a:solidFill>
              </a:rPr>
              <a:t>username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29FE614-900D-4DF2-A0F3-A7ABB929E4AB}"/>
              </a:ext>
            </a:extLst>
          </p:cNvPr>
          <p:cNvCxnSpPr/>
          <p:nvPr/>
        </p:nvCxnSpPr>
        <p:spPr>
          <a:xfrm>
            <a:off x="2964581" y="3081475"/>
            <a:ext cx="75976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635F0F4-15C4-4881-95B6-61BD37D18885}"/>
              </a:ext>
            </a:extLst>
          </p:cNvPr>
          <p:cNvSpPr txBox="1"/>
          <p:nvPr/>
        </p:nvSpPr>
        <p:spPr>
          <a:xfrm>
            <a:off x="2948579" y="2777480"/>
            <a:ext cx="12082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(</a:t>
            </a:r>
            <a:r>
              <a:rPr lang="en-MY" sz="1600" dirty="0">
                <a:solidFill>
                  <a:schemeClr val="accent1">
                    <a:lumMod val="75000"/>
                  </a:schemeClr>
                </a:solidFill>
              </a:rPr>
              <a:t>Question) ?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AFBF141-75F6-42D2-9DFB-CFBEC5C1113D}"/>
              </a:ext>
            </a:extLst>
          </p:cNvPr>
          <p:cNvSpPr/>
          <p:nvPr/>
        </p:nvSpPr>
        <p:spPr>
          <a:xfrm>
            <a:off x="1606995" y="4159636"/>
            <a:ext cx="8953176" cy="14834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4" name="Image">
            <a:extLst>
              <a:ext uri="{FF2B5EF4-FFF2-40B4-BE49-F238E27FC236}">
                <a16:creationId xmlns:a16="http://schemas.microsoft.com/office/drawing/2014/main" id="{28C21E34-F323-4408-A409-ED968ACD476E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033658" y="4647210"/>
            <a:ext cx="540153" cy="448847"/>
            <a:chOff x="4037608" y="2896991"/>
            <a:chExt cx="1059255" cy="1059255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00C082A-1457-4EE4-8083-68319146FA37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E9606DD-4D21-4384-9900-30FDBF9A0A2B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04B917C-8F59-4D68-A8DB-B893DA6BF0B4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7E2CEAA-7FBE-4093-B5A1-BFF5D34F3D6E}"/>
              </a:ext>
            </a:extLst>
          </p:cNvPr>
          <p:cNvCxnSpPr>
            <a:cxnSpLocks/>
          </p:cNvCxnSpPr>
          <p:nvPr/>
        </p:nvCxnSpPr>
        <p:spPr>
          <a:xfrm>
            <a:off x="2996396" y="4315013"/>
            <a:ext cx="0" cy="1328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EF7FE426-7F47-4D09-A5B3-2894E404BEB4}"/>
              </a:ext>
            </a:extLst>
          </p:cNvPr>
          <p:cNvSpPr/>
          <p:nvPr/>
        </p:nvSpPr>
        <p:spPr>
          <a:xfrm>
            <a:off x="1623130" y="4178886"/>
            <a:ext cx="8917708" cy="2254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EA470D0-7544-4EA9-91C4-FFDEE4DDBF6A}"/>
              </a:ext>
            </a:extLst>
          </p:cNvPr>
          <p:cNvSpPr txBox="1"/>
          <p:nvPr/>
        </p:nvSpPr>
        <p:spPr>
          <a:xfrm>
            <a:off x="1735086" y="4134210"/>
            <a:ext cx="866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>
                <a:solidFill>
                  <a:schemeClr val="bg1"/>
                </a:solidFill>
              </a:rPr>
              <a:t>Re:#1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4E8AAB4-23B6-4C39-AAED-A64D05D310CC}"/>
              </a:ext>
            </a:extLst>
          </p:cNvPr>
          <p:cNvSpPr txBox="1"/>
          <p:nvPr/>
        </p:nvSpPr>
        <p:spPr>
          <a:xfrm>
            <a:off x="9259234" y="4139237"/>
            <a:ext cx="117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>
                <a:solidFill>
                  <a:schemeClr val="bg1"/>
                </a:solidFill>
              </a:rPr>
              <a:t>TIME &amp; DATE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3FF8DEA-37D1-49A1-9E64-D04B934A20E5}"/>
              </a:ext>
            </a:extLst>
          </p:cNvPr>
          <p:cNvSpPr txBox="1"/>
          <p:nvPr/>
        </p:nvSpPr>
        <p:spPr>
          <a:xfrm>
            <a:off x="1797433" y="5189879"/>
            <a:ext cx="1050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600" dirty="0">
                <a:solidFill>
                  <a:schemeClr val="accent1">
                    <a:lumMod val="75000"/>
                  </a:schemeClr>
                </a:solidFill>
              </a:rPr>
              <a:t>username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7F6CA86-FBCB-4C96-AEB1-9383AB3B2CEC}"/>
              </a:ext>
            </a:extLst>
          </p:cNvPr>
          <p:cNvCxnSpPr/>
          <p:nvPr/>
        </p:nvCxnSpPr>
        <p:spPr>
          <a:xfrm>
            <a:off x="2996396" y="4647210"/>
            <a:ext cx="75976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644983C-F634-4AD1-B146-16F41681C78A}"/>
              </a:ext>
            </a:extLst>
          </p:cNvPr>
          <p:cNvSpPr txBox="1"/>
          <p:nvPr/>
        </p:nvSpPr>
        <p:spPr>
          <a:xfrm>
            <a:off x="2980394" y="4343215"/>
            <a:ext cx="1520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>
                <a:solidFill>
                  <a:schemeClr val="accent1">
                    <a:lumMod val="75000"/>
                  </a:schemeClr>
                </a:solidFill>
              </a:rPr>
              <a:t>Re: </a:t>
            </a:r>
            <a:r>
              <a:rPr lang="en-MY" sz="1600" dirty="0"/>
              <a:t>(</a:t>
            </a:r>
            <a:r>
              <a:rPr lang="en-MY" sz="1600" dirty="0">
                <a:solidFill>
                  <a:schemeClr val="accent1">
                    <a:lumMod val="75000"/>
                  </a:schemeClr>
                </a:solidFill>
              </a:rPr>
              <a:t>Question) ?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323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1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4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5.xml><?xml version="1.0" encoding="utf-8"?>
<Control xmlns="http://schemas.microsoft.com/VisualStudio/2011/storyboarding/control">
  <Id Name="System.Storyboarding.Icons.Video" Revision="1" Stencil="System.Storyboarding.Icons" StencilVersion="0.1"/>
</Control>
</file>

<file path=customXml/item16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7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8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9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0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1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2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3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4.xml><?xml version="1.0" encoding="utf-8"?>
<Control xmlns="http://schemas.microsoft.com/VisualStudio/2011/storyboarding/control">
  <Id Name="System.Storyboarding.Media.VideoPlayer" Revision="1" Stencil="System.Storyboarding.Media" StencilVersion="0.1"/>
</Control>
</file>

<file path=customXml/item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9.xml><?xml version="1.0" encoding="utf-8"?>
<Control xmlns="http://schemas.microsoft.com/VisualStudio/2011/storyboarding/control">
  <Id Name="System.Storyboarding.Icons.Video" Revision="1" Stencil="System.Storyboarding.Icons" StencilVersion="0.1"/>
</Control>
</file>

<file path=customXml/itemProps1.xml><?xml version="1.0" encoding="utf-8"?>
<ds:datastoreItem xmlns:ds="http://schemas.openxmlformats.org/officeDocument/2006/customXml" ds:itemID="{D1DC2745-19BD-4507-A4A5-421FE9A2C514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B5E94D9A-FCEE-417A-BDD4-8C4F293D4B08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3D643F78-E0A3-46B2-8B54-C93DDD1681AA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B5ED5634-6014-462D-A0A5-CC79B1CDC500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F0367AB8-8505-47C7-B951-08F5208E6166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0F51DA41-0ACF-491F-9832-FC065834599D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C5C73473-097D-484F-8509-E34C676B7419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3E9382A3-3CC7-439E-A5DC-5953E851BD6C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C842E20C-432C-451A-AE0E-C7E855C2AFCF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177BF8A6-2405-4575-A98A-C268FE8D3343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95B9B5A4-F6AB-4D6B-B881-8D7D3EDB0D5A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7EAAAEC-41D7-4B33-806D-D1425F0A3258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D44BCB6F-386A-4356-8789-408B63451AE3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36AB074D-BB82-400D-AD10-EEEFDECD2156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5BCE40C6-9142-4589-98A9-743E2CE2BF59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022DB218-49DA-4768-87BF-E69A6D68B1BF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5663C9DB-B93C-4ED1-B172-59E8000C45C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EED2006-B8F1-437E-9BC5-8ED66E947AA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7BEA3A35-C822-4D3B-8EE7-82F30C08CE6B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52C7C681-2342-4AFD-955C-001ED1D7DE3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9D8EF030-FA73-4B98-A018-298A8DDF963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C8927EC2-C743-40C5-A9CE-08F61DF6F6A7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2B9C71F9-2C68-4136-88CD-EB6EB797D7F4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EB45B69F-D2E7-40C5-91A0-CB2FF7608FD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178</Words>
  <Application>Microsoft Office PowerPoint</Application>
  <PresentationFormat>Widescreen</PresentationFormat>
  <Paragraphs>81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IBM Plex Mono</vt:lpstr>
      <vt:lpstr>Arial</vt:lpstr>
      <vt:lpstr>Calibri</vt:lpstr>
      <vt:lpstr>Calibri Light</vt:lpstr>
      <vt:lpstr>EucrosiaUPC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Wailing</dc:creator>
  <cp:lastModifiedBy>Wailing</cp:lastModifiedBy>
  <cp:revision>82</cp:revision>
  <dcterms:created xsi:type="dcterms:W3CDTF">2018-04-27T10:10:12Z</dcterms:created>
  <dcterms:modified xsi:type="dcterms:W3CDTF">2018-04-27T11:39:40Z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