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1"/>
  </p:sldMasterIdLst>
  <p:notesMasterIdLst>
    <p:notesMasterId r:id="rId39"/>
  </p:notesMasterIdLst>
  <p:sldIdLst>
    <p:sldId id="256" r:id="rId32"/>
    <p:sldId id="257" r:id="rId33"/>
    <p:sldId id="258" r:id="rId34"/>
    <p:sldId id="261" r:id="rId35"/>
    <p:sldId id="259" r:id="rId36"/>
    <p:sldId id="262" r:id="rId37"/>
    <p:sldId id="2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DD8B-3E70-42E3-A025-A1D35F9AA72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EAB2-178E-44E6-8692-EEC586F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FC9-00B1-4A33-BF33-86E7888B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F58-FF11-4BE9-9454-833B0070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A559-F69F-4406-8B9D-30F1FAA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D5FB-D294-4126-B5C2-536711C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844-F7A6-467D-8ACC-7734F6F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2479-FA17-4829-8F22-91B575BE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05C1-8D10-4822-B06F-0E1F5328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569-35F3-4175-9576-0CBCDB2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28D6-B92E-4EF7-B6DE-40BE3F6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3D7-9B0A-45F2-8604-1CB8EBD0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17647-AB05-4192-B2E7-BF5A329D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F69D-4CD7-49E3-A503-C58DF3D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0B88-84A0-4C50-91C6-CA82EB2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997B-58A3-476A-BF02-EC66159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37F5-B342-4417-AB40-DF874CE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E8A1-681A-469B-BED7-821E652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FCDB-86D5-44D7-928D-3D5EFE5A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451F-455A-4FD4-A2D3-14003E1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47B-F3B0-4EEF-9509-3072594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55D-635C-43E0-AFAA-B726C16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38D-29BC-471E-9850-C515A465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3D69-0E49-40F6-B228-94C84FD5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608C-BE18-4667-8E88-F65673C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BC99-24AA-48FF-8AFA-8599B8AF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3780-BA10-4875-AE56-DA996DAA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A05-ABBF-4C41-9C4A-CAEEE97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9133-5BBB-448E-BF10-D2E150C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0626-78B2-47BE-BA6C-C655CD5B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C7F6-01B8-45B1-9E35-4629F23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AE4D-3164-44BA-A6BC-547D96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1D50-B020-48D7-B96B-350E131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F57-7157-4B19-A99E-53507603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2045-688F-41B3-A31A-DEAE34A7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9C57-CFCE-400B-A735-17180609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663C5-5BE3-4757-982A-E12DBB2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F7B0-DF9F-4D9F-AC4B-446595D1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6C2A5-1DDE-41DF-A50B-16992706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37E8-3F78-48D7-B057-FAC0B02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F98E-A9C9-4B9A-B72E-671FECD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D2E3-0CAF-463A-BFDE-4AE88FE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2390-15DB-4796-B58B-A07BE94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BC78F-C1BB-450C-996D-BDCE7DB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3FD1-3BDD-4C37-A4D8-B449E797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F3B5-D46C-4B9C-AABA-608814A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E4E6-516E-4CF3-B26D-40F6FE8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D0AF-22FA-4CF3-B2D5-1E9F0DF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FBCB-9BAD-4C3F-AC89-CC4E6A2F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7EBE-3870-443F-8E95-6E785420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AE09D-0968-4495-8A87-7FD40A11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A790-5381-4639-9A24-7E72435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C0EB-6432-41F6-9342-AA35BC49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0C06-2595-47B4-AA39-EADC026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4C69-131D-4EA2-83DA-3709900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3451-1164-48ED-9CF8-FB9A5A91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FF6D-4475-4E2B-B376-E1D45C0C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A9E5-99ED-426F-8ECD-C2CFCFD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9A68-4D4F-4DE0-A6F8-6B90314C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83D1-A496-4DD2-BA48-AE112BB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2963-FE66-41A9-93CB-7BCAB9E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D511-5FAD-4042-A0AF-F4DDCF4F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B91C-92C2-4812-B2EF-EF0FD68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E-6055-42D5-99B0-329AF415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97D7-35CD-41BF-B093-CA243448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8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3DED-A2C3-4158-A910-54048ECC4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3D6A-2818-473E-A353-3938C74E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69A4AEFF-9C74-4150-B435-D35F617306E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DEC1B9F-1B97-42FB-B8C4-FC5BD02A22E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D0530D-DF87-42C4-B8A7-50F48B6B0CE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CA3F64-8764-488C-94D1-39C482B10A8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3D8ED36-7FA8-48A6-86EE-0CEF554FC79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2F566-556B-4F63-8D27-41D5458E53D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FB1BC0-493A-4C94-B7AB-A2716CA900E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90350A9-CE27-4D13-878C-9D3707D81BA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741D4E6-E54F-4B2C-88C0-2DD784C983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2B91172-969C-4CC2-91CD-645910E8A5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0368BBC-527D-4CC2-9D80-59C9F2BEF6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CDA964D-7063-4FAF-B5AE-A1C89E7B9D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CFB1309-D097-44BD-B21E-9CB00E61318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83BB5446-6F59-43EC-AC7C-9CA4B8685A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B77BFF6-3006-43CD-8E05-5FB92BF02B3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BB152D-99FE-4B70-BE5D-78BF826FEBC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0C6FD6D-3C9B-45FB-9696-A7DE41D72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DEE9105-754A-47EE-B68E-9F2301090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A63A4DA-9D93-4AA8-8DC0-991C64AEC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D361A0-8B73-4697-8D38-5AF0232A99C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2372F62-6034-4D02-BFED-F6237B0DD39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A4696C-9A96-4784-9CDE-41642EF3900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9261706-935E-4266-BE77-27653DB51E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961DDD2-B7FA-4B8E-8149-507DB9FD79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F2CB2F7-D634-4DDE-8A16-73711745D5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762E62C-CB3C-4475-B36F-7C7B9A76746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4328BDE-9A65-4DC5-AD9E-01F22E563D6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8874C03-23DB-4ECD-BB20-ED3CBAE17ACF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E3A346-3C73-4AA0-9349-553017A19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808B7E-56AB-4E9F-9736-9B514C8469B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CB601-B70C-4AC4-B0A6-2855F4361231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DA1987-3FBD-4BAF-9174-EC35B6B1062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78CFC-98BF-4938-88F1-88533D2E7F35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6AACD6-C553-4F30-B021-077D13246D3D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1E56C4-04BD-408C-9604-23F65E4F2405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7D40716-BC6D-4B4B-8A47-F7EBF385A97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75004CE-47E3-4012-95F7-EDB41E1885C0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79" name="Picture 7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C8DBD3-BBFE-4249-B465-5E2B7D3EE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869FAE0-4FC4-4D6E-BD9E-322DF62AEB0E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CF4F9-C344-4D3D-9988-6ED9922E1D30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65D2DD-5CC5-4129-A909-A1361B4AD131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48CE66-65FD-4536-921C-35D26006C568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2049CE54-4ECB-4CFB-B462-0DE49263F92B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9D30D3F2-9556-478E-B1C2-26C1EB4F97DA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EECDF001-B6C9-4689-9BC4-3B1B6DA0AAC2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0DE5F5-B0E1-4EBC-8A62-F5843B8BD8C9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WebBrowser">
            <a:extLst>
              <a:ext uri="{FF2B5EF4-FFF2-40B4-BE49-F238E27FC236}">
                <a16:creationId xmlns:a16="http://schemas.microsoft.com/office/drawing/2014/main" id="{624A9EBD-C626-44C3-ADC8-6B4639A3386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92" name="Background">
              <a:extLst>
                <a:ext uri="{FF2B5EF4-FFF2-40B4-BE49-F238E27FC236}">
                  <a16:creationId xmlns:a16="http://schemas.microsoft.com/office/drawing/2014/main" id="{2739862B-516C-4045-B3AB-FADFC3915AA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A71B1D-D02E-4FC7-8FA7-883D8B0897E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BA1F9A3-5BF7-47B0-B965-7E512A7B3EC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eft Arrow 29">
                <a:extLst>
                  <a:ext uri="{FF2B5EF4-FFF2-40B4-BE49-F238E27FC236}">
                    <a16:creationId xmlns:a16="http://schemas.microsoft.com/office/drawing/2014/main" id="{DAD78409-9433-4D72-AEC9-CCDE654B3D0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5F80E7-E4C5-49B8-8547-B4293F93A51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93E1066-7594-426B-805B-C0B7CC2386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ight Arrow 27">
                <a:extLst>
                  <a:ext uri="{FF2B5EF4-FFF2-40B4-BE49-F238E27FC236}">
                    <a16:creationId xmlns:a16="http://schemas.microsoft.com/office/drawing/2014/main" id="{399AB038-1BEC-4B6B-8F4B-CD169F8B70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D615C19D-0901-446F-8C51-64109DD8AF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0" name="Line">
                <a:extLst>
                  <a:ext uri="{FF2B5EF4-FFF2-40B4-BE49-F238E27FC236}">
                    <a16:creationId xmlns:a16="http://schemas.microsoft.com/office/drawing/2014/main" id="{5C9F3D8B-E42B-4158-915A-C89B6BEFDB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03F5880A-A884-485C-B82D-77CEA0533FB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2" name="Line">
                <a:extLst>
                  <a:ext uri="{FF2B5EF4-FFF2-40B4-BE49-F238E27FC236}">
                    <a16:creationId xmlns:a16="http://schemas.microsoft.com/office/drawing/2014/main" id="{595BF6FB-C479-463E-BACD-097055EE67B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D1A8B3B0-364D-4C84-8156-D3AB2029869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02D37388-DEFE-40E1-A5FD-A2D4945785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WebPageBody">
              <a:extLst>
                <a:ext uri="{FF2B5EF4-FFF2-40B4-BE49-F238E27FC236}">
                  <a16:creationId xmlns:a16="http://schemas.microsoft.com/office/drawing/2014/main" id="{B7571A2C-8020-4771-88F6-B1F27B26C3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D514074-FA2E-484A-8FE6-CF7C39313F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8656D80-1A03-4C93-A0E6-61C79DB85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8F2F6A3-C15E-4038-93A9-A488940CE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58EF9C5-2386-473A-9E08-87B0F21F8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F89A90A-29E8-4EF4-B687-F6830CE4688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9" name="UrlBar">
                <a:extLst>
                  <a:ext uri="{FF2B5EF4-FFF2-40B4-BE49-F238E27FC236}">
                    <a16:creationId xmlns:a16="http://schemas.microsoft.com/office/drawing/2014/main" id="{41FE9975-1A2E-4D5F-962B-08404C5693A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C318806-6EEE-43C0-AA8F-3B2D456F29D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F56D913-8AD4-417A-A427-F39EF1242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5B057A8-68D2-4C0A-809B-76AABFBD4E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3E5D69E-0D85-4AF8-889A-76FCC5FEC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04" name="X">
                  <a:extLst>
                    <a:ext uri="{FF2B5EF4-FFF2-40B4-BE49-F238E27FC236}">
                      <a16:creationId xmlns:a16="http://schemas.microsoft.com/office/drawing/2014/main" id="{C650E7F0-6D18-4934-8D65-38C4E63B5D8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2E7FF7C-5F5B-4161-95FD-52D64122B7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7387E03-83B2-4E12-8AA2-29F5840C864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1F63AB8-73C0-48AE-ACCD-764927366CBD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AD93175-7D31-4E4F-89D9-F27D1B4C02AF}"/>
              </a:ext>
            </a:extLst>
          </p:cNvPr>
          <p:cNvSpPr/>
          <p:nvPr/>
        </p:nvSpPr>
        <p:spPr>
          <a:xfrm>
            <a:off x="3896139" y="1600200"/>
            <a:ext cx="4502426" cy="43513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CDBCB5-F1D6-491E-894E-5929F8B4A8BF}"/>
              </a:ext>
            </a:extLst>
          </p:cNvPr>
          <p:cNvSpPr txBox="1"/>
          <p:nvPr/>
        </p:nvSpPr>
        <p:spPr>
          <a:xfrm>
            <a:off x="4560111" y="1855758"/>
            <a:ext cx="311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2"/>
                </a:solidFill>
              </a:rPr>
              <a:t>Join </a:t>
            </a:r>
            <a:r>
              <a:rPr lang="en-MY" sz="2000" dirty="0" err="1">
                <a:solidFill>
                  <a:schemeClr val="tx2"/>
                </a:solidFill>
              </a:rPr>
              <a:t>BadmintonGeek</a:t>
            </a:r>
            <a:r>
              <a:rPr lang="en-MY" sz="2000" dirty="0">
                <a:solidFill>
                  <a:schemeClr val="tx2"/>
                </a:solidFill>
              </a:rPr>
              <a:t> Today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2E503CD-EAC4-4689-BA11-9246D43AAB7D}"/>
              </a:ext>
            </a:extLst>
          </p:cNvPr>
          <p:cNvSpPr txBox="1"/>
          <p:nvPr/>
        </p:nvSpPr>
        <p:spPr>
          <a:xfrm>
            <a:off x="4427883" y="265805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2">
                    <a:lumMod val="50000"/>
                  </a:schemeClr>
                </a:solidFill>
              </a:rPr>
              <a:t>Fullname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C1B0E-C588-406C-BB55-807F90747FE9}"/>
              </a:ext>
            </a:extLst>
          </p:cNvPr>
          <p:cNvSpPr txBox="1"/>
          <p:nvPr/>
        </p:nvSpPr>
        <p:spPr>
          <a:xfrm>
            <a:off x="4427883" y="3131580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775F95-329B-45D3-9232-74350A1984D3}"/>
              </a:ext>
            </a:extLst>
          </p:cNvPr>
          <p:cNvSpPr txBox="1"/>
          <p:nvPr/>
        </p:nvSpPr>
        <p:spPr>
          <a:xfrm>
            <a:off x="4427883" y="3603744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E8AE4E-9D41-444C-91ED-F19E607EC91D}"/>
              </a:ext>
            </a:extLst>
          </p:cNvPr>
          <p:cNvSpPr txBox="1"/>
          <p:nvPr/>
        </p:nvSpPr>
        <p:spPr>
          <a:xfrm>
            <a:off x="4427883" y="408878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2AB7C4-5F02-4FC4-83FD-A672A8BBE3B2}"/>
              </a:ext>
            </a:extLst>
          </p:cNvPr>
          <p:cNvSpPr txBox="1"/>
          <p:nvPr/>
        </p:nvSpPr>
        <p:spPr>
          <a:xfrm>
            <a:off x="4427882" y="4598073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Confirm 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D8F77C-436C-41D5-B821-43A8092DABE2}"/>
              </a:ext>
            </a:extLst>
          </p:cNvPr>
          <p:cNvSpPr txBox="1"/>
          <p:nvPr/>
        </p:nvSpPr>
        <p:spPr>
          <a:xfrm>
            <a:off x="4427882" y="5307595"/>
            <a:ext cx="34786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SIGN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0" name="Flowchart: Merge 149">
            <a:extLst>
              <a:ext uri="{FF2B5EF4-FFF2-40B4-BE49-F238E27FC236}">
                <a16:creationId xmlns:a16="http://schemas.microsoft.com/office/drawing/2014/main" id="{799C7160-C478-41FD-A252-1266B15BAAF2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Merge 150">
            <a:extLst>
              <a:ext uri="{FF2B5EF4-FFF2-40B4-BE49-F238E27FC236}">
                <a16:creationId xmlns:a16="http://schemas.microsoft.com/office/drawing/2014/main" id="{45BB52BB-20DC-4FFC-8427-B27AE7D8DDB0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Merge 151">
            <a:extLst>
              <a:ext uri="{FF2B5EF4-FFF2-40B4-BE49-F238E27FC236}">
                <a16:creationId xmlns:a16="http://schemas.microsoft.com/office/drawing/2014/main" id="{8C99FB67-32BC-4974-BA15-03F953DC6DDF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917BED-6E58-4F20-86CE-864670814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6D0E44-B7FB-4FC0-A932-757DA8D0B615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008C40-051B-4098-984E-B685E340D92D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BD309D-92B5-469D-83B8-A22E6E98D343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7F1CCA-DA02-4BB4-82C1-3E7D3E117103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E3621C-134C-4DC8-A5CA-0F4D007EC617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513C68-F917-4219-8506-5D74E8B9A3C3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CDDF7C4-D521-4177-B170-211D974858E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901BCCF-A5C5-44AA-9C3D-9E5FD33007DE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70B41932-63C1-4693-8EF5-EAC2E09BE38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F0C4D1D1-2FEF-4357-8152-B7D98A3D9016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9623E7-5345-4F7E-B34C-57CA91F8051E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>
            <a:extLst>
              <a:ext uri="{FF2B5EF4-FFF2-40B4-BE49-F238E27FC236}">
                <a16:creationId xmlns:a16="http://schemas.microsoft.com/office/drawing/2014/main" id="{62556EF3-CA09-4496-A80E-187A2D4DBBC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A42FC695-FFDE-4B59-BC94-CAFD1A314CB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CB8B8F-B031-4C47-8FC0-822351B0447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D1C1DCA-9BC8-4E6D-A46C-462B3F772C1E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eft Arrow 29">
                <a:extLst>
                  <a:ext uri="{FF2B5EF4-FFF2-40B4-BE49-F238E27FC236}">
                    <a16:creationId xmlns:a16="http://schemas.microsoft.com/office/drawing/2014/main" id="{3BC031D1-1126-4E85-BE80-7E31ED9B715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20D71A-3DDA-4EB6-AF38-F0A596C9C2F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8F98C24-0F60-4E47-8E4A-0E3A82C3FCD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ight Arrow 27">
                <a:extLst>
                  <a:ext uri="{FF2B5EF4-FFF2-40B4-BE49-F238E27FC236}">
                    <a16:creationId xmlns:a16="http://schemas.microsoft.com/office/drawing/2014/main" id="{82525EC3-E8BB-452E-89E4-059E0BEA4F0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Minimize - Maximize - Close">
              <a:extLst>
                <a:ext uri="{FF2B5EF4-FFF2-40B4-BE49-F238E27FC236}">
                  <a16:creationId xmlns:a16="http://schemas.microsoft.com/office/drawing/2014/main" id="{748333B4-A864-4999-8D66-B182E4EED1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id="{B134F7FC-ABB5-4A7F-BD22-1D7264F4D2C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Line">
                <a:extLst>
                  <a:ext uri="{FF2B5EF4-FFF2-40B4-BE49-F238E27FC236}">
                    <a16:creationId xmlns:a16="http://schemas.microsoft.com/office/drawing/2014/main" id="{6205C273-9C53-4311-982E-9EB76D22B8E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FE5D67E3-3F6A-4A98-8E62-F69915E7D5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id="{1FC48A18-37C9-4A27-BA6A-9CA270A89B4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Line">
                <a:extLst>
                  <a:ext uri="{FF2B5EF4-FFF2-40B4-BE49-F238E27FC236}">
                    <a16:creationId xmlns:a16="http://schemas.microsoft.com/office/drawing/2014/main" id="{6520C2C3-5199-44DF-A617-828BC31AE39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WebPageBody">
              <a:extLst>
                <a:ext uri="{FF2B5EF4-FFF2-40B4-BE49-F238E27FC236}">
                  <a16:creationId xmlns:a16="http://schemas.microsoft.com/office/drawing/2014/main" id="{1FACB37C-7D46-4C26-9BD4-36D18A464E2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7E6AA2-125C-4427-9258-FBD72E31000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F04366B-6291-4FDA-964C-8912CB8BD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B42DDD1-101E-4428-8809-7810E114F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353C8D-2927-4800-9549-D6A18280D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29975C-D7BC-42B3-8A4E-D6A35EA2678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7" name="UrlBar">
                <a:extLst>
                  <a:ext uri="{FF2B5EF4-FFF2-40B4-BE49-F238E27FC236}">
                    <a16:creationId xmlns:a16="http://schemas.microsoft.com/office/drawing/2014/main" id="{D0019BF3-C630-4C18-92D5-155A212A79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5B57E2-43AD-47CF-835F-2E99EA1F9A8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084B9C5-C32E-4635-BDDD-2CA5C9A727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93495413-38BC-403E-9C34-E73F24F56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1CA6EEB-9AF6-46E0-BC88-A5A253E586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62" name="X">
                  <a:extLst>
                    <a:ext uri="{FF2B5EF4-FFF2-40B4-BE49-F238E27FC236}">
                      <a16:creationId xmlns:a16="http://schemas.microsoft.com/office/drawing/2014/main" id="{788F35AC-AE64-4461-B380-D4F9D8FF1E3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E5E135-190B-49C2-894D-400E3516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D78DF5A-EFA9-49E6-A1CD-37AFFC3076D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2241B1E-5DC3-4359-88F7-08FC04DB266B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B78240-0058-4CF9-83FF-48C668223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39424E5-5AAF-4E4F-B574-3BF8EC494DB4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8D5911-5851-4FB6-A4FB-A912E4BCDDAA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2E0619-7004-42CD-9B3A-323CAA74F5D5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7FF4A-DF92-42B1-AD70-40169A16243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70AB5C-EB63-462A-80E3-30039DF2C16F}"/>
              </a:ext>
            </a:extLst>
          </p:cNvPr>
          <p:cNvSpPr/>
          <p:nvPr/>
        </p:nvSpPr>
        <p:spPr>
          <a:xfrm>
            <a:off x="3870256" y="1652618"/>
            <a:ext cx="4451485" cy="30658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4C116D-7B4A-43DA-9C55-D4B6BB580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2" y="1514220"/>
            <a:ext cx="1412995" cy="141299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A66283-9CD9-45C4-8875-C251940E9491}"/>
              </a:ext>
            </a:extLst>
          </p:cNvPr>
          <p:cNvSpPr txBox="1"/>
          <p:nvPr/>
        </p:nvSpPr>
        <p:spPr>
          <a:xfrm>
            <a:off x="4356652" y="2931827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 or 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F9C62E-98AB-469F-926D-2F756731A22A}"/>
              </a:ext>
            </a:extLst>
          </p:cNvPr>
          <p:cNvSpPr txBox="1"/>
          <p:nvPr/>
        </p:nvSpPr>
        <p:spPr>
          <a:xfrm>
            <a:off x="4356652" y="3463720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49D765-84BC-4C3D-B8C0-1A37D22E18BF}"/>
              </a:ext>
            </a:extLst>
          </p:cNvPr>
          <p:cNvSpPr txBox="1"/>
          <p:nvPr/>
        </p:nvSpPr>
        <p:spPr>
          <a:xfrm>
            <a:off x="5605053" y="4116036"/>
            <a:ext cx="8286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7" name="Picture 7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4E8DFE-3906-4AE7-A352-BC9EEDC6C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89D9AD-6402-41B7-806C-9908CDB4625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93A7AD-1909-44A9-A740-A68028A0768A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A8D55A-88A0-4A56-88DE-21097F21DBCD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576C3-B653-46A9-94C6-5E41576A0681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DE1E77-B269-4A44-86AE-030FD145B179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9B8F9-A9D1-4539-8CF8-996BDF86F2A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6C10CBD-392A-4CF4-B3C8-EF58B5075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107" name="Flowchart: Merge 106">
            <a:extLst>
              <a:ext uri="{FF2B5EF4-FFF2-40B4-BE49-F238E27FC236}">
                <a16:creationId xmlns:a16="http://schemas.microsoft.com/office/drawing/2014/main" id="{9BB3A4D7-3EAD-4DE7-A429-17EEBB4663C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erge 107">
            <a:extLst>
              <a:ext uri="{FF2B5EF4-FFF2-40B4-BE49-F238E27FC236}">
                <a16:creationId xmlns:a16="http://schemas.microsoft.com/office/drawing/2014/main" id="{9AAC1252-241D-45A5-896F-EBF316B705CF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Merge 108">
            <a:extLst>
              <a:ext uri="{FF2B5EF4-FFF2-40B4-BE49-F238E27FC236}">
                <a16:creationId xmlns:a16="http://schemas.microsoft.com/office/drawing/2014/main" id="{A6D6EE34-D11E-471C-955C-71BBA58515E5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AD4EF26-CAB5-4657-84BC-398AA07DD33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1B870D86-AFD4-49F7-B323-09BBC9D5C3C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3A915D7-9E89-4821-A171-7CA3B5D446E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A5C32-D155-4699-981B-71984C3B2C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A31930-8B77-4596-AB0D-E2A1C87D2A5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6D907972-8C5D-496C-958E-76AF210C349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460C09-C794-4956-A899-5AF4C38D483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7D01F9-322C-42D9-ACD4-3101C24943F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46ED5BB-7B15-4DB9-AA5C-C2AC443C247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AEA96D6-64F4-4583-B2FC-B5E58CF0217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2FF8A788-5CAC-4D5E-B982-AB8452B9F38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84275753-EA4F-4C14-BCEF-9D61172981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D1EAF3B1-E1CB-4CD8-A08A-9434F1D9584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55AF44CF-BD3C-4E4E-A1FE-3821CDCB8E1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32C4DE93-40E2-482E-A854-D1688BF4614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C676EAA0-24D3-484C-8AC3-BB21071E6E5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2719A-6F17-4A80-9DC8-F763742A284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A355C96-21F3-4CA0-830B-D84F64746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BD436CC-9EC9-4709-AB03-F88D8528C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89712AA-B30E-4422-A875-20A9C71048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7F4E87-0DBF-495F-92E6-DAC9DE211C31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7A6A49D-1314-4FD6-9B2C-AC548A77907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A20594-A4DB-45A1-9B9C-FFFC1C194D5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10E8DE-7680-4EAA-B878-19DA0E6B3F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FF37635-FC26-45CD-B958-D71197AD02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7B39F25-C2A9-4B4B-A8D3-1F94A70F5F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DFE63AA-86AC-4455-BFF7-E3EB094F24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24A508F-BA70-4826-A624-DC7E026C8D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408A1366-AE01-4BFC-85B7-C0E34C088B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1C305-8FBB-4479-AD93-092683D682C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141AA49D-444A-496C-B3BB-C9A668D8BC5E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5E0DC0AE-AE5A-457B-A57D-8002084C446A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A2200F68-F04F-49FB-A462-3DA699CF9873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07E61A-FD4A-4A6A-9FAA-912073417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54B19C-E2E6-4CF8-82F8-4E7DBAA2D8BF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6714D6B-45E3-4A99-B06B-037DA473170E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E8B8B1-CB3D-4191-ADBC-3795DDEEF312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47CA5C-88A1-4113-B2DF-CE30359B296C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9B3E1C-58AD-4367-8D75-BB9F6855A54F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09342-DF35-4AE3-AC9D-91BF79C9BE10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A4CE84-0778-4D1A-AA0E-9FCFFB32E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F3D84DBA-AD84-4CA0-8C8C-C333A3290D21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5AAB0007-F0E4-43A5-BE35-04B6FC075EDB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71F29FD1-5790-46BF-8CA3-F745C7438684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8BC5F7-E8B9-43E3-9682-FFB2AB6561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78F3BF-086A-4619-9191-3B42236B70B7}"/>
              </a:ext>
            </a:extLst>
          </p:cNvPr>
          <p:cNvSpPr/>
          <p:nvPr/>
        </p:nvSpPr>
        <p:spPr>
          <a:xfrm>
            <a:off x="4086876" y="1254605"/>
            <a:ext cx="409163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sz="4400" b="1" dirty="0"/>
              <a:t>.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0FC95F-3340-4FFD-9D02-7D00F9E4F6C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EF8593-FDD9-471D-A6D2-78270DF57CC3}"/>
              </a:ext>
            </a:extLst>
          </p:cNvPr>
          <p:cNvSpPr txBox="1"/>
          <p:nvPr/>
        </p:nvSpPr>
        <p:spPr>
          <a:xfrm>
            <a:off x="2147650" y="2707105"/>
            <a:ext cx="44228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WE?</a:t>
            </a:r>
          </a:p>
          <a:p>
            <a:r>
              <a:rPr lang="en-MY" sz="2000" dirty="0" err="1"/>
              <a:t>BadmintonGeek</a:t>
            </a:r>
            <a:r>
              <a:rPr lang="en-MY" sz="2000" dirty="0"/>
              <a:t> is….</a:t>
            </a:r>
          </a:p>
          <a:p>
            <a:endParaRPr lang="en-MY" dirty="0"/>
          </a:p>
          <a:p>
            <a:r>
              <a:rPr lang="en-MY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WE DO?</a:t>
            </a:r>
          </a:p>
          <a:p>
            <a:r>
              <a:rPr lang="en-MY" sz="2000" dirty="0"/>
              <a:t>We provide……</a:t>
            </a:r>
          </a:p>
          <a:p>
            <a:endParaRPr lang="en-MY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OUR MISSION?</a:t>
            </a:r>
          </a:p>
          <a:p>
            <a:r>
              <a:rPr lang="en-MY" sz="2000" dirty="0"/>
              <a:t>Our mission is…</a:t>
            </a:r>
          </a:p>
          <a:p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6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75E2DA49-365A-4823-BE86-E0DFC03A7A3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83E01CD8-B21D-411A-8199-FCBA0915519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9160D0-9203-468E-BC4C-88BE2A4E82D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D621CA-A050-431B-B4A8-EFDF68D3626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D1349BDD-C5EA-44EA-AB05-3D007B8311F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4FB778-FD08-4549-814B-5C15F895E3D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7D96A6-A958-4A94-BB09-5852C97FC92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E1DC931-53A1-4C99-854D-12B0039578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FA81474-CF4A-4EA3-9281-A541A48D277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7BB30B9-286F-45C7-A917-2FD81A34C03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92DCF7ED-FE05-4AFF-84D1-9C5F48EE920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6F238FD-AD09-4CB6-82AF-1C5C05A865A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99C75F1-F670-4819-96F4-63708F81A82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6683FD1-4148-44DC-996C-6556E3B1B41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0347C4A-D6C3-46E4-B4DD-1DCDD03A3C1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5C8D15-3204-41AE-96E5-BDC6EF784DF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4FA9CE-A91B-4FAB-9356-F1253F132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5934383-EEFE-4108-B3D8-009A4D014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31E7289-3B93-4B58-95E4-28740DC4E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94AE8E-3020-43E6-84BA-8D55E884916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0A07FDA7-F344-4B43-BF85-1561B775CF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C3D60C-D533-4F63-82BD-68B7128913D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66DF54C-8EB2-43CD-A2D4-9F9A36DEB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202F686-332D-481A-A9E3-9662FE8AC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2BB7B5F-69B6-4DF0-8424-4C7EF622F5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1A0FA98-7FEF-4C75-AB62-0ECC4969C64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3042F96-92EB-4A31-9711-86498993C3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8BFBBBC-0142-4A9F-A7EB-F121E163E3A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115C030-B2F3-4687-96AF-2BBC034C952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A4BC1-3C60-4E53-BA5E-21F3C73F57B9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094DD3-201D-4E45-AF77-03430C83831F}"/>
              </a:ext>
            </a:extLst>
          </p:cNvPr>
          <p:cNvSpPr txBox="1"/>
          <p:nvPr/>
        </p:nvSpPr>
        <p:spPr>
          <a:xfrm>
            <a:off x="4739309" y="1031032"/>
            <a:ext cx="271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640D5-9F8D-4920-94A5-BF119FAD47DB}"/>
              </a:ext>
            </a:extLst>
          </p:cNvPr>
          <p:cNvSpPr txBox="1"/>
          <p:nvPr/>
        </p:nvSpPr>
        <p:spPr>
          <a:xfrm>
            <a:off x="5423006" y="1568669"/>
            <a:ext cx="13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TOPIC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4B7930-6E12-4228-91BD-9C5DBB250434}"/>
              </a:ext>
            </a:extLst>
          </p:cNvPr>
          <p:cNvSpPr txBox="1"/>
          <p:nvPr/>
        </p:nvSpPr>
        <p:spPr>
          <a:xfrm>
            <a:off x="2718424" y="2323164"/>
            <a:ext cx="68429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/>
              <a:t>…Introduction…</a:t>
            </a:r>
          </a:p>
          <a:p>
            <a:pPr algn="ctr"/>
            <a:r>
              <a:rPr lang="en-MY" b="1" dirty="0"/>
              <a:t>Heading 1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r>
              <a:rPr lang="en-MY" sz="1600" b="1" dirty="0"/>
              <a:t>Heading 2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US" sz="1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MY" sz="1600" b="1" dirty="0"/>
              <a:t>Heading 2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MY" sz="2000" dirty="0"/>
          </a:p>
        </p:txBody>
      </p:sp>
      <p:grpSp>
        <p:nvGrpSpPr>
          <p:cNvPr id="99" name="Image">
            <a:extLst>
              <a:ext uri="{FF2B5EF4-FFF2-40B4-BE49-F238E27FC236}">
                <a16:creationId xmlns:a16="http://schemas.microsoft.com/office/drawing/2014/main" id="{67FB0CBD-CE2E-47E5-8869-3DC62B34EC7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508260" y="4269589"/>
            <a:ext cx="376578" cy="378344"/>
            <a:chOff x="4037608" y="2896991"/>
            <a:chExt cx="1059255" cy="10592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AF3392C-0B2C-47E2-8511-8686DEB81D5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C18F36-2558-41D2-A153-4A49CFE20B75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1703C7-1EA2-4B25-A125-DD1516BBE78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4" name="Image">
            <a:extLst>
              <a:ext uri="{FF2B5EF4-FFF2-40B4-BE49-F238E27FC236}">
                <a16:creationId xmlns:a16="http://schemas.microsoft.com/office/drawing/2014/main" id="{3D886428-9417-4F63-A199-E4D58871861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970664" y="4269589"/>
            <a:ext cx="376578" cy="378344"/>
            <a:chOff x="4037608" y="2896991"/>
            <a:chExt cx="1059255" cy="105925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DBB7584-F7EE-4B4A-9BDC-5F64090A1ACF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32A841-7F4E-489E-BDBE-E8320CE872F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37CD92-BA5E-4FC1-9DE3-7D47E2DC831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8" name="Image">
            <a:extLst>
              <a:ext uri="{FF2B5EF4-FFF2-40B4-BE49-F238E27FC236}">
                <a16:creationId xmlns:a16="http://schemas.microsoft.com/office/drawing/2014/main" id="{C7BCBF4E-E59F-4DEA-94C4-F6FBA15F9D6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433068" y="4269589"/>
            <a:ext cx="376578" cy="378344"/>
            <a:chOff x="4037608" y="2896991"/>
            <a:chExt cx="1059255" cy="10592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479973-2C43-4D9C-8529-DC199359D270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170664-6552-4A42-9DA2-2B8B984893B3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AC276EF-EA7D-4998-A68B-60186E626E3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12" name="VideoPlayer">
            <a:extLst>
              <a:ext uri="{FF2B5EF4-FFF2-40B4-BE49-F238E27FC236}">
                <a16:creationId xmlns:a16="http://schemas.microsoft.com/office/drawing/2014/main" id="{DA101084-685F-4605-8D1B-0294B9A955B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616888" y="5649861"/>
            <a:ext cx="1046004" cy="686712"/>
            <a:chOff x="2594610" y="1419225"/>
            <a:chExt cx="3001329" cy="210588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D83F18E-50B9-4DD5-B7A1-AF6E509C1774}"/>
                </a:ext>
              </a:extLst>
            </p:cNvPr>
            <p:cNvGrpSpPr/>
            <p:nvPr/>
          </p:nvGrpSpPr>
          <p:grpSpPr>
            <a:xfrm>
              <a:off x="2594610" y="3332891"/>
              <a:ext cx="3001329" cy="192215"/>
              <a:chOff x="2594609" y="3332891"/>
              <a:chExt cx="3001324" cy="19221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7FFE1A6-2724-4AE4-A3F2-8B6B63225ECD}"/>
                  </a:ext>
                </a:extLst>
              </p:cNvPr>
              <p:cNvGrpSpPr/>
              <p:nvPr/>
            </p:nvGrpSpPr>
            <p:grpSpPr>
              <a:xfrm>
                <a:off x="2594609" y="3332891"/>
                <a:ext cx="3001324" cy="192215"/>
                <a:chOff x="2762249" y="3332797"/>
                <a:chExt cx="3030375" cy="192215"/>
              </a:xfrm>
            </p:grpSpPr>
            <p:sp>
              <p:nvSpPr>
                <p:cNvPr id="121" name="ControlBox">
                  <a:extLst>
                    <a:ext uri="{FF2B5EF4-FFF2-40B4-BE49-F238E27FC236}">
                      <a16:creationId xmlns:a16="http://schemas.microsoft.com/office/drawing/2014/main" id="{DE5F5993-8132-4593-887E-A706894666BF}"/>
                    </a:ext>
                  </a:extLst>
                </p:cNvPr>
                <p:cNvSpPr/>
                <p:nvPr/>
              </p:nvSpPr>
              <p:spPr>
                <a:xfrm>
                  <a:off x="2762249" y="3332988"/>
                  <a:ext cx="3030375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PlayBox">
                  <a:extLst>
                    <a:ext uri="{FF2B5EF4-FFF2-40B4-BE49-F238E27FC236}">
                      <a16:creationId xmlns:a16="http://schemas.microsoft.com/office/drawing/2014/main" id="{738D4698-676A-4C8C-8714-CD2B57D8DCF9}"/>
                    </a:ext>
                  </a:extLst>
                </p:cNvPr>
                <p:cNvSpPr/>
                <p:nvPr/>
              </p:nvSpPr>
              <p:spPr>
                <a:xfrm>
                  <a:off x="2762250" y="3332797"/>
                  <a:ext cx="192024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AB86C6E-26B6-40C9-99D3-D5C9179753D8}"/>
                  </a:ext>
                </a:extLst>
              </p:cNvPr>
              <p:cNvGrpSpPr/>
              <p:nvPr/>
            </p:nvGrpSpPr>
            <p:grpSpPr>
              <a:xfrm>
                <a:off x="3449655" y="3386137"/>
                <a:ext cx="2069181" cy="85725"/>
                <a:chOff x="3238202" y="3386137"/>
                <a:chExt cx="2069181" cy="85725"/>
              </a:xfrm>
            </p:grpSpPr>
            <p:sp>
              <p:nvSpPr>
                <p:cNvPr id="119" name="SliderLine">
                  <a:extLst>
                    <a:ext uri="{FF2B5EF4-FFF2-40B4-BE49-F238E27FC236}">
                      <a16:creationId xmlns:a16="http://schemas.microsoft.com/office/drawing/2014/main" id="{EE23D8FA-E892-4091-A4B6-EFB84436BAAD}"/>
                    </a:ext>
                  </a:extLst>
                </p:cNvPr>
                <p:cNvSpPr/>
                <p:nvPr/>
              </p:nvSpPr>
              <p:spPr>
                <a:xfrm>
                  <a:off x="3238202" y="3411825"/>
                  <a:ext cx="2069181" cy="343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Slider">
                  <a:extLst>
                    <a:ext uri="{FF2B5EF4-FFF2-40B4-BE49-F238E27FC236}">
                      <a16:creationId xmlns:a16="http://schemas.microsoft.com/office/drawing/2014/main" id="{3E63CB1C-20D7-403D-AD23-963A08F5B913}"/>
                    </a:ext>
                  </a:extLst>
                </p:cNvPr>
                <p:cNvSpPr/>
                <p:nvPr/>
              </p:nvSpPr>
              <p:spPr>
                <a:xfrm>
                  <a:off x="3784597" y="3386137"/>
                  <a:ext cx="85725" cy="857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7" name="PlayArrow">
                <a:extLst>
                  <a:ext uri="{FF2B5EF4-FFF2-40B4-BE49-F238E27FC236}">
                    <a16:creationId xmlns:a16="http://schemas.microsoft.com/office/drawing/2014/main" id="{63684E52-3E6D-41AB-97DD-F175BDA1C061}"/>
                  </a:ext>
                </a:extLst>
              </p:cNvPr>
              <p:cNvSpPr/>
              <p:nvPr/>
            </p:nvSpPr>
            <p:spPr>
              <a:xfrm rot="5400000">
                <a:off x="2644255" y="3384877"/>
                <a:ext cx="110512" cy="8824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5CA9EA2A-714C-48C1-A7AA-FE7FAF7C89ED}"/>
                  </a:ext>
                </a:extLst>
              </p:cNvPr>
              <p:cNvSpPr txBox="1"/>
              <p:nvPr/>
            </p:nvSpPr>
            <p:spPr>
              <a:xfrm>
                <a:off x="2824482" y="3357770"/>
                <a:ext cx="528053" cy="140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200" dirty="0"/>
                  <a:t>1:08 / 4:27</a:t>
                </a:r>
              </a:p>
            </p:txBody>
          </p:sp>
        </p:grpSp>
        <p:sp>
          <p:nvSpPr>
            <p:cNvPr id="114" name="PlayArea">
              <a:extLst>
                <a:ext uri="{FF2B5EF4-FFF2-40B4-BE49-F238E27FC236}">
                  <a16:creationId xmlns:a16="http://schemas.microsoft.com/office/drawing/2014/main" id="{1A0C48D8-C81A-4086-9A71-77FB587AF78F}"/>
                </a:ext>
              </a:extLst>
            </p:cNvPr>
            <p:cNvSpPr/>
            <p:nvPr/>
          </p:nvSpPr>
          <p:spPr>
            <a:xfrm>
              <a:off x="2594611" y="1419225"/>
              <a:ext cx="3001328" cy="191366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0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2C498-8072-45C3-B2AF-23E443ECD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50B300-9788-4603-BA6C-ED7CCD138DE7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1B494F-5D9E-49A6-9593-802EFC975F20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6DBF56-8089-42C1-ABFD-3D4DAA8B181F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55529F-4621-4799-BF53-409ACD8F6BF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C3080-B3B2-49F7-8843-63D8F274457E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915AE4-C7C1-48A6-A666-6183C887B39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9FB8D95-97E9-4921-9D1D-0BE96126069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89" name="Flowchart: Merge 88">
            <a:extLst>
              <a:ext uri="{FF2B5EF4-FFF2-40B4-BE49-F238E27FC236}">
                <a16:creationId xmlns:a16="http://schemas.microsoft.com/office/drawing/2014/main" id="{AC5FF8E4-E7F7-4297-8310-A9316FF832FA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D8D02A38-1594-4C3A-BE2D-368BA7D62636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Merge 90">
            <a:extLst>
              <a:ext uri="{FF2B5EF4-FFF2-40B4-BE49-F238E27FC236}">
                <a16:creationId xmlns:a16="http://schemas.microsoft.com/office/drawing/2014/main" id="{0F62FB44-2BAF-4885-A346-FCBB671F5A18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5306D2-DC29-412C-85C6-FE827E25218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4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CC689A4A-1108-4D58-8AB9-F0F5875AAF2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6335986-3C3E-4AE4-A1A4-29030A18A84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C299C0-ED1F-487B-8E9E-4B52423099E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A2CD04-77A5-40E3-8C25-B62B6C45221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A2DF0A42-CB82-418A-84AD-8F5BFC6C341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44AF65-D4E8-4440-8A6D-18B63E0E580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49339B0-B0B2-4853-A80C-C91B29FB342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5A7B46A-6C78-4E6C-8E32-5D2C1ADE657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5E6F865-1834-4AEC-AB2A-E7DC8938BD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4923FA31-D34A-41AF-A438-11D9E73DD32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4B3659E1-E13B-429A-9B9B-4BB7D96A4B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5EF9B651-82FB-4435-8657-9F0811B533A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1CD59616-AFE2-484E-8383-D68403B0A40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452E1FA-D7A6-484C-BDC0-3AB0912E1EF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420356FA-EBD2-412B-864C-15F16F7656B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C9974B-54ED-47AC-87FD-5AFB1A3B52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DE3C004-9CE5-4727-9685-B327FEF3D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9E6B220-6E44-4AD2-9CD6-67A52A83C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45C6E1C-7B48-408F-9D2C-DA2980B9B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9CA31D-6AE5-433C-BDE9-D87742610E6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F68A899-48BB-4578-A8E9-E7295DE4A8A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64B41-4898-4802-ADAE-E9D54087442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A076084A-4542-40CF-87DF-9A00018CE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954D1BC-63A1-4CC5-BBD4-62871E45A0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E9735C35-3DA0-4801-83DD-DC9D911706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BD35E8D-6345-4390-9611-7D910E22369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291ECD3-D07B-48ED-A002-7727BD6C02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46F1DEB-07B5-4BF6-9392-5C147456E83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48F2292-A304-4305-9690-7D0D492AD28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701AA9-47E2-45EC-BE58-D67B374557DE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728B7-9BF6-410D-BD91-99610F11B790}"/>
              </a:ext>
            </a:extLst>
          </p:cNvPr>
          <p:cNvSpPr txBox="1"/>
          <p:nvPr/>
        </p:nvSpPr>
        <p:spPr>
          <a:xfrm>
            <a:off x="4739309" y="1269465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 LIST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8" name="Picture 5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6184B6-0F5D-4738-BDA7-B65CC76A0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64223A-D5FB-49FE-A1D4-C81BED49ABBC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532CE40-B6E6-4F17-9148-D1F0DC059966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102A01-2908-4116-B329-795361B2F5A8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CD7A82-F95A-4DE6-91F8-ECEA7C73951D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3CB98C-CD7A-486E-A8EB-1653F9F4A72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0D9B4-9E29-4E07-9AB5-7AC0DE575114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829082-20B3-42EB-909D-1F1BC6CA2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BC0D49E-3DD1-4A8A-B19E-38DEC00EBCB0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2B292056-14D6-436A-99C5-CA074363E39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405B6B77-9C3E-4B21-B10C-3F557693CE1F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25D71F-6204-44FC-9348-46697E4902C5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AB0CE2F-729E-4EC9-AD98-6743DA4B7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54045"/>
              </p:ext>
            </p:extLst>
          </p:nvPr>
        </p:nvGraphicFramePr>
        <p:xfrm>
          <a:off x="2042948" y="2428954"/>
          <a:ext cx="8127999" cy="2716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20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0194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199534"/>
                    </a:ext>
                  </a:extLst>
                </a:gridCol>
              </a:tblGrid>
              <a:tr h="543352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02496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35883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22890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93154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17267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6FFD9158-BE91-463F-9AD8-70228DC9DDF0}"/>
              </a:ext>
            </a:extLst>
          </p:cNvPr>
          <p:cNvSpPr/>
          <p:nvPr/>
        </p:nvSpPr>
        <p:spPr>
          <a:xfrm>
            <a:off x="7327334" y="5798750"/>
            <a:ext cx="765665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Next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88E62E-88CA-418B-B3AA-0992A316FE6A}"/>
              </a:ext>
            </a:extLst>
          </p:cNvPr>
          <p:cNvSpPr/>
          <p:nvPr/>
        </p:nvSpPr>
        <p:spPr>
          <a:xfrm>
            <a:off x="4355909" y="5779130"/>
            <a:ext cx="766800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Prev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B14EAD-C3C1-4EE0-BD0F-0FFA90D14864}"/>
              </a:ext>
            </a:extLst>
          </p:cNvPr>
          <p:cNvSpPr txBox="1"/>
          <p:nvPr/>
        </p:nvSpPr>
        <p:spPr>
          <a:xfrm>
            <a:off x="5666899" y="5889643"/>
            <a:ext cx="11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Page:2/3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>
            <a:extLst>
              <a:ext uri="{FF2B5EF4-FFF2-40B4-BE49-F238E27FC236}">
                <a16:creationId xmlns:a16="http://schemas.microsoft.com/office/drawing/2014/main" id="{DEC2054A-7288-4D59-A245-4C8CDA5CEF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074CA9B1-9235-45E0-B6AB-0EDC56D0630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F9D655-1438-4E9D-BDA3-615DC83BBEA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E11259-0D7D-4913-B7DA-96AE18820C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48A4F166-7090-465B-BC59-BF838C79590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B56F8B-4D73-4794-A864-E31B4CDAF6D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0A1A7F-0C20-4467-AD91-26E0B7FCEB4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33A5EA81-8517-4AF9-9166-B68D4824539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9FCF4D61-A194-4BAF-9566-2D7B1BC3B8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F649669-D3D4-4BAD-BAB3-24299C09005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BCB6BDF-93B3-476D-9F29-49AE28565AA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94DD150-21CF-4A2B-BC70-9658F0B5BE0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48FAE147-1054-42B3-A023-7AC7D0DC502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A0B09824-F22A-407B-B45A-4D71E6DD0F8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CD8FED37-B589-47C1-8542-247A5AB7401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CE0DF8-E4DF-4F27-8728-9392B245F0F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73703ED-1C93-4E69-A312-F32AEF170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9E735C4-82A3-4B67-B906-5152D70C6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1C237CB-568F-4772-A295-C3AEE443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98C9D9-D834-4947-B87A-5A3D4ECFECF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9ED25EA8-D2FA-44DF-BF06-CB7C4D410BC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4A0022-EDDF-452F-ADC6-8F5390F228D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2D0550C-8F30-4428-A4DB-E6B633A2B3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AED5438-41E5-4AD9-9F78-1FF931C95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C3E5670-15ED-492C-96A4-CCA54587B7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98F3216A-867E-4B3E-B61F-C3016E40496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DD0A782-FC35-411E-ABA7-EE15B5A477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EA066E-DB64-4E85-8027-B0317E862C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2AADC7E-AE64-41D5-923C-AFD1786BA84A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6EFD-5F69-4E7F-B52C-CDEA4C2C3C0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690F5-7CC7-42D3-BA83-6D1ADB45B4ED}"/>
              </a:ext>
            </a:extLst>
          </p:cNvPr>
          <p:cNvSpPr txBox="1"/>
          <p:nvPr/>
        </p:nvSpPr>
        <p:spPr>
          <a:xfrm>
            <a:off x="4504858" y="1085910"/>
            <a:ext cx="318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 LEVEL</a:t>
            </a:r>
          </a:p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F4ACC6-51E8-4E50-8C00-F625F6FE62A7}"/>
              </a:ext>
            </a:extLst>
          </p:cNvPr>
          <p:cNvSpPr/>
          <p:nvPr/>
        </p:nvSpPr>
        <p:spPr>
          <a:xfrm>
            <a:off x="1622809" y="2593901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Image">
            <a:extLst>
              <a:ext uri="{FF2B5EF4-FFF2-40B4-BE49-F238E27FC236}">
                <a16:creationId xmlns:a16="http://schemas.microsoft.com/office/drawing/2014/main" id="{A9F6EEA6-4489-43F1-811F-DCA370DC7A3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1843" y="3081475"/>
            <a:ext cx="540153" cy="448847"/>
            <a:chOff x="4037608" y="2896991"/>
            <a:chExt cx="1059255" cy="10592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47A84-3B07-441E-AD05-95D73D8235D2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BF67FF-9653-49FA-BC1D-FF0975B0E038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7567DC-64FF-4F5E-B039-4A135A928A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F0C384-825F-4A38-80F9-5C52161D5099}"/>
              </a:ext>
            </a:extLst>
          </p:cNvPr>
          <p:cNvCxnSpPr>
            <a:cxnSpLocks/>
          </p:cNvCxnSpPr>
          <p:nvPr/>
        </p:nvCxnSpPr>
        <p:spPr>
          <a:xfrm>
            <a:off x="2964581" y="2749278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7226DBE-550E-416F-907A-2BF95DCC6E7C}"/>
              </a:ext>
            </a:extLst>
          </p:cNvPr>
          <p:cNvSpPr/>
          <p:nvPr/>
        </p:nvSpPr>
        <p:spPr>
          <a:xfrm>
            <a:off x="1639957" y="2603525"/>
            <a:ext cx="8929234" cy="218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8E828F-8EF4-4125-A9AB-FDA847D7A42D}"/>
              </a:ext>
            </a:extLst>
          </p:cNvPr>
          <p:cNvSpPr txBox="1"/>
          <p:nvPr/>
        </p:nvSpPr>
        <p:spPr>
          <a:xfrm>
            <a:off x="1703271" y="2549225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#001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B6426-BEEA-4A8C-A4A9-767A5E21ACCC}"/>
              </a:ext>
            </a:extLst>
          </p:cNvPr>
          <p:cNvSpPr txBox="1"/>
          <p:nvPr/>
        </p:nvSpPr>
        <p:spPr>
          <a:xfrm>
            <a:off x="9227419" y="2554252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09119B-3720-4980-A978-FA4E1B66CDA0}"/>
              </a:ext>
            </a:extLst>
          </p:cNvPr>
          <p:cNvSpPr txBox="1"/>
          <p:nvPr/>
        </p:nvSpPr>
        <p:spPr>
          <a:xfrm>
            <a:off x="1765618" y="3624144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9FE614-900D-4DF2-A0F3-A7ABB929E4AB}"/>
              </a:ext>
            </a:extLst>
          </p:cNvPr>
          <p:cNvCxnSpPr/>
          <p:nvPr/>
        </p:nvCxnSpPr>
        <p:spPr>
          <a:xfrm>
            <a:off x="2964581" y="3081475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35F0F4-15C4-4881-95B6-61BD37D18885}"/>
              </a:ext>
            </a:extLst>
          </p:cNvPr>
          <p:cNvSpPr txBox="1"/>
          <p:nvPr/>
        </p:nvSpPr>
        <p:spPr>
          <a:xfrm>
            <a:off x="2948579" y="2777480"/>
            <a:ext cx="1208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FBF141-75F6-42D2-9DFB-CFBEC5C1113D}"/>
              </a:ext>
            </a:extLst>
          </p:cNvPr>
          <p:cNvSpPr/>
          <p:nvPr/>
        </p:nvSpPr>
        <p:spPr>
          <a:xfrm>
            <a:off x="1606995" y="4159636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Image">
            <a:extLst>
              <a:ext uri="{FF2B5EF4-FFF2-40B4-BE49-F238E27FC236}">
                <a16:creationId xmlns:a16="http://schemas.microsoft.com/office/drawing/2014/main" id="{28C21E34-F323-4408-A409-ED968ACD476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33658" y="4647210"/>
            <a:ext cx="540153" cy="448847"/>
            <a:chOff x="4037608" y="2896991"/>
            <a:chExt cx="1059255" cy="10592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0C082A-1457-4EE4-8083-68319146FA3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9606DD-4D21-4384-9900-30FDBF9A0A2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4B917C-8F59-4D68-A8DB-B893DA6BF0B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E2CEAA-7FBE-4093-B5A1-BFF5D34F3D6E}"/>
              </a:ext>
            </a:extLst>
          </p:cNvPr>
          <p:cNvCxnSpPr>
            <a:cxnSpLocks/>
          </p:cNvCxnSpPr>
          <p:nvPr/>
        </p:nvCxnSpPr>
        <p:spPr>
          <a:xfrm>
            <a:off x="2996396" y="4315013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7FE426-7F47-4D09-A5B3-2894E404BEB4}"/>
              </a:ext>
            </a:extLst>
          </p:cNvPr>
          <p:cNvSpPr/>
          <p:nvPr/>
        </p:nvSpPr>
        <p:spPr>
          <a:xfrm>
            <a:off x="1623130" y="4178886"/>
            <a:ext cx="8917708" cy="225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A470D0-7544-4EA9-91C4-FFDEE4DDBF6A}"/>
              </a:ext>
            </a:extLst>
          </p:cNvPr>
          <p:cNvSpPr txBox="1"/>
          <p:nvPr/>
        </p:nvSpPr>
        <p:spPr>
          <a:xfrm>
            <a:off x="1735086" y="4134210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Re:#1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E8AAB4-23B6-4C39-AAED-A64D05D310CC}"/>
              </a:ext>
            </a:extLst>
          </p:cNvPr>
          <p:cNvSpPr txBox="1"/>
          <p:nvPr/>
        </p:nvSpPr>
        <p:spPr>
          <a:xfrm>
            <a:off x="9259234" y="4139237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FF8DEA-37D1-49A1-9E64-D04B934A20E5}"/>
              </a:ext>
            </a:extLst>
          </p:cNvPr>
          <p:cNvSpPr txBox="1"/>
          <p:nvPr/>
        </p:nvSpPr>
        <p:spPr>
          <a:xfrm>
            <a:off x="1797433" y="5189879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7F6CA86-FBCB-4C96-AEB1-9383AB3B2CEC}"/>
              </a:ext>
            </a:extLst>
          </p:cNvPr>
          <p:cNvCxnSpPr/>
          <p:nvPr/>
        </p:nvCxnSpPr>
        <p:spPr>
          <a:xfrm>
            <a:off x="2996396" y="4647210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4983C-F634-4AD1-B146-16F41681C78A}"/>
              </a:ext>
            </a:extLst>
          </p:cNvPr>
          <p:cNvSpPr txBox="1"/>
          <p:nvPr/>
        </p:nvSpPr>
        <p:spPr>
          <a:xfrm>
            <a:off x="2980394" y="4343215"/>
            <a:ext cx="152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Re: </a:t>
            </a:r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C432FB-4126-4D38-863C-28E1A8CA0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467A1-D42D-4D91-8E7B-D0BC07544373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EA8E842-818C-40E0-8620-749E6C1FDA75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0972F3-6383-4F13-BE1D-FD7B44B21F5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4BB018-E9D1-4AC9-B0EA-040B1AA5494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5332A-54AD-4D1E-950B-BE9FFBDCCC1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2E12A0-9F47-417A-BE7F-09ED38152BD7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DA97777-196A-40C3-BD00-6046F8F918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95" name="Flowchart: Merge 94">
            <a:extLst>
              <a:ext uri="{FF2B5EF4-FFF2-40B4-BE49-F238E27FC236}">
                <a16:creationId xmlns:a16="http://schemas.microsoft.com/office/drawing/2014/main" id="{A8BB494E-9FF3-4037-AD90-48181C3D088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Merge 95">
            <a:extLst>
              <a:ext uri="{FF2B5EF4-FFF2-40B4-BE49-F238E27FC236}">
                <a16:creationId xmlns:a16="http://schemas.microsoft.com/office/drawing/2014/main" id="{71C1545F-1F28-4B78-A497-C7180EAFFB32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Merge 96">
            <a:extLst>
              <a:ext uri="{FF2B5EF4-FFF2-40B4-BE49-F238E27FC236}">
                <a16:creationId xmlns:a16="http://schemas.microsoft.com/office/drawing/2014/main" id="{3F9D2E52-91AB-4574-ABE7-2F56159BF6ED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EE2BCE-8D7A-47B3-B7B1-94ECCC461B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0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842E20C-432C-451A-AE0E-C7E855C2AFC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5C73473-097D-484F-8509-E34C676B741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22DB218-49DA-4768-87BF-E69A6D68B1B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E94D9A-FCEE-417A-BDD4-8C4F293D4B0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5B9B5A4-F6AB-4D6B-B881-8D7D3EDB0D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BEA3A35-C822-4D3B-8EE7-82F30C08CE6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B45B69F-D2E7-40C5-91A0-CB2FF7608FD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F51DA41-0ACF-491F-9832-FC065834599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CE40C6-9142-4589-98A9-743E2CE2BF5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B9C71F9-2C68-4136-88CD-EB6EB797D7F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367AB8-8505-47C7-B951-08F5208E616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7EAAAEC-41D7-4B33-806D-D1425F0A325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77BF8A6-2405-4575-A98A-C268FE8D334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EED2006-B8F1-437E-9BC5-8ED66E947AA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6AB074D-BB82-400D-AD10-EEEFDECD215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8927EC2-C743-40C5-A9CE-08F61DF6F6A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5ED5634-6014-462D-A0A5-CC79B1CDC50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A546BB4-0E8B-443B-9044-628FF8ABF7E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9FD4B37-CED0-44A5-96B4-573BA67AD5A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F82B1B8-00A9-42C5-90DB-E5F3C69B65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68DEAFA-5272-43F8-8B38-2D3F947B900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5E54E0-AE3A-48F6-8652-6365D2D5B44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E9382A3-3CC7-439E-A5DC-5953E851BD6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F88F997-738B-4A4E-A60C-D344E1A58E4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44BCB6F-386A-4356-8789-408B63451AE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1DC2745-19BD-4507-A4A5-421FE9A2C51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8EF030-FA73-4B98-A018-298A8DDF96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643F78-E0A3-46B2-8B54-C93DDD1681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663C9DB-B93C-4ED1-B172-59E8000C45C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C7C681-2342-4AFD-955C-001ED1D7DE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253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IBM Plex Mono</vt:lpstr>
      <vt:lpstr>Arial</vt:lpstr>
      <vt:lpstr>Calibri</vt:lpstr>
      <vt:lpstr>Calibri Light</vt:lpstr>
      <vt:lpstr>EucrosiaUPC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Wailing</dc:creator>
  <cp:lastModifiedBy>Wailing</cp:lastModifiedBy>
  <cp:revision>100</cp:revision>
  <dcterms:created xsi:type="dcterms:W3CDTF">2018-04-27T10:10:12Z</dcterms:created>
  <dcterms:modified xsi:type="dcterms:W3CDTF">2018-04-30T01:10:49Z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