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4" r:id="rId11"/>
    <p:sldId id="265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Barlow Medium" panose="00000600000000000000" pitchFamily="2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yanmar Text" panose="020B0502040204020203" pitchFamily="34" charset="0"/>
      <p:regular r:id="rId30"/>
      <p:bold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Poppins Light" panose="00000400000000000000" pitchFamily="2" charset="0"/>
      <p:regular r:id="rId36"/>
      <p:bold r:id="rId37"/>
      <p:italic r:id="rId38"/>
      <p:boldItalic r:id="rId39"/>
    </p:embeddedFont>
    <p:embeddedFont>
      <p:font typeface="Raleway" pitchFamily="2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8lMkGKR6BGGn4yVDKZSfj97t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font" Target="fonts/font29.fntdata"/><Relationship Id="rId47" Type="http://schemas.openxmlformats.org/officeDocument/2006/relationships/font" Target="fonts/font3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font" Target="fonts/font16.fntdata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45" Type="http://schemas.openxmlformats.org/officeDocument/2006/relationships/font" Target="fonts/font32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font" Target="fonts/font3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font" Target="fonts/font30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46" Type="http://schemas.openxmlformats.org/officeDocument/2006/relationships/font" Target="fonts/font33.fntdata"/><Relationship Id="rId20" Type="http://schemas.openxmlformats.org/officeDocument/2006/relationships/font" Target="fonts/font7.fntdata"/><Relationship Id="rId41" Type="http://schemas.openxmlformats.org/officeDocument/2006/relationships/font" Target="fonts/font2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d3f1f156c4_0_163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gd3f1f156c4_0_163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gd3f1f156c4_0_163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gd3f1f156c4_0_163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d3f1f156c4_0_163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gd3f1f156c4_0_16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d3f1f156c4_0_168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gd3f1f156c4_0_168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gd3f1f156c4_0_1685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gd3f1f156c4_0_1685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gd3f1f156c4_0_168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f1f156c4_0_169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f1f156c4_0_169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d3f1f156c4_0_164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gd3f1f156c4_0_164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gd3f1f156c4_0_164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d3f1f156c4_0_16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d3f1f156c4_0_164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gd3f1f156c4_0_164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gd3f1f156c4_0_164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gd3f1f156c4_0_164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d3f1f156c4_0_164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d3f1f156c4_0_16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d3f1f156c4_0_165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gd3f1f156c4_0_165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gd3f1f156c4_0_165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gd3f1f156c4_0_165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d3f1f156c4_0_165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gd3f1f156c4_0_165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d3f1f156c4_0_16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3f1f156c4_0_166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d3f1f156c4_0_16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d3f1f156c4_0_166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d3f1f156c4_0_1664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gd3f1f156c4_0_1664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gd3f1f156c4_0_166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gd3f1f156c4_0_166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d3f1f156c4_0_1669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d3f1f156c4_0_166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3f1f156c4_0_167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gd3f1f156c4_0_167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gd3f1f156c4_0_1673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d3f1f156c4_0_1673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gd3f1f156c4_0_16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d3f1f156c4_0_167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d3f1f156c4_0_168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gd3f1f156c4_0_168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gd3f1f156c4_0_168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gd3f1f156c4_0_168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3f1f156c4_0_16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d3f1f156c4_0_163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d3f1f156c4_0_16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3788" y="2193160"/>
            <a:ext cx="2116424" cy="12143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/>
        </p:nvSpPr>
        <p:spPr>
          <a:xfrm>
            <a:off x="1347600" y="304275"/>
            <a:ext cx="64488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 dirty="0">
                <a:solidFill>
                  <a:srgbClr val="E84118"/>
                </a:solidFill>
                <a:latin typeface="Poppins Light"/>
                <a:ea typeface="Poppins Light"/>
                <a:cs typeface="Poppins Light"/>
                <a:sym typeface="Poppins Light"/>
              </a:rPr>
              <a:t>MINI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 b="0" i="0" u="none" strike="noStrike" cap="none" dirty="0">
                <a:solidFill>
                  <a:srgbClr val="E84118"/>
                </a:solidFill>
                <a:latin typeface="Poppins Light"/>
                <a:ea typeface="Poppins Light"/>
                <a:cs typeface="Poppins Light"/>
                <a:sym typeface="Poppins Light"/>
              </a:rPr>
              <a:t> PRESENTATION</a:t>
            </a:r>
            <a:endParaRPr sz="3400" b="0" i="0" u="none" strike="noStrike" cap="none" dirty="0">
              <a:solidFill>
                <a:srgbClr val="E84118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 b="0" i="0" u="none" strike="noStrike" cap="none" dirty="0">
                <a:solidFill>
                  <a:srgbClr val="E84118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2021-22</a:t>
            </a:r>
            <a:endParaRPr sz="3400" b="0" i="0" u="none" strike="noStrike" cap="none" dirty="0">
              <a:solidFill>
                <a:srgbClr val="E8411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732800" y="3682700"/>
            <a:ext cx="56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 and Applications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GLA University, Mathura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Uttar Pradesh, India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8" name="Google Shape;78;p1"/>
          <p:cNvSpPr/>
          <p:nvPr/>
        </p:nvSpPr>
        <p:spPr>
          <a:xfrm rot="5400000">
            <a:off x="-160125" y="1706600"/>
            <a:ext cx="914700" cy="645600"/>
          </a:xfrm>
          <a:prstGeom prst="triangle">
            <a:avLst>
              <a:gd name="adj" fmla="val 50000"/>
            </a:avLst>
          </a:prstGeom>
          <a:solidFill>
            <a:srgbClr val="E841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 idx="4294967295"/>
          </p:nvPr>
        </p:nvSpPr>
        <p:spPr>
          <a:xfrm>
            <a:off x="457200" y="3583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>
                <a:solidFill>
                  <a:srgbClr val="E84118"/>
                </a:solidFill>
              </a:rPr>
              <a:t>Conclusion</a:t>
            </a:r>
            <a:endParaRPr dirty="0">
              <a:solidFill>
                <a:srgbClr val="E84118"/>
              </a:solidFill>
            </a:endParaRPr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914" y="1375438"/>
            <a:ext cx="4345370" cy="32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 txBox="1"/>
          <p:nvPr/>
        </p:nvSpPr>
        <p:spPr>
          <a:xfrm>
            <a:off x="528775" y="1375450"/>
            <a:ext cx="4277100" cy="3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Bookxholic is a real time project which is useful for all the book lovers and readers as this helps in building a social media sort of platform where they get to explore new book titles. They can like such shareabl</a:t>
            </a:r>
            <a:r>
              <a:rPr lang="en" sz="1600" dirty="0">
                <a:latin typeface="Barlow Light"/>
                <a:ea typeface="Barlow Light"/>
                <a:cs typeface="Barlow Light"/>
                <a:sym typeface="Barlow Light"/>
              </a:rPr>
              <a:t>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 posts and also share their own experience of reading a particular book. Classifying on a broader aspect, this platform is a hobby oriented social platform where users can discover new things in this so-called Bookxholic!</a:t>
            </a:r>
            <a:endParaRPr sz="1800" b="0" i="0" u="none" strike="noStrike" cap="none" dirty="0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ctrTitle" idx="4294967295"/>
          </p:nvPr>
        </p:nvSpPr>
        <p:spPr>
          <a:xfrm>
            <a:off x="609600" y="5927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6000" b="1" i="0" u="none" strike="noStrike" cap="none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Thanks!</a:t>
            </a:r>
            <a:endParaRPr sz="6000" b="1" i="0" u="none" strike="noStrike" cap="none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10"/>
          <p:cNvSpPr txBox="1">
            <a:spLocks noGrp="1"/>
          </p:cNvSpPr>
          <p:nvPr>
            <p:ph type="subTitle" idx="4294967295"/>
          </p:nvPr>
        </p:nvSpPr>
        <p:spPr>
          <a:xfrm>
            <a:off x="685800" y="2478124"/>
            <a:ext cx="3301126" cy="17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up for Questions!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6926" y="1925605"/>
            <a:ext cx="4863899" cy="224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8200" y="930289"/>
            <a:ext cx="5391000" cy="396596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ctrTitle" idx="4294967295"/>
          </p:nvPr>
        </p:nvSpPr>
        <p:spPr>
          <a:xfrm>
            <a:off x="414152" y="469656"/>
            <a:ext cx="3668749" cy="10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5000" b="1" i="0" u="none" strike="noStrike" cap="none" dirty="0">
                <a:solidFill>
                  <a:srgbClr val="E84118"/>
                </a:solidFill>
                <a:latin typeface="Myanmar Text" panose="020B0502040204020203" pitchFamily="34" charset="0"/>
                <a:ea typeface="Poppins"/>
                <a:cs typeface="Myanmar Text" panose="020B0502040204020203" pitchFamily="34" charset="0"/>
                <a:sym typeface="Poppins"/>
              </a:rPr>
              <a:t>Bookxholic</a:t>
            </a:r>
            <a:endParaRPr sz="5000" b="1" i="0" u="none" strike="noStrike" cap="none" dirty="0">
              <a:solidFill>
                <a:srgbClr val="E84118"/>
              </a:solidFill>
              <a:latin typeface="Myanmar Text" panose="020B0502040204020203" pitchFamily="34" charset="0"/>
              <a:ea typeface="Poppins"/>
              <a:cs typeface="Myanmar Text" panose="020B0502040204020203" pitchFamily="34" charset="0"/>
              <a:sym typeface="Poppins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338400" y="998229"/>
            <a:ext cx="3109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492124" y="3037625"/>
            <a:ext cx="3236359" cy="145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Submitted by-</a:t>
            </a:r>
            <a:endParaRPr lang="en" sz="16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Sahil Vishwakarma(191500693)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dirty="0">
                <a:latin typeface="Barlow"/>
                <a:ea typeface="Barlow"/>
                <a:cs typeface="Barlow"/>
                <a:sym typeface="Barlow"/>
              </a:rPr>
              <a:t>Snigdha Dhamija    (191500816)</a:t>
            </a:r>
            <a:endParaRPr sz="1600" b="0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 idx="4294967295"/>
          </p:nvPr>
        </p:nvSpPr>
        <p:spPr>
          <a:xfrm>
            <a:off x="457200" y="535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E84118"/>
                </a:solidFill>
              </a:rPr>
              <a:t>Contents</a:t>
            </a:r>
            <a:endParaRPr>
              <a:solidFill>
                <a:srgbClr val="E84118"/>
              </a:solidFill>
            </a:endParaRP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4294967295"/>
          </p:nvPr>
        </p:nvSpPr>
        <p:spPr>
          <a:xfrm>
            <a:off x="857950" y="1085350"/>
            <a:ext cx="4032000" cy="366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INTRODUCTION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- Motivation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- Main Idea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TECHNOLOGIES USED IN THIS PROJECT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- Kotlin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- XML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- Picasso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- Postman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CONTRIBUTION SUMMARY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LIVE DEMO SESSION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CONCLUSION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rgbClr val="000000"/>
              </a:solidFill>
            </a:endParaRPr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7969"/>
          <a:stretch/>
        </p:blipFill>
        <p:spPr>
          <a:xfrm>
            <a:off x="5101900" y="863875"/>
            <a:ext cx="3824725" cy="32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ctrTitle" idx="4294967295"/>
          </p:nvPr>
        </p:nvSpPr>
        <p:spPr>
          <a:xfrm>
            <a:off x="457200" y="-152400"/>
            <a:ext cx="5385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4800" b="1" i="0" u="none" strike="noStrike" cap="none" dirty="0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4800" b="1" i="0" u="none" strike="noStrike" cap="none" dirty="0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4450" y="1812450"/>
            <a:ext cx="3817451" cy="248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880730" y="1812450"/>
            <a:ext cx="4048200" cy="285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Noto Sans Symbols"/>
              <a:buChar char="❑"/>
            </a:pPr>
            <a:r>
              <a:rPr lang="en" sz="1600" b="1" i="0" u="none" strike="noStrike" cap="none" dirty="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In this cut throat competition, </a:t>
            </a:r>
            <a:r>
              <a:rPr lang="en" sz="1600" b="1" dirty="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android app </a:t>
            </a:r>
            <a:r>
              <a:rPr lang="en" sz="1600" b="1" i="0" u="none" strike="noStrike" cap="none" dirty="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development is one of those fields that is experiencing great demand in every sector. It has gained a lot of scope in the topnotch industries. </a:t>
            </a:r>
            <a:endParaRPr sz="1600" b="1" i="0" u="none" strike="noStrike" cap="none" dirty="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Noto Sans Symbols"/>
              <a:buChar char="❑"/>
            </a:pPr>
            <a:r>
              <a:rPr lang="en" sz="1600" b="1" i="0" u="none" strike="noStrike" cap="none" dirty="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For this, it is important to have practical knowledge of languages and build projects that can be utilized and worked upon in future and among such projects is “Bookxholic”.</a:t>
            </a:r>
            <a:endParaRPr sz="1600" b="1" i="0" u="none" strike="noStrike" cap="none" dirty="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533400" y="1200150"/>
            <a:ext cx="43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E84118"/>
                </a:solidFill>
                <a:latin typeface="Barlow Medium"/>
                <a:ea typeface="Barlow Medium"/>
                <a:cs typeface="Barlow Medium"/>
                <a:sym typeface="Barlow Medium"/>
              </a:rPr>
              <a:t>Motivation Behind The Project:</a:t>
            </a:r>
            <a:endParaRPr sz="2000" b="0" i="0" u="none" strike="noStrike" cap="none" dirty="0">
              <a:solidFill>
                <a:srgbClr val="E84118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685800" y="481200"/>
            <a:ext cx="5791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E84118"/>
                </a:solidFill>
                <a:latin typeface="Barlow Medium"/>
                <a:ea typeface="Barlow Medium"/>
                <a:cs typeface="Barlow Medium"/>
                <a:sym typeface="Barlow Medium"/>
              </a:rPr>
              <a:t>Main Idea Behind the Project</a:t>
            </a:r>
            <a:endParaRPr sz="2500" b="0" i="0" u="none" strike="noStrike" cap="none">
              <a:solidFill>
                <a:srgbClr val="E84118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685799" y="1048215"/>
            <a:ext cx="4160402" cy="397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63550" marR="6985" lvl="0" indent="-6350" algn="just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342900" algn="just" rtl="0">
              <a:lnSpc>
                <a:spcPct val="110000"/>
              </a:lnSpc>
              <a:spcBef>
                <a:spcPts val="615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Char char="▸"/>
            </a:pPr>
            <a:r>
              <a:rPr lang="en" sz="1600" b="1" i="0" u="none" strike="noStrike" cap="none" dirty="0">
                <a:solidFill>
                  <a:srgbClr val="4B485D"/>
                </a:solidFill>
                <a:latin typeface="Barlow Light"/>
                <a:ea typeface="Barlow Light"/>
                <a:cs typeface="Barlow Light"/>
                <a:sym typeface="Barlow Light"/>
              </a:rPr>
              <a:t>In this digital era where people share their hobbies like dance, music etc, there comes a need to provide an open platform to all those readers who want to explore new book titles every day and share their aspects regarding a book. </a:t>
            </a:r>
            <a:endParaRPr dirty="0"/>
          </a:p>
          <a:p>
            <a:pPr marL="457200" marR="0" lvl="0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Char char="▸"/>
            </a:pPr>
            <a:r>
              <a:rPr lang="en" sz="1600" b="1" i="0" u="none" strike="noStrike" cap="none" dirty="0">
                <a:solidFill>
                  <a:srgbClr val="4B485D"/>
                </a:solidFill>
                <a:latin typeface="Barlow Light"/>
                <a:ea typeface="Barlow Light"/>
                <a:cs typeface="Barlow Light"/>
                <a:sym typeface="Barlow Light"/>
              </a:rPr>
              <a:t>This idea has led to building book-specific social media platform: Bookxholic, where people can connect over poetry, literature, blogs, articles, quotes, scriptures- writings that are worth sharing.</a:t>
            </a:r>
            <a:endParaRPr sz="1600" b="1" i="0" u="none" strike="noStrike" cap="none" dirty="0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None/>
            </a:pPr>
            <a:endParaRPr sz="1600" b="1" i="0" u="none" strike="noStrike" cap="none" dirty="0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None/>
            </a:pPr>
            <a:endParaRPr sz="1600" b="1" i="0" u="none" strike="noStrike" cap="none" dirty="0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None/>
            </a:pPr>
            <a:endParaRPr sz="1600" b="1" i="0" u="none" strike="noStrike" cap="none" dirty="0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None/>
            </a:pPr>
            <a:endParaRPr sz="1600" b="1" i="0" u="none" strike="noStrike" cap="none" dirty="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200" y="1319400"/>
            <a:ext cx="4086963" cy="32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ctrTitle" idx="4294967295"/>
          </p:nvPr>
        </p:nvSpPr>
        <p:spPr>
          <a:xfrm>
            <a:off x="609600" y="745150"/>
            <a:ext cx="5856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4800" b="1" i="0" u="none" strike="noStrike" cap="none" dirty="0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Technology</a:t>
            </a:r>
            <a:endParaRPr sz="4800" b="1" i="0" u="none" strike="noStrike" cap="none" dirty="0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4800" b="1" i="0" u="none" strike="noStrike" cap="none" dirty="0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Used</a:t>
            </a:r>
            <a:endParaRPr sz="4800" b="1" i="0" u="none" strike="noStrike" cap="none" dirty="0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818168" y="2149435"/>
            <a:ext cx="2928900" cy="2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chemeClr val="dk1"/>
                </a:solidFill>
              </a:rPr>
              <a:t>Kotlin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chemeClr val="dk1"/>
                </a:solidFill>
              </a:rPr>
              <a:t>XML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chemeClr val="dk1"/>
                </a:solidFill>
              </a:rPr>
              <a:t>Postman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chemeClr val="dk1"/>
                </a:solidFill>
              </a:rPr>
              <a:t>Picasso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A11ED-8818-A95B-0DBA-1E0EB10A3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57A10-FC57-5068-6CA4-38EFDB7FF15E}"/>
              </a:ext>
            </a:extLst>
          </p:cNvPr>
          <p:cNvSpPr txBox="1"/>
          <p:nvPr/>
        </p:nvSpPr>
        <p:spPr>
          <a:xfrm>
            <a:off x="2799907" y="321033"/>
            <a:ext cx="5071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i="0" u="none" strike="noStrike" cap="none" dirty="0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Dashboard</a:t>
            </a:r>
            <a:endParaRPr lang="en-IN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E8054-EA00-40C2-476C-5874ABC1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86" y="454180"/>
            <a:ext cx="1905813" cy="4235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F9FDCE-0E1F-A531-0B38-4DE9A31249BD}"/>
              </a:ext>
            </a:extLst>
          </p:cNvPr>
          <p:cNvSpPr txBox="1"/>
          <p:nvPr/>
        </p:nvSpPr>
        <p:spPr>
          <a:xfrm>
            <a:off x="864781" y="197056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4D216-5AA3-DE06-79E6-5AC95C19732A}"/>
              </a:ext>
            </a:extLst>
          </p:cNvPr>
          <p:cNvSpPr txBox="1"/>
          <p:nvPr/>
        </p:nvSpPr>
        <p:spPr>
          <a:xfrm>
            <a:off x="513907" y="1248213"/>
            <a:ext cx="4572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Barlow Light" panose="00000400000000000000" pitchFamily="2" charset="0"/>
              </a:rPr>
              <a:t>This is the Home Screen of the app. It contains all the list of books along with their respective details like – book name , book image, author, ratings and book price.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Barlow Light" panose="000004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Barlow Light" panose="000004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Barlow Light" panose="00000400000000000000" pitchFamily="2" charset="0"/>
              </a:rPr>
              <a:t>On the top right corner it has a sorting button , which sorts the books according to rating of the books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Barlow Light" panose="00000400000000000000" pitchFamily="2" charset="0"/>
            </a:endParaRPr>
          </a:p>
          <a:p>
            <a:endParaRPr lang="en-US" sz="1600" dirty="0">
              <a:latin typeface="Barlow Light" panose="000004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Barlow Light" panose="00000400000000000000" pitchFamily="2" charset="0"/>
              </a:rPr>
              <a:t>On the top left corner is the hamburger menu button, which slides to open the menu drawer.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05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DF9C4-7791-DA51-5920-434D8D6158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B823C-DCB2-A01D-0368-5B2F0C876F9A}"/>
              </a:ext>
            </a:extLst>
          </p:cNvPr>
          <p:cNvSpPr txBox="1"/>
          <p:nvPr/>
        </p:nvSpPr>
        <p:spPr>
          <a:xfrm>
            <a:off x="2619153" y="34938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Menu</a:t>
            </a:r>
            <a:r>
              <a:rPr lang="en" sz="3600" b="1" i="0" u="none" strike="noStrike" cap="none" dirty="0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 Drawer</a:t>
            </a:r>
            <a:endParaRPr lang="en-IN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240046-BCA8-B3F0-85B7-50C411E6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805" y="240859"/>
            <a:ext cx="1965361" cy="4367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2DA324-AA03-D19A-3CBF-C3D63FF23536}"/>
              </a:ext>
            </a:extLst>
          </p:cNvPr>
          <p:cNvSpPr txBox="1"/>
          <p:nvPr/>
        </p:nvSpPr>
        <p:spPr>
          <a:xfrm>
            <a:off x="854149" y="1480733"/>
            <a:ext cx="4724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Barlow Light" panose="00000400000000000000" pitchFamily="2" charset="0"/>
              </a:rPr>
              <a:t>This is the menu drawer of the app which contains all the fragment like – Dashboard, </a:t>
            </a:r>
            <a:r>
              <a:rPr lang="en-US" sz="1600" dirty="0" err="1">
                <a:latin typeface="Barlow Light" panose="00000400000000000000" pitchFamily="2" charset="0"/>
              </a:rPr>
              <a:t>Favourites</a:t>
            </a:r>
            <a:r>
              <a:rPr lang="en-US" sz="1600" dirty="0">
                <a:latin typeface="Barlow Light" panose="00000400000000000000" pitchFamily="2" charset="0"/>
              </a:rPr>
              <a:t>, Profile and About App.</a:t>
            </a:r>
          </a:p>
          <a:p>
            <a:endParaRPr lang="en-US" sz="1600" dirty="0">
              <a:latin typeface="Barlow Light" panose="000004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Barlow Light" panose="000004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Barlow Light" panose="00000400000000000000" pitchFamily="2" charset="0"/>
              </a:rPr>
              <a:t>Fragments are responsible to store all the information about the user.</a:t>
            </a:r>
          </a:p>
          <a:p>
            <a:endParaRPr lang="en-US" sz="1600" dirty="0">
              <a:latin typeface="Barlow Light" panose="000004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Barlow Light" panose="000004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Barlow Light" panose="00000400000000000000" pitchFamily="2" charset="0"/>
              </a:rPr>
              <a:t>User can click on any of the fragments to go to the respective  fragment.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351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9700" y="745937"/>
            <a:ext cx="4461625" cy="399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>
            <a:spLocks noGrp="1"/>
          </p:cNvSpPr>
          <p:nvPr>
            <p:ph type="title" idx="4294967295"/>
          </p:nvPr>
        </p:nvSpPr>
        <p:spPr>
          <a:xfrm>
            <a:off x="375684" y="0"/>
            <a:ext cx="7513891" cy="55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>
                <a:solidFill>
                  <a:srgbClr val="E84118"/>
                </a:solidFill>
              </a:rPr>
              <a:t>Contribution Summary</a:t>
            </a:r>
            <a:endParaRPr dirty="0">
              <a:solidFill>
                <a:srgbClr val="E84118"/>
              </a:solidFill>
            </a:endParaRPr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 rot="2699458">
            <a:off x="517211" y="2668416"/>
            <a:ext cx="2814339" cy="1202274"/>
            <a:chOff x="2957320" y="2240903"/>
            <a:chExt cx="3264380" cy="1338902"/>
          </a:xfrm>
        </p:grpSpPr>
        <p:sp>
          <p:nvSpPr>
            <p:cNvPr id="129" name="Google Shape;129;p7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E84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CBE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 rot="-2698048">
              <a:off x="3421254" y="3205180"/>
              <a:ext cx="373565" cy="374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E84118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200" b="1" i="0" u="none" strike="noStrike" cap="none" dirty="0">
                <a:solidFill>
                  <a:srgbClr val="E8411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Snigdha </a:t>
              </a:r>
              <a:r>
                <a:rPr lang="en" sz="1200" b="1" dirty="0">
                  <a:solidFill>
                    <a:srgbClr val="FFFFFF"/>
                  </a:solidFill>
                </a:rPr>
                <a:t>Dhamija</a:t>
              </a:r>
              <a:endParaRPr sz="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 txBox="1"/>
            <p:nvPr/>
          </p:nvSpPr>
          <p:spPr>
            <a:xfrm rot="18900000">
              <a:off x="4018070" y="2427620"/>
              <a:ext cx="2203630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 dirty="0">
                <a:solidFill>
                  <a:srgbClr val="65617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33" name="Google Shape;133;p7"/>
          <p:cNvGrpSpPr/>
          <p:nvPr/>
        </p:nvGrpSpPr>
        <p:grpSpPr>
          <a:xfrm rot="2699458">
            <a:off x="983561" y="542954"/>
            <a:ext cx="2444404" cy="2287091"/>
            <a:chOff x="3203958" y="1258050"/>
            <a:chExt cx="2871048" cy="2547000"/>
          </a:xfrm>
        </p:grpSpPr>
        <p:sp>
          <p:nvSpPr>
            <p:cNvPr id="134" name="Google Shape;134;p7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E84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CBE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 rot="-2698048">
              <a:off x="3421227" y="3205138"/>
              <a:ext cx="373565" cy="374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E8411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200" b="1" i="0" u="none" strike="noStrike" cap="none" dirty="0">
                <a:solidFill>
                  <a:srgbClr val="E8411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Sahil Vishwakarma</a:t>
              </a:r>
              <a:endParaRPr sz="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 txBox="1"/>
            <p:nvPr/>
          </p:nvSpPr>
          <p:spPr>
            <a:xfrm rot="-2700000">
              <a:off x="4014691" y="2414174"/>
              <a:ext cx="2203629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65617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467</Words>
  <Application>Microsoft Office PowerPoint</Application>
  <PresentationFormat>On-screen Show (16:9)</PresentationFormat>
  <Paragraphs>75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Poppins Light</vt:lpstr>
      <vt:lpstr>Barlow Light</vt:lpstr>
      <vt:lpstr>Wingdings</vt:lpstr>
      <vt:lpstr>Arial</vt:lpstr>
      <vt:lpstr>Raleway</vt:lpstr>
      <vt:lpstr>Poppins</vt:lpstr>
      <vt:lpstr>Barlow Medium</vt:lpstr>
      <vt:lpstr>Noto Sans Symbols</vt:lpstr>
      <vt:lpstr>Times New Roman</vt:lpstr>
      <vt:lpstr>Roboto Condensed Light</vt:lpstr>
      <vt:lpstr>Lato</vt:lpstr>
      <vt:lpstr>Myanmar Text</vt:lpstr>
      <vt:lpstr>Barlow</vt:lpstr>
      <vt:lpstr>Swiss</vt:lpstr>
      <vt:lpstr>PowerPoint Presentation</vt:lpstr>
      <vt:lpstr>Bookxholic</vt:lpstr>
      <vt:lpstr>Contents</vt:lpstr>
      <vt:lpstr>Introduction</vt:lpstr>
      <vt:lpstr>PowerPoint Presentation</vt:lpstr>
      <vt:lpstr>Technology Used</vt:lpstr>
      <vt:lpstr>PowerPoint Presentation</vt:lpstr>
      <vt:lpstr>PowerPoint Presentation</vt:lpstr>
      <vt:lpstr>Contribution Summary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Sameeksha Rathi</dc:creator>
  <cp:lastModifiedBy>sahil sharma</cp:lastModifiedBy>
  <cp:revision>8</cp:revision>
  <dcterms:modified xsi:type="dcterms:W3CDTF">2022-05-26T11:14:59Z</dcterms:modified>
</cp:coreProperties>
</file>