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7"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D45F2C-48C0-4589-8EAA-13B334F98F28}" type="datetimeFigureOut">
              <a:rPr lang="en-IN" smtClean="0"/>
              <a:pPr/>
              <a:t>30-11-2021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64299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5120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94430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432357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084578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19612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629379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D45F2C-48C0-4589-8EAA-13B334F98F28}" type="datetimeFigureOut">
              <a:rPr lang="en-IN" smtClean="0"/>
              <a:pPr/>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408247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D45F2C-48C0-4589-8EAA-13B334F98F28}" type="datetimeFigureOut">
              <a:rPr lang="en-IN" smtClean="0"/>
              <a:pPr/>
              <a:t>30-11-2021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235043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55198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69016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252026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32328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00642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189994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262081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45F2C-48C0-4589-8EAA-13B334F98F28}" type="datetimeFigureOut">
              <a:rPr lang="en-IN" smtClean="0"/>
              <a:pPr/>
              <a:t>30-11-2021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B82A3A5-ACC5-4264-8BCC-04A1D18225EE}" type="slidenum">
              <a:rPr lang="en-IN" smtClean="0"/>
              <a:pPr/>
              <a:t>‹#›</a:t>
            </a:fld>
            <a:endParaRPr lang="en-IN"/>
          </a:p>
        </p:txBody>
      </p:sp>
    </p:spTree>
    <p:extLst>
      <p:ext uri="{BB962C8B-B14F-4D97-AF65-F5344CB8AC3E}">
        <p14:creationId xmlns:p14="http://schemas.microsoft.com/office/powerpoint/2010/main" val="310983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D45F2C-48C0-4589-8EAA-13B334F98F28}" type="datetimeFigureOut">
              <a:rPr lang="en-IN" smtClean="0"/>
              <a:pPr/>
              <a:t>30-11-2021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B82A3A5-ACC5-4264-8BCC-04A1D18225EE}" type="slidenum">
              <a:rPr lang="en-IN" smtClean="0"/>
              <a:pPr/>
              <a:t>‹#›</a:t>
            </a:fld>
            <a:endParaRPr lang="en-IN"/>
          </a:p>
        </p:txBody>
      </p:sp>
    </p:spTree>
    <p:extLst>
      <p:ext uri="{BB962C8B-B14F-4D97-AF65-F5344CB8AC3E}">
        <p14:creationId xmlns:p14="http://schemas.microsoft.com/office/powerpoint/2010/main" val="1846671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www.beta-labs.in/" TargetMode="External"/><Relationship Id="rId1" Type="http://schemas.openxmlformats.org/officeDocument/2006/relationships/slideLayout" Target="../slideLayouts/slideLayout2.xml"/><Relationship Id="rId5" Type="http://schemas.openxmlformats.org/officeDocument/2006/relationships/hyperlink" Target="https://github.com/" TargetMode="External"/><Relationship Id="rId4" Type="http://schemas.openxmlformats.org/officeDocument/2006/relationships/hyperlink" Target="https://stackoverflow.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anyaMittal31/SW-Med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1CC6-5F94-444D-9659-4E05842FA4EE}"/>
              </a:ext>
            </a:extLst>
          </p:cNvPr>
          <p:cNvSpPr>
            <a:spLocks noGrp="1"/>
          </p:cNvSpPr>
          <p:nvPr>
            <p:ph type="ctrTitle"/>
          </p:nvPr>
        </p:nvSpPr>
        <p:spPr>
          <a:xfrm>
            <a:off x="879964" y="926961"/>
            <a:ext cx="10053763" cy="4037427"/>
          </a:xfrm>
        </p:spPr>
        <p:txBody>
          <a:bodyPr anchor="b">
            <a:normAutofit/>
          </a:bodyPr>
          <a:lstStyle/>
          <a:p>
            <a:pPr algn="l"/>
            <a:r>
              <a:rPr lang="en-IN" sz="4800" dirty="0">
                <a:solidFill>
                  <a:srgbClr val="FFFFFF"/>
                </a:solidFill>
              </a:rPr>
              <a:t>					</a:t>
            </a:r>
            <a:r>
              <a:rPr lang="en-IN" sz="4800" dirty="0" smtClean="0">
                <a:solidFill>
                  <a:srgbClr val="FFFFFF"/>
                </a:solidFill>
              </a:rPr>
              <a:t>		</a:t>
            </a:r>
            <a:r>
              <a:rPr lang="en-IN" sz="4000" b="1" dirty="0" smtClean="0">
                <a:solidFill>
                  <a:srgbClr val="FFFFFF"/>
                </a:solidFill>
                <a:latin typeface="Arial" panose="020B0604020202020204" pitchFamily="34" charset="0"/>
                <a:cs typeface="Arial" panose="020B0604020202020204" pitchFamily="34" charset="0"/>
              </a:rPr>
              <a:t>GLA University</a:t>
            </a:r>
            <a:br>
              <a:rPr lang="en-IN" sz="4000" b="1" dirty="0" smtClean="0">
                <a:solidFill>
                  <a:srgbClr val="FFFFFF"/>
                </a:solidFill>
                <a:latin typeface="Arial" panose="020B0604020202020204" pitchFamily="34" charset="0"/>
                <a:cs typeface="Arial" panose="020B0604020202020204" pitchFamily="34" charset="0"/>
              </a:rPr>
            </a:br>
            <a:r>
              <a:rPr lang="en-IN" sz="4000" b="1" dirty="0" smtClean="0">
                <a:solidFill>
                  <a:srgbClr val="FFFFFF"/>
                </a:solidFill>
                <a:latin typeface="Arial" panose="020B0604020202020204" pitchFamily="34" charset="0"/>
                <a:cs typeface="Arial" panose="020B0604020202020204" pitchFamily="34" charset="0"/>
              </a:rPr>
              <a:t>									Mathura</a:t>
            </a:r>
            <a:br>
              <a:rPr lang="en-IN" sz="4000" b="1" dirty="0" smtClean="0">
                <a:solidFill>
                  <a:srgbClr val="FFFFFF"/>
                </a:solidFill>
                <a:latin typeface="Arial" panose="020B0604020202020204" pitchFamily="34" charset="0"/>
                <a:cs typeface="Arial" panose="020B0604020202020204" pitchFamily="34" charset="0"/>
              </a:rPr>
            </a:br>
            <a:r>
              <a:rPr lang="en-IN" sz="4000" b="1" dirty="0" smtClean="0">
                <a:solidFill>
                  <a:srgbClr val="FFFFFF"/>
                </a:solidFill>
                <a:latin typeface="Arial" panose="020B0604020202020204" pitchFamily="34" charset="0"/>
                <a:cs typeface="Arial" panose="020B0604020202020204" pitchFamily="34" charset="0"/>
              </a:rPr>
              <a:t>				 	</a:t>
            </a:r>
            <a:r>
              <a:rPr lang="en-IN" sz="4000" b="1" dirty="0" smtClean="0">
                <a:solidFill>
                  <a:srgbClr val="FFFFFF"/>
                </a:solidFill>
                <a:latin typeface="Arial" panose="020B0604020202020204" pitchFamily="34" charset="0"/>
                <a:cs typeface="Arial" panose="020B0604020202020204" pitchFamily="34" charset="0"/>
              </a:rPr>
              <a:t>			Mini Project</a:t>
            </a:r>
            <a:br>
              <a:rPr lang="en-IN" sz="4000" b="1" dirty="0" smtClean="0">
                <a:solidFill>
                  <a:srgbClr val="FFFFFF"/>
                </a:solidFill>
                <a:latin typeface="Arial" panose="020B0604020202020204" pitchFamily="34" charset="0"/>
                <a:cs typeface="Arial" panose="020B0604020202020204" pitchFamily="34" charset="0"/>
              </a:rPr>
            </a:br>
            <a:r>
              <a:rPr lang="en-IN" sz="4000" b="1" dirty="0" smtClean="0">
                <a:solidFill>
                  <a:srgbClr val="FFFFFF"/>
                </a:solidFill>
                <a:latin typeface="Arial" panose="020B0604020202020204" pitchFamily="34" charset="0"/>
                <a:cs typeface="Arial" panose="020B0604020202020204" pitchFamily="34" charset="0"/>
              </a:rPr>
              <a:t>						Session – 2021-22</a:t>
            </a:r>
            <a:br>
              <a:rPr lang="en-IN" sz="4000" b="1" dirty="0" smtClean="0">
                <a:solidFill>
                  <a:srgbClr val="FFFFFF"/>
                </a:solidFill>
                <a:latin typeface="Arial" panose="020B0604020202020204" pitchFamily="34" charset="0"/>
                <a:cs typeface="Arial" panose="020B0604020202020204" pitchFamily="34" charset="0"/>
              </a:rPr>
            </a:br>
            <a:r>
              <a:rPr lang="en-IN" sz="4800" dirty="0">
                <a:solidFill>
                  <a:srgbClr val="FFFFFF"/>
                </a:solidFill>
              </a:rPr>
              <a:t>	</a:t>
            </a:r>
          </a:p>
        </p:txBody>
      </p:sp>
      <p:sp>
        <p:nvSpPr>
          <p:cNvPr id="3" name="Subtitle 2">
            <a:extLst>
              <a:ext uri="{FF2B5EF4-FFF2-40B4-BE49-F238E27FC236}">
                <a16:creationId xmlns:a16="http://schemas.microsoft.com/office/drawing/2014/main" id="{53978434-F914-4244-B38D-59528725D022}"/>
              </a:ext>
            </a:extLst>
          </p:cNvPr>
          <p:cNvSpPr>
            <a:spLocks noGrp="1"/>
          </p:cNvSpPr>
          <p:nvPr>
            <p:ph type="subTitle" idx="1"/>
          </p:nvPr>
        </p:nvSpPr>
        <p:spPr>
          <a:xfrm>
            <a:off x="780271" y="4433981"/>
            <a:ext cx="10005951" cy="1504950"/>
          </a:xfrm>
        </p:spPr>
        <p:txBody>
          <a:bodyPr anchor="ctr">
            <a:normAutofit/>
          </a:bodyPr>
          <a:lstStyle/>
          <a:p>
            <a:pPr algn="ctr"/>
            <a:r>
              <a:rPr lang="en-IN" sz="3200" b="1" u="sng" dirty="0" smtClean="0">
                <a:solidFill>
                  <a:schemeClr val="bg1"/>
                </a:solidFill>
                <a:latin typeface="Arial" panose="020B0604020202020204" pitchFamily="34" charset="0"/>
                <a:cs typeface="Arial" panose="020B0604020202020204" pitchFamily="34" charset="0"/>
              </a:rPr>
              <a:t>SW Medication</a:t>
            </a:r>
            <a:endParaRPr lang="en-IN" sz="3200" b="1" u="sng" dirty="0">
              <a:solidFill>
                <a:schemeClr val="bg1"/>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A6613EA-EC99-4527-88E8-AAF12B154953}"/>
              </a:ext>
            </a:extLst>
          </p:cNvPr>
          <p:cNvPicPr/>
          <p:nvPr/>
        </p:nvPicPr>
        <p:blipFill>
          <a:blip r:embed="rId2" cstate="print"/>
          <a:stretch>
            <a:fillRect/>
          </a:stretch>
        </p:blipFill>
        <p:spPr>
          <a:xfrm>
            <a:off x="22714" y="51751"/>
            <a:ext cx="1714500" cy="1504950"/>
          </a:xfrm>
          <a:prstGeom prst="rect">
            <a:avLst/>
          </a:prstGeom>
        </p:spPr>
      </p:pic>
    </p:spTree>
    <p:extLst>
      <p:ext uri="{BB962C8B-B14F-4D97-AF65-F5344CB8AC3E}">
        <p14:creationId xmlns:p14="http://schemas.microsoft.com/office/powerpoint/2010/main" val="4084840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C47A-587C-4C82-A8EC-8345CF8976B8}"/>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CF235E69-46F1-425F-8092-DF7142FE41B2}"/>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Our website has a good range of scope in upcoming era as we have recently pass out the time of </a:t>
            </a:r>
            <a:r>
              <a:rPr lang="en-US" dirty="0" err="1">
                <a:latin typeface="Arial" panose="020B0604020202020204" pitchFamily="34" charset="0"/>
                <a:cs typeface="Arial" panose="020B0604020202020204" pitchFamily="34" charset="0"/>
              </a:rPr>
              <a:t>covid</a:t>
            </a:r>
            <a:r>
              <a:rPr lang="en-US" dirty="0">
                <a:latin typeface="Arial" panose="020B0604020202020204" pitchFamily="34" charset="0"/>
                <a:cs typeface="Arial" panose="020B0604020202020204" pitchFamily="34" charset="0"/>
              </a:rPr>
              <a:t> 19 most are the families are still affected and required the help of people who wan to donate for good , so for good of these people as website will act as helpful partner and also inspire the other people who want to help the needy ones but are hesitating in some way or other. </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further modification of the project is to create or expand in such way that it be used by everyone easily . It can be extended to more security using various levels of authentication and verification more security and privacy issues can be maintained by using various aspects . </a:t>
            </a:r>
          </a:p>
          <a:p>
            <a:endParaRPr lang="en-IN" dirty="0"/>
          </a:p>
        </p:txBody>
      </p:sp>
    </p:spTree>
    <p:extLst>
      <p:ext uri="{BB962C8B-B14F-4D97-AF65-F5344CB8AC3E}">
        <p14:creationId xmlns:p14="http://schemas.microsoft.com/office/powerpoint/2010/main" val="3438645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439C-A2DE-420D-9A11-5D8E62F53196}"/>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1D229E58-9B40-445D-A1D9-7D4F4FBF44CF}"/>
              </a:ext>
            </a:extLst>
          </p:cNvPr>
          <p:cNvSpPr>
            <a:spLocks noGrp="1"/>
          </p:cNvSpPr>
          <p:nvPr>
            <p:ph idx="1"/>
          </p:nvPr>
        </p:nvSpPr>
        <p:spPr/>
        <p:txBody>
          <a:bodyPr>
            <a:normAutofit/>
          </a:bodyPr>
          <a:lstStyle/>
          <a:p>
            <a:pPr lvl="0"/>
            <a:r>
              <a:rPr lang="en-US" dirty="0">
                <a:latin typeface="Arial" panose="020B0604020202020204" pitchFamily="34" charset="0"/>
                <a:cs typeface="Arial" panose="020B0604020202020204" pitchFamily="34" charset="0"/>
                <a:hlinkClick r:id="rId2"/>
              </a:rPr>
              <a:t>www.beta-labs.in</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hlinkClick r:id="rId3"/>
              </a:rPr>
              <a:t>https://www.w3schools.com</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hlinkClick r:id="rId4"/>
              </a:rPr>
              <a:t>https://stackoverflow.com</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Wikipedia</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hlinkClick r:id="rId5"/>
              </a:rPr>
              <a:t>https://github.com</a:t>
            </a:r>
            <a:r>
              <a:rPr lang="en-US" dirty="0" smtClean="0">
                <a:latin typeface="Arial" panose="020B0604020202020204" pitchFamily="34" charset="0"/>
                <a:cs typeface="Arial" panose="020B0604020202020204" pitchFamily="34" charset="0"/>
                <a:hlinkClick r:id="rId5"/>
              </a:rPr>
              <a:t>/</a:t>
            </a:r>
            <a:endParaRPr lang="en-IN" dirty="0">
              <a:latin typeface="Arial" panose="020B0604020202020204" pitchFamily="34" charset="0"/>
              <a:cs typeface="Arial" panose="020B0604020202020204" pitchFamily="34" charset="0"/>
            </a:endParaRPr>
          </a:p>
          <a:p>
            <a:pPr lvl="0"/>
            <a:r>
              <a:rPr lang="en-IN" dirty="0" err="1" smtClean="0">
                <a:latin typeface="Arial" panose="020B0604020202020204" pitchFamily="34" charset="0"/>
                <a:cs typeface="Arial" panose="020B0604020202020204" pitchFamily="34" charset="0"/>
              </a:rPr>
              <a:t>udemy</a:t>
            </a:r>
            <a:endParaRPr lang="en-IN"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YouTube</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838884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12155" y="1054704"/>
            <a:ext cx="8825658" cy="2677648"/>
          </a:xfrm>
        </p:spPr>
        <p:txBody>
          <a:bodyPr/>
          <a:lstStyle/>
          <a:p>
            <a:r>
              <a:rPr lang="en-US" dirty="0" smtClean="0">
                <a:latin typeface="Arial" panose="020B0604020202020204" pitchFamily="34" charset="0"/>
                <a:cs typeface="Arial" panose="020B0604020202020204" pitchFamily="34" charset="0"/>
              </a:rPr>
              <a:t>					THANKYOU</a:t>
            </a:r>
            <a:endParaRPr lang="en-US"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flipH="1">
            <a:off x="1894112" y="4167051"/>
            <a:ext cx="6910253" cy="1706879"/>
          </a:xfrm>
        </p:spPr>
        <p:txBody>
          <a:bodyPr>
            <a:normAutofit/>
          </a:bodyPr>
          <a:lstStyle/>
          <a:p>
            <a:endParaRPr lang="en-US" dirty="0"/>
          </a:p>
        </p:txBody>
      </p:sp>
    </p:spTree>
    <p:extLst>
      <p:ext uri="{BB962C8B-B14F-4D97-AF65-F5344CB8AC3E}">
        <p14:creationId xmlns:p14="http://schemas.microsoft.com/office/powerpoint/2010/main" val="1428721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F8887-0EF0-4E27-8655-C5DFB4FE47FA}"/>
              </a:ext>
            </a:extLst>
          </p:cNvPr>
          <p:cNvSpPr>
            <a:spLocks noGrp="1"/>
          </p:cNvSpPr>
          <p:nvPr>
            <p:ph idx="1"/>
          </p:nvPr>
        </p:nvSpPr>
        <p:spPr/>
        <p:txBody>
          <a:bodyPr>
            <a:normAutofit/>
          </a:bodyPr>
          <a:lstStyle/>
          <a:p>
            <a:r>
              <a:rPr lang="en-IN" sz="2400" dirty="0" smtClean="0">
                <a:latin typeface="Arial" panose="020B0604020202020204" pitchFamily="34" charset="0"/>
                <a:cs typeface="Arial" panose="020B0604020202020204" pitchFamily="34" charset="0"/>
              </a:rPr>
              <a:t>Tanya Agrawal</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pPr marL="0" indent="0">
              <a:buNone/>
            </a:pPr>
            <a:r>
              <a:rPr lang="en-IN" sz="2400" dirty="0" smtClean="0">
                <a:latin typeface="Arial" panose="020B0604020202020204" pitchFamily="34" charset="0"/>
                <a:cs typeface="Arial" panose="020B0604020202020204" pitchFamily="34" charset="0"/>
              </a:rPr>
              <a:t>	Univ</a:t>
            </a:r>
            <a:r>
              <a:rPr lang="en-IN" sz="2400" dirty="0" smtClean="0">
                <a:latin typeface="Arial" panose="020B0604020202020204" pitchFamily="34" charset="0"/>
                <a:cs typeface="Arial" panose="020B0604020202020204" pitchFamily="34" charset="0"/>
              </a:rPr>
              <a:t>. roll no. </a:t>
            </a:r>
            <a:r>
              <a:rPr lang="en-IN" sz="2400" dirty="0" smtClean="0">
                <a:latin typeface="Arial" panose="020B0604020202020204" pitchFamily="34" charset="0"/>
                <a:cs typeface="Arial" panose="020B0604020202020204" pitchFamily="34" charset="0"/>
              </a:rPr>
              <a:t>– 191500849</a:t>
            </a:r>
          </a:p>
          <a:p>
            <a:r>
              <a:rPr lang="en-IN" sz="2400" dirty="0" err="1" smtClean="0">
                <a:latin typeface="Arial" panose="020B0604020202020204" pitchFamily="34" charset="0"/>
                <a:cs typeface="Arial" panose="020B0604020202020204" pitchFamily="34" charset="0"/>
              </a:rPr>
              <a:t>Shivansh</a:t>
            </a:r>
            <a:r>
              <a:rPr lang="en-IN" sz="2400" dirty="0" smtClean="0">
                <a:latin typeface="Arial" panose="020B0604020202020204" pitchFamily="34" charset="0"/>
                <a:cs typeface="Arial" panose="020B0604020202020204" pitchFamily="34" charset="0"/>
              </a:rPr>
              <a:t> Gupta</a:t>
            </a:r>
          </a:p>
          <a:p>
            <a:pPr marL="0" indent="0">
              <a:buNone/>
            </a:pPr>
            <a:r>
              <a:rPr lang="en-IN" sz="2400" dirty="0">
                <a:latin typeface="Arial" panose="020B0604020202020204" pitchFamily="34" charset="0"/>
                <a:cs typeface="Arial" panose="020B0604020202020204" pitchFamily="34" charset="0"/>
              </a:rPr>
              <a:t>	Univ. roll no. – </a:t>
            </a:r>
            <a:r>
              <a:rPr lang="en-IN" sz="2400" dirty="0" smtClean="0">
                <a:latin typeface="Arial" panose="020B0604020202020204" pitchFamily="34" charset="0"/>
                <a:cs typeface="Arial" panose="020B0604020202020204" pitchFamily="34" charset="0"/>
              </a:rPr>
              <a:t>191500771</a:t>
            </a:r>
            <a:endParaRPr lang="en-IN" sz="2400" dirty="0">
              <a:latin typeface="Arial" panose="020B0604020202020204" pitchFamily="34" charset="0"/>
              <a:cs typeface="Arial" panose="020B0604020202020204" pitchFamily="34" charset="0"/>
            </a:endParaRPr>
          </a:p>
          <a:p>
            <a:pPr marL="0" indent="0">
              <a:buNone/>
            </a:pPr>
            <a:endParaRPr lang="en-IN" sz="2400" dirty="0" smtClean="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8C6464F0-F464-4D30-95E7-576CCC8676F5}"/>
              </a:ext>
            </a:extLst>
          </p:cNvPr>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Developer</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2028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1BBE-1B0A-4910-B1E9-9280BE95FFEA}"/>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Technologies Used</a:t>
            </a:r>
          </a:p>
        </p:txBody>
      </p:sp>
      <p:sp>
        <p:nvSpPr>
          <p:cNvPr id="3" name="Content Placeholder 2">
            <a:extLst>
              <a:ext uri="{FF2B5EF4-FFF2-40B4-BE49-F238E27FC236}">
                <a16:creationId xmlns:a16="http://schemas.microsoft.com/office/drawing/2014/main" id="{224B21F3-E0CE-4138-B8E5-B0D4C44C73B4}"/>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HTML</a:t>
            </a:r>
          </a:p>
          <a:p>
            <a:r>
              <a:rPr lang="en-IN" dirty="0">
                <a:latin typeface="Arial" panose="020B0604020202020204" pitchFamily="34" charset="0"/>
                <a:cs typeface="Arial" panose="020B0604020202020204" pitchFamily="34" charset="0"/>
              </a:rPr>
              <a:t>CSS</a:t>
            </a:r>
          </a:p>
          <a:p>
            <a:r>
              <a:rPr lang="en-IN" dirty="0">
                <a:latin typeface="Arial" panose="020B0604020202020204" pitchFamily="34" charset="0"/>
                <a:cs typeface="Arial" panose="020B0604020202020204" pitchFamily="34" charset="0"/>
              </a:rPr>
              <a:t>JAVASCRIPT</a:t>
            </a:r>
          </a:p>
          <a:p>
            <a:r>
              <a:rPr lang="en-IN" dirty="0" smtClean="0">
                <a:latin typeface="Arial" panose="020B0604020202020204" pitchFamily="34" charset="0"/>
                <a:cs typeface="Arial" panose="020B0604020202020204" pitchFamily="34" charset="0"/>
              </a:rPr>
              <a:t>BOOTSTRAP</a:t>
            </a:r>
          </a:p>
          <a:p>
            <a:r>
              <a:rPr lang="en-IN" dirty="0" smtClean="0">
                <a:latin typeface="Arial" panose="020B0604020202020204" pitchFamily="34" charset="0"/>
                <a:cs typeface="Arial" panose="020B0604020202020204" pitchFamily="34" charset="0"/>
              </a:rPr>
              <a:t>Node.js</a:t>
            </a:r>
          </a:p>
          <a:p>
            <a:r>
              <a:rPr lang="en-IN" dirty="0" err="1" smtClean="0">
                <a:latin typeface="Arial" panose="020B0604020202020204" pitchFamily="34" charset="0"/>
                <a:cs typeface="Arial" panose="020B0604020202020204" pitchFamily="34" charset="0"/>
              </a:rPr>
              <a:t>Mongodb</a:t>
            </a:r>
            <a:endParaRPr lang="en-IN" dirty="0" smtClean="0">
              <a:latin typeface="Arial" panose="020B0604020202020204" pitchFamily="34" charset="0"/>
              <a:cs typeface="Arial" panose="020B0604020202020204" pitchFamily="34" charset="0"/>
            </a:endParaRPr>
          </a:p>
          <a:p>
            <a:r>
              <a:rPr lang="en-IN" dirty="0" err="1" smtClean="0">
                <a:latin typeface="Arial" panose="020B0604020202020204" pitchFamily="34" charset="0"/>
                <a:cs typeface="Arial" panose="020B0604020202020204" pitchFamily="34" charset="0"/>
              </a:rPr>
              <a:t>Figma</a:t>
            </a:r>
            <a:endParaRPr lang="en-IN"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Font awesome</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425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7C79-35F9-4C78-8B29-838FF7FD15A1}"/>
              </a:ext>
            </a:extLst>
          </p:cNvPr>
          <p:cNvSpPr>
            <a:spLocks noGrp="1"/>
          </p:cNvSpPr>
          <p:nvPr>
            <p:ph type="title"/>
          </p:nvPr>
        </p:nvSpPr>
        <p:spPr>
          <a:xfrm>
            <a:off x="1077456" y="838200"/>
            <a:ext cx="8761413" cy="706964"/>
          </a:xfrm>
        </p:spPr>
        <p:txBody>
          <a:bodyPr/>
          <a:lstStyle/>
          <a:p>
            <a:r>
              <a:rPr lang="en-IN"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E8116E49-591A-4D04-A22C-3B3A14861298}"/>
              </a:ext>
            </a:extLst>
          </p:cNvPr>
          <p:cNvSpPr>
            <a:spLocks noGrp="1"/>
          </p:cNvSpPr>
          <p:nvPr>
            <p:ph idx="1"/>
          </p:nvPr>
        </p:nvSpPr>
        <p:spPr>
          <a:xfrm>
            <a:off x="705394" y="2603500"/>
            <a:ext cx="11025052" cy="3416300"/>
          </a:xfrm>
        </p:spPr>
        <p:txBody>
          <a:bodyPr>
            <a:normAutofit fontScale="92500" lnSpcReduction="10000"/>
          </a:bodyPr>
          <a:lstStyle/>
          <a:p>
            <a:r>
              <a:rPr lang="en-US" dirty="0">
                <a:latin typeface="Arial" panose="020B0604020202020204" pitchFamily="34" charset="0"/>
                <a:cs typeface="Arial" panose="020B0604020202020204" pitchFamily="34" charset="0"/>
              </a:rPr>
              <a:t>Charity is an act of kindness, where a person who has financially more than enough of what he or she needs contributes a part of his or her surplus income for the fulfilment of the needs of those who are less capable. So, keeping this idea in mind we have designed this project in which we help needy to find supplies related to pharmacy products. </a:t>
            </a:r>
          </a:p>
          <a:p>
            <a:r>
              <a:rPr lang="en-US" dirty="0">
                <a:latin typeface="Arial" panose="020B0604020202020204" pitchFamily="34" charset="0"/>
                <a:cs typeface="Arial" panose="020B0604020202020204" pitchFamily="34" charset="0"/>
              </a:rPr>
              <a:t>Getting donor is a very hard task, and sometime dealing with some donor’s conditions can be a big challenge for NGOs to fulfil it. This SW Medication (charity management system) will help to find donors easily. This system has three modules namely, Admin, Buyer and Donor. </a:t>
            </a:r>
          </a:p>
          <a:p>
            <a:r>
              <a:rPr lang="en-US" dirty="0">
                <a:latin typeface="Arial" panose="020B0604020202020204" pitchFamily="34" charset="0"/>
                <a:cs typeface="Arial" panose="020B0604020202020204" pitchFamily="34" charset="0"/>
              </a:rPr>
              <a:t>Admin can login using credentials and manage the requests raised by buyer by approving or rejecting it. Approval will be done after verifying the buyer documents uploaded by buyer. Buyer can register and raise request by uploading their required specifications. </a:t>
            </a:r>
          </a:p>
          <a:p>
            <a:r>
              <a:rPr lang="en-US" dirty="0">
                <a:latin typeface="Arial" panose="020B0604020202020204" pitchFamily="34" charset="0"/>
                <a:cs typeface="Arial" panose="020B0604020202020204" pitchFamily="34" charset="0"/>
              </a:rPr>
              <a:t>Once admin gets the approval, they can login using credentials. Donor can simply register and login using credentials.  </a:t>
            </a:r>
          </a:p>
          <a:p>
            <a:endParaRPr lang="en-IN" dirty="0"/>
          </a:p>
        </p:txBody>
      </p:sp>
    </p:spTree>
    <p:extLst>
      <p:ext uri="{BB962C8B-B14F-4D97-AF65-F5344CB8AC3E}">
        <p14:creationId xmlns:p14="http://schemas.microsoft.com/office/powerpoint/2010/main" val="3803807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ABBA-79D2-4537-BF65-75C00F880DD3}"/>
              </a:ext>
            </a:extLst>
          </p:cNvPr>
          <p:cNvSpPr>
            <a:spLocks noGrp="1"/>
          </p:cNvSpPr>
          <p:nvPr>
            <p:ph type="title"/>
          </p:nvPr>
        </p:nvSpPr>
        <p:spPr/>
        <p:txBody>
          <a:bodyPr/>
          <a:lstStyle/>
          <a:p>
            <a:r>
              <a:rPr lang="en-IN" dirty="0"/>
              <a:t>Few Glimpse</a:t>
            </a:r>
          </a:p>
        </p:txBody>
      </p:sp>
      <p:pic>
        <p:nvPicPr>
          <p:cNvPr id="5" name="Picture 4"/>
          <p:cNvPicPr/>
          <p:nvPr/>
        </p:nvPicPr>
        <p:blipFill>
          <a:blip r:embed="rId2"/>
          <a:stretch>
            <a:fillRect/>
          </a:stretch>
        </p:blipFill>
        <p:spPr>
          <a:xfrm>
            <a:off x="744581" y="2368369"/>
            <a:ext cx="10816048" cy="4228374"/>
          </a:xfrm>
          <a:prstGeom prst="rect">
            <a:avLst/>
          </a:prstGeom>
        </p:spPr>
      </p:pic>
    </p:spTree>
    <p:extLst>
      <p:ext uri="{BB962C8B-B14F-4D97-AF65-F5344CB8AC3E}">
        <p14:creationId xmlns:p14="http://schemas.microsoft.com/office/powerpoint/2010/main" val="2904416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628B-1728-431D-BF59-218B2C91016C}"/>
              </a:ext>
            </a:extLst>
          </p:cNvPr>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Donate page - </a:t>
            </a:r>
            <a:endParaRPr lang="en-IN" b="1"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1977979" y="2307771"/>
            <a:ext cx="8472307" cy="4171406"/>
          </a:xfrm>
          <a:prstGeom prst="rect">
            <a:avLst/>
          </a:prstGeom>
        </p:spPr>
      </p:pic>
    </p:spTree>
    <p:extLst>
      <p:ext uri="{BB962C8B-B14F-4D97-AF65-F5344CB8AC3E}">
        <p14:creationId xmlns:p14="http://schemas.microsoft.com/office/powerpoint/2010/main" val="2810688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031E-6C38-4D8C-BAB4-2FF79B4392D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User </a:t>
            </a:r>
            <a:r>
              <a:rPr lang="en-IN" b="1" dirty="0" err="1">
                <a:latin typeface="Arial" panose="020B0604020202020204" pitchFamily="34" charset="0"/>
                <a:cs typeface="Arial" panose="020B0604020202020204" pitchFamily="34" charset="0"/>
              </a:rPr>
              <a:t>LogIn</a:t>
            </a:r>
            <a:r>
              <a:rPr lang="en-IN" b="1" dirty="0">
                <a:latin typeface="Arial" panose="020B0604020202020204" pitchFamily="34" charset="0"/>
                <a:cs typeface="Arial" panose="020B0604020202020204" pitchFamily="34" charset="0"/>
              </a:rPr>
              <a:t> </a:t>
            </a:r>
          </a:p>
        </p:txBody>
      </p:sp>
      <p:pic>
        <p:nvPicPr>
          <p:cNvPr id="5" name="Picture 4"/>
          <p:cNvPicPr/>
          <p:nvPr/>
        </p:nvPicPr>
        <p:blipFill>
          <a:blip r:embed="rId2"/>
          <a:stretch>
            <a:fillRect/>
          </a:stretch>
        </p:blipFill>
        <p:spPr>
          <a:xfrm>
            <a:off x="2573771" y="2319744"/>
            <a:ext cx="7342596" cy="4420689"/>
          </a:xfrm>
          <a:prstGeom prst="rect">
            <a:avLst/>
          </a:prstGeom>
        </p:spPr>
      </p:pic>
    </p:spTree>
    <p:extLst>
      <p:ext uri="{BB962C8B-B14F-4D97-AF65-F5344CB8AC3E}">
        <p14:creationId xmlns:p14="http://schemas.microsoft.com/office/powerpoint/2010/main" val="2413884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F322-95A9-4C33-8332-FEB4F4C7A562}"/>
              </a:ext>
            </a:extLst>
          </p:cNvPr>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Admin login</a:t>
            </a:r>
            <a:endParaRPr lang="en-IN" b="1"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2454889" y="2417037"/>
            <a:ext cx="7461478" cy="4205832"/>
          </a:xfrm>
          <a:prstGeom prst="rect">
            <a:avLst/>
          </a:prstGeom>
        </p:spPr>
      </p:pic>
    </p:spTree>
    <p:extLst>
      <p:ext uri="{BB962C8B-B14F-4D97-AF65-F5344CB8AC3E}">
        <p14:creationId xmlns:p14="http://schemas.microsoft.com/office/powerpoint/2010/main" val="1329399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8B8B-AE61-4B5E-A2F3-572C4C6CE164}"/>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Git Repository</a:t>
            </a:r>
          </a:p>
        </p:txBody>
      </p:sp>
      <p:sp>
        <p:nvSpPr>
          <p:cNvPr id="3" name="Content Placeholder 2">
            <a:extLst>
              <a:ext uri="{FF2B5EF4-FFF2-40B4-BE49-F238E27FC236}">
                <a16:creationId xmlns:a16="http://schemas.microsoft.com/office/drawing/2014/main" id="{1B64895A-6235-4721-A355-027F4ED056D9}"/>
              </a:ext>
            </a:extLst>
          </p:cNvPr>
          <p:cNvSpPr>
            <a:spLocks noGrp="1"/>
          </p:cNvSpPr>
          <p:nvPr>
            <p:ph idx="1"/>
          </p:nvPr>
        </p:nvSpPr>
        <p:spPr/>
        <p:txBody>
          <a:bodyPr/>
          <a:lstStyle/>
          <a:p>
            <a:r>
              <a:rPr lang="en-IN" dirty="0" smtClean="0">
                <a:latin typeface="Arial" panose="020B0604020202020204" pitchFamily="34" charset="0"/>
                <a:cs typeface="Arial" panose="020B0604020202020204" pitchFamily="34" charset="0"/>
              </a:rPr>
              <a:t>Repository url - </a:t>
            </a:r>
          </a:p>
          <a:p>
            <a:r>
              <a:rPr lang="en-IN" dirty="0" smtClean="0">
                <a:latin typeface="Arial" panose="020B0604020202020204" pitchFamily="34" charset="0"/>
                <a:cs typeface="Arial" panose="020B0604020202020204" pitchFamily="34" charset="0"/>
              </a:rPr>
              <a:t>	</a:t>
            </a:r>
            <a:r>
              <a:rPr lang="en-US" u="sng" dirty="0">
                <a:hlinkClick r:id="rId2"/>
              </a:rPr>
              <a:t>https://github.com/TanyaMittal31/SW-Medication</a:t>
            </a:r>
            <a:r>
              <a:rPr lang="en-US" dirty="0">
                <a:hlinkClick r:id="rId2"/>
              </a:rPr>
              <a:t> </a:t>
            </a:r>
            <a:endParaRPr lang="en-US" dirty="0"/>
          </a:p>
          <a:p>
            <a:pPr marL="0" indent="0">
              <a:buNone/>
            </a:pP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0018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783</TotalTime>
  <Words>360</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       GLA University          Mathura          Mini Project       Session – 2021-22  </vt:lpstr>
      <vt:lpstr>Developer</vt:lpstr>
      <vt:lpstr>Technologies Used</vt:lpstr>
      <vt:lpstr>INTRODUCTION</vt:lpstr>
      <vt:lpstr>Few Glimpse</vt:lpstr>
      <vt:lpstr>Donate page - </vt:lpstr>
      <vt:lpstr>User LogIn </vt:lpstr>
      <vt:lpstr>Admin login</vt:lpstr>
      <vt:lpstr>Git Repository</vt:lpstr>
      <vt:lpstr>Conclusion</vt:lpstr>
      <vt:lpstr>References</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 University     Mathura    FullStack Project    Session – 2021-22</dc:title>
  <dc:creator>Mayank</dc:creator>
  <cp:lastModifiedBy>DELL</cp:lastModifiedBy>
  <cp:revision>53</cp:revision>
  <dcterms:created xsi:type="dcterms:W3CDTF">2021-11-10T04:51:37Z</dcterms:created>
  <dcterms:modified xsi:type="dcterms:W3CDTF">2021-11-29T21:10:28Z</dcterms:modified>
</cp:coreProperties>
</file>