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9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0CE9B-7512-47CA-94D3-F90713BC307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8AA7-4A8E-41F0-9523-371849B8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Technology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28AA7-4A8E-41F0-9523-371849B8BD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Energy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28AA7-4A8E-41F0-9523-371849B8BD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Financial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28AA7-4A8E-41F0-9523-371849B8BD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Healthcare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28AA7-4A8E-41F0-9523-371849B8BD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6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9C5E-C106-CF5B-B5D0-06C0868F8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5C58C-5E07-1C51-3DEA-D2794CFE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884C-C921-C12A-CDC9-1C44E0BC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8422-603B-7BC7-993F-4117FDB0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33A2-8478-2E03-A69D-6A1CAC59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1B4F-1DFA-8FBF-DFCA-DE7FBA50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FD8B-17AD-DE27-B31C-CA600044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3A2D-FE0D-6750-3D99-FBA9487E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36A5-9EA9-A0F1-702F-78B7F911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0249-7890-DD30-3130-BDB7AA5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1665-5625-B2B9-8EEF-D25FEF55A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F5CA9-50D9-E2AC-2119-CD81940E6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D6CE-8720-DE9F-6C18-292A851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3E59-655E-0B9E-8A26-52041F07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F319-6713-3763-1CDE-43B75710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6899-9117-3C30-529F-E5150183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F126-06D3-EAC8-BEE2-A8786E5C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C034-28E6-C519-5C90-360A99DB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B214-1991-9D4F-E3B0-A48A00A0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8B5F-C4C2-06AB-414E-EF74D170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8C9C-93EB-C47A-F467-6241C7E2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CAC9-402E-928C-DC4A-463F6F6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2280-02E8-2691-3E98-A67FEE60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4F3F9-150F-002C-73EC-420E5BBA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5A51-56D7-35DF-65B5-6150E1B3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6A55-FEC4-A393-A979-8A09074F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2714-B7E2-FEB8-A33D-3F89DA99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6440-945C-4C3F-B0C9-DF7EF76E7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0E19-E47B-4316-DFDA-A2C3ED30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A0644-90F4-7E56-DEB6-56A2DDAD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EA77-3E09-8F7E-F218-9D5097FB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06D6-8DF7-746F-B956-A393D50C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76B00-D156-4C54-C53A-4C2412AD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F8422-F10D-8344-8C7F-34256C72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48A70-B8B4-7648-7327-E06F6AB56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CA1F7-4BF1-C652-66A7-AE1C837E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3F81E-FD42-6F8F-DA36-D65576DD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C38E2-392E-939C-C344-3902EEB1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864C8-4473-5154-FC98-F09F1DD3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161D-4D58-413A-54B6-753C5F09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51AC4-6BED-4815-BC31-5599060D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8F528-A66D-F44C-43A0-89EEEE1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AAA8A-25D1-0FC8-EDB5-A392CDB4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41C29-8153-156B-EB9F-04F07A7A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ABACB-BBD9-7873-F4BB-642ACD3D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F241-3080-C07F-0DAD-CBDDB0D5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4A78-9CE3-719C-0592-1BD3993A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1F6A-81A1-46EF-439B-EAEE85D7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888D-9CB5-CC3B-EC63-2727C7E7C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E6E65-7E54-38E8-7E1B-7F1B4EB6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DE5ED-1361-2C9D-8F42-ACBA8857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C0718-B0AD-46E2-15BE-FB6EF6C0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78C5-863E-7813-0CEA-C53305F1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5A498-DF92-A83F-2EB2-77612C5E4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E5F72-DF0E-EF15-E03E-78954110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F6C3F-8A83-CEDB-C227-75AE92FE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713F-DCDC-B2E7-2318-85DDED88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8C16-18D4-2D62-9127-AE4041D5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90BB7-5F01-9E96-461D-5F47A438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F451C-6937-E2D7-43E8-013E47CD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C4C31-2ABD-1172-58AD-4D643DCE8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1D40-8A70-4315-8407-7CE3B7AB78A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E5F6-B52F-E7A3-9E11-587DC0896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5D5D-D05D-228B-50C9-281A91A21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2EA6-2AB2-4AFC-95CC-D42E28AD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0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data.ai/project/3701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56F00-A775-9E57-BAE4-0FA3D08C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361786"/>
            <a:ext cx="7706801" cy="4134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1F757-4F0A-8523-827C-8EC6288444BB}"/>
              </a:ext>
            </a:extLst>
          </p:cNvPr>
          <p:cNvSpPr txBox="1"/>
          <p:nvPr/>
        </p:nvSpPr>
        <p:spPr>
          <a:xfrm>
            <a:off x="2225040" y="598932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analysis at: </a:t>
            </a:r>
            <a:r>
              <a:rPr lang="en-US" dirty="0">
                <a:hlinkClick r:id="rId3"/>
              </a:rPr>
              <a:t>SCDATA | GCPS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0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55E7A3-25CE-FB5D-4B58-73EB4857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7" y="1004549"/>
            <a:ext cx="813548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33C85B-25C6-E34F-E715-BBC87F6E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20" y="1061707"/>
            <a:ext cx="830695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3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59C22-DEE8-F907-0F20-604F245E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280548"/>
            <a:ext cx="10802858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0E814F5-58F9-F7C7-4878-36AA68E7E5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3632090"/>
                  </p:ext>
                </p:extLst>
              </p:nvPr>
            </p:nvGraphicFramePr>
            <p:xfrm>
              <a:off x="-1383377" y="6169389"/>
              <a:ext cx="3048000" cy="1714500"/>
            </p:xfrm>
            <a:graphic>
              <a:graphicData uri="http://schemas.microsoft.com/office/powerpoint/2016/slidezoom">
                <pslz:sldZm>
                  <pslz:sldZmObj sldId="268" cId="262996165">
                    <pslz:zmPr id="{DFB8CCEF-56F9-44B0-8485-E47B638D8CF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E814F5-58F9-F7C7-4878-36AA68E7E5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83377" y="616938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556C21-AD3B-DFEB-551A-8896601EB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94" y="1804761"/>
            <a:ext cx="760201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3BB6C-16A5-3538-B279-4CFFB8AB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2047682"/>
            <a:ext cx="723048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6769E-D84C-2035-00D0-C3E57845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099812"/>
            <a:ext cx="825932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75A1B-A52C-C079-BEE5-37CC5EF6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190312"/>
            <a:ext cx="822122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94684-E3E8-E4CC-6F7A-9D752924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099812"/>
            <a:ext cx="797353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1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2EE0D-29B0-83DC-6CFA-74223F1F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085523"/>
            <a:ext cx="7954485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7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43683-23C5-D02E-EDB7-CB95A91C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075996"/>
            <a:ext cx="808785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D186A-521D-FA06-439F-387610D1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1442760"/>
            <a:ext cx="767822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7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C092B-3DE6-819B-0389-6FA78EA7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890498"/>
            <a:ext cx="739243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9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11398-0760-175E-7698-99B9AD12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666629"/>
            <a:ext cx="713522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8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B4FE0-D0F1-CD3E-D090-846796C6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028365"/>
            <a:ext cx="808785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E5CAB-2385-6EC4-FD36-1B0E1FCF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023602"/>
            <a:ext cx="815453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05F76-DC0E-CB1A-ED83-15991E26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252233"/>
            <a:ext cx="813548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07F60-B302-86FC-0F27-3CC4D80E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714260"/>
            <a:ext cx="723048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00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CF1B-0DA7-ECA3-62C9-EDBA61C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792B-7357-B6B0-167B-E2FB46E1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64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Region: Where to relocate.</a:t>
            </a:r>
            <a:endParaRPr lang="en-US" sz="6400" b="1" i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California, New York and Texas are the best states to relocate for a job.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California, Texas and New York are also the highest states in terms of revenue.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terms of total operating profit, California, Texas, New York, Illinois and Washington are the best states to relocate.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York has the highest Total Liabilities.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California is the best state to work in Information Technology Sector.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Texas is the best state to work in Energy Sector.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York is the best state to work in the Finance sector.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York and New Jersey are best to relocate for healthcare jobs.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64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Industry: Which Industry to join.</a:t>
            </a:r>
            <a:endParaRPr lang="en-US" sz="6400" b="1" i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Technology Sector is the highest profitable sector.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Technology is the best sector for Operating Income as well.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firms are more profitable than Industrial firms.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firms grew faster in profit and revenue than Industrial firms.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Industrial firms have median liability asset ratio than IT firms.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64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Enterprise: Which enterprise has highest job growth, better pay and job security.</a:t>
            </a:r>
            <a:endParaRPr lang="en-US" sz="6400" b="1" i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Apple, Meta, Microsoft, Google are the best companies in terms of Operating Margin vs Revenue.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6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Among IT firms, VRSN, Apple, Fico, Qualcomm have the best Return on Assets vs. Liability Asset Ratio.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solidFill>
                  <a:srgbClr val="2D3666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2D3666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0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F9076C-931A-DBFA-19CF-BA14096BB12E}"/>
              </a:ext>
            </a:extLst>
          </p:cNvPr>
          <p:cNvSpPr txBox="1"/>
          <p:nvPr/>
        </p:nvSpPr>
        <p:spPr>
          <a:xfrm>
            <a:off x="3048000" y="2597939"/>
            <a:ext cx="6096000" cy="1367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0" lang="en-US" sz="2400" b="1" i="1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California is the best state to relocate overall.</a:t>
            </a:r>
            <a:endParaRPr kumimoji="0" lang="en-US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Technology is the best sector to work for overall.</a:t>
            </a:r>
            <a:endParaRPr kumimoji="0" lang="en-US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Apple is the best company to work for overall.</a:t>
            </a:r>
            <a:endParaRPr kumimoji="0" lang="en-US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4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6924E-8408-FC7D-4A8B-68CED4BD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471339"/>
            <a:ext cx="769727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4798E-C1FC-D68F-3D4E-D23ADDB2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0" y="0"/>
            <a:ext cx="1065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6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24DB6-3C6B-D907-77F5-A4F1694D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690180"/>
            <a:ext cx="8230749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D2AB9-6A58-43E8-8574-B9EABBB0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228418"/>
            <a:ext cx="822122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43832-42FF-2B79-5BE3-C57852C0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109339"/>
            <a:ext cx="824027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8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CCAFB6-4B14-B322-8FE5-9B2623BC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918812"/>
            <a:ext cx="824027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B627A-8CAA-9434-13AA-A0860BBA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78" y="933101"/>
            <a:ext cx="819264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0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297</Words>
  <Application>Microsoft Office PowerPoint</Application>
  <PresentationFormat>Widescreen</PresentationFormat>
  <Paragraphs>34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Montserrat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Vidit Ghosh</dc:creator>
  <cp:lastModifiedBy>Vidit Ghosh</cp:lastModifiedBy>
  <cp:revision>1</cp:revision>
  <dcterms:created xsi:type="dcterms:W3CDTF">2023-08-28T22:03:17Z</dcterms:created>
  <dcterms:modified xsi:type="dcterms:W3CDTF">2023-08-28T22:41:50Z</dcterms:modified>
</cp:coreProperties>
</file>