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Lato"/>
      <p:regular r:id="rId22"/>
      <p:bold r:id="rId23"/>
      <p:italic r:id="rId24"/>
      <p:boldItalic r:id="rId25"/>
    </p:embeddedFont>
    <p:embeddedFont>
      <p:font typeface="Julius Sans One"/>
      <p:regular r:id="rId26"/>
    </p:embeddedFont>
    <p:embeddedFont>
      <p:font typeface="Didact Gothic"/>
      <p:regular r:id="rId27"/>
    </p:embeddedFont>
    <p:embeddedFont>
      <p:font typeface="Questrial"/>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4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46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ato-regular.fntdata"/><Relationship Id="rId21" Type="http://schemas.openxmlformats.org/officeDocument/2006/relationships/slide" Target="slides/slide16.xml"/><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JuliusSansOne-regular.fntdata"/><Relationship Id="rId25" Type="http://schemas.openxmlformats.org/officeDocument/2006/relationships/font" Target="fonts/Lato-boldItalic.fntdata"/><Relationship Id="rId28" Type="http://schemas.openxmlformats.org/officeDocument/2006/relationships/font" Target="fonts/Questrial-regular.fntdata"/><Relationship Id="rId27" Type="http://schemas.openxmlformats.org/officeDocument/2006/relationships/font" Target="fonts/DidactGothic-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8f4bd203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f4bd203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a1249ffcf0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a1249ffcf0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83f003da4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83f003da4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83f003da4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83f003da4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83f003da4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83f003da4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a1249ffcf0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a1249ffcf0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a1249ffcf0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a1249ffcf0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a1249ffcf0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a1249ffcf0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8f6f6f201e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f6f6f201e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1249ffcf0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1249ffcf0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1249ffcf0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1249ffcf0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9f2cce1ec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9f2cce1ec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83d77b2db9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83d77b2db9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1249ffcf0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a1249ffcf0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a1249ffcf0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a1249ffcf0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83d77b2db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83d77b2db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5"/>
        </a:solidFill>
      </p:bgPr>
    </p:bg>
    <p:spTree>
      <p:nvGrpSpPr>
        <p:cNvPr id="8" name="Shape 8"/>
        <p:cNvGrpSpPr/>
        <p:nvPr/>
      </p:nvGrpSpPr>
      <p:grpSpPr>
        <a:xfrm>
          <a:off x="0" y="0"/>
          <a:ext cx="0" cy="0"/>
          <a:chOff x="0" y="0"/>
          <a:chExt cx="0" cy="0"/>
        </a:xfrm>
      </p:grpSpPr>
      <p:sp>
        <p:nvSpPr>
          <p:cNvPr id="9" name="Google Shape;9;p2"/>
          <p:cNvSpPr/>
          <p:nvPr/>
        </p:nvSpPr>
        <p:spPr>
          <a:xfrm>
            <a:off x="-3537625" y="711975"/>
            <a:ext cx="7035600" cy="32772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1255025"/>
            <a:ext cx="4322700" cy="3891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1034200" y="0"/>
            <a:ext cx="10867800" cy="5143500"/>
          </a:xfrm>
          <a:prstGeom prst="triangle">
            <a:avLst>
              <a:gd fmla="val 4985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805750" y="2198675"/>
            <a:ext cx="4322700" cy="1508400"/>
          </a:xfrm>
          <a:prstGeom prst="rect">
            <a:avLst/>
          </a:prstGeom>
        </p:spPr>
        <p:txBody>
          <a:bodyPr anchorCtr="0" anchor="ctr" bIns="91425" lIns="91425" spcFirstLastPara="1" rIns="91425" wrap="square" tIns="91425">
            <a:noAutofit/>
          </a:bodyPr>
          <a:lstStyle>
            <a:lvl1pPr lvl="0" algn="r">
              <a:lnSpc>
                <a:spcPct val="90000"/>
              </a:lnSpc>
              <a:spcBef>
                <a:spcPts val="0"/>
              </a:spcBef>
              <a:spcAft>
                <a:spcPts val="0"/>
              </a:spcAft>
              <a:buClr>
                <a:schemeClr val="lt1"/>
              </a:buClr>
              <a:buSzPts val="4700"/>
              <a:buFont typeface="Julius Sans One"/>
              <a:buNone/>
              <a:defRPr b="1" sz="4000">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299250" y="4154375"/>
            <a:ext cx="3829200" cy="248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5"/>
        </a:solidFill>
      </p:bgPr>
    </p:bg>
    <p:spTree>
      <p:nvGrpSpPr>
        <p:cNvPr id="53" name="Shape 53"/>
        <p:cNvGrpSpPr/>
        <p:nvPr/>
      </p:nvGrpSpPr>
      <p:grpSpPr>
        <a:xfrm>
          <a:off x="0" y="0"/>
          <a:ext cx="0" cy="0"/>
          <a:chOff x="0" y="0"/>
          <a:chExt cx="0" cy="0"/>
        </a:xfrm>
      </p:grpSpPr>
      <p:sp>
        <p:nvSpPr>
          <p:cNvPr id="54" name="Google Shape;54;p11"/>
          <p:cNvSpPr/>
          <p:nvPr/>
        </p:nvSpPr>
        <p:spPr>
          <a:xfrm rot="10800000">
            <a:off x="-19875" y="-19325"/>
            <a:ext cx="9203100" cy="5162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1"/>
          <p:cNvSpPr txBox="1"/>
          <p:nvPr>
            <p:ph hasCustomPrompt="1" type="title"/>
          </p:nvPr>
        </p:nvSpPr>
        <p:spPr>
          <a:xfrm>
            <a:off x="713250" y="638800"/>
            <a:ext cx="77175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9000"/>
              <a:buNone/>
              <a:defRPr b="1" sz="9000">
                <a:solidFill>
                  <a:schemeClr val="lt1"/>
                </a:solidFill>
              </a:defRPr>
            </a:lvl1pPr>
            <a:lvl2pPr lvl="1" rtl="0" algn="ctr">
              <a:spcBef>
                <a:spcPts val="0"/>
              </a:spcBef>
              <a:spcAft>
                <a:spcPts val="0"/>
              </a:spcAft>
              <a:buClr>
                <a:schemeClr val="lt1"/>
              </a:buClr>
              <a:buSzPts val="9000"/>
              <a:buNone/>
              <a:defRPr b="1" sz="9000">
                <a:solidFill>
                  <a:schemeClr val="lt1"/>
                </a:solidFill>
              </a:defRPr>
            </a:lvl2pPr>
            <a:lvl3pPr lvl="2" rtl="0" algn="ctr">
              <a:spcBef>
                <a:spcPts val="0"/>
              </a:spcBef>
              <a:spcAft>
                <a:spcPts val="0"/>
              </a:spcAft>
              <a:buClr>
                <a:schemeClr val="lt1"/>
              </a:buClr>
              <a:buSzPts val="9000"/>
              <a:buNone/>
              <a:defRPr b="1" sz="9000">
                <a:solidFill>
                  <a:schemeClr val="lt1"/>
                </a:solidFill>
              </a:defRPr>
            </a:lvl3pPr>
            <a:lvl4pPr lvl="3" rtl="0" algn="ctr">
              <a:spcBef>
                <a:spcPts val="0"/>
              </a:spcBef>
              <a:spcAft>
                <a:spcPts val="0"/>
              </a:spcAft>
              <a:buClr>
                <a:schemeClr val="lt1"/>
              </a:buClr>
              <a:buSzPts val="9000"/>
              <a:buNone/>
              <a:defRPr b="1" sz="9000">
                <a:solidFill>
                  <a:schemeClr val="lt1"/>
                </a:solidFill>
              </a:defRPr>
            </a:lvl4pPr>
            <a:lvl5pPr lvl="4" rtl="0" algn="ctr">
              <a:spcBef>
                <a:spcPts val="0"/>
              </a:spcBef>
              <a:spcAft>
                <a:spcPts val="0"/>
              </a:spcAft>
              <a:buClr>
                <a:schemeClr val="lt1"/>
              </a:buClr>
              <a:buSzPts val="9000"/>
              <a:buNone/>
              <a:defRPr b="1" sz="9000">
                <a:solidFill>
                  <a:schemeClr val="lt1"/>
                </a:solidFill>
              </a:defRPr>
            </a:lvl5pPr>
            <a:lvl6pPr lvl="5" rtl="0" algn="ctr">
              <a:spcBef>
                <a:spcPts val="0"/>
              </a:spcBef>
              <a:spcAft>
                <a:spcPts val="0"/>
              </a:spcAft>
              <a:buClr>
                <a:schemeClr val="lt1"/>
              </a:buClr>
              <a:buSzPts val="9000"/>
              <a:buNone/>
              <a:defRPr b="1" sz="9000">
                <a:solidFill>
                  <a:schemeClr val="lt1"/>
                </a:solidFill>
              </a:defRPr>
            </a:lvl6pPr>
            <a:lvl7pPr lvl="6" rtl="0" algn="ctr">
              <a:spcBef>
                <a:spcPts val="0"/>
              </a:spcBef>
              <a:spcAft>
                <a:spcPts val="0"/>
              </a:spcAft>
              <a:buClr>
                <a:schemeClr val="lt1"/>
              </a:buClr>
              <a:buSzPts val="9000"/>
              <a:buNone/>
              <a:defRPr b="1" sz="9000">
                <a:solidFill>
                  <a:schemeClr val="lt1"/>
                </a:solidFill>
              </a:defRPr>
            </a:lvl7pPr>
            <a:lvl8pPr lvl="7" rtl="0" algn="ctr">
              <a:spcBef>
                <a:spcPts val="0"/>
              </a:spcBef>
              <a:spcAft>
                <a:spcPts val="0"/>
              </a:spcAft>
              <a:buClr>
                <a:schemeClr val="lt1"/>
              </a:buClr>
              <a:buSzPts val="9000"/>
              <a:buNone/>
              <a:defRPr b="1" sz="9000">
                <a:solidFill>
                  <a:schemeClr val="lt1"/>
                </a:solidFill>
              </a:defRPr>
            </a:lvl8pPr>
            <a:lvl9pPr lvl="8" rtl="0" algn="ctr">
              <a:spcBef>
                <a:spcPts val="0"/>
              </a:spcBef>
              <a:spcAft>
                <a:spcPts val="0"/>
              </a:spcAft>
              <a:buClr>
                <a:schemeClr val="lt1"/>
              </a:buClr>
              <a:buSzPts val="9000"/>
              <a:buNone/>
              <a:defRPr b="1" sz="9000">
                <a:solidFill>
                  <a:schemeClr val="lt1"/>
                </a:solidFill>
              </a:defRPr>
            </a:lvl9pPr>
          </a:lstStyle>
          <a:p>
            <a:r>
              <a:t>xx%</a:t>
            </a:r>
          </a:p>
        </p:txBody>
      </p:sp>
      <p:sp>
        <p:nvSpPr>
          <p:cNvPr id="56" name="Google Shape;56;p11"/>
          <p:cNvSpPr txBox="1"/>
          <p:nvPr>
            <p:ph idx="1" type="body"/>
          </p:nvPr>
        </p:nvSpPr>
        <p:spPr>
          <a:xfrm>
            <a:off x="713250" y="2706376"/>
            <a:ext cx="7717500" cy="4482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algn="ctr">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7" name="Shape 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accent5"/>
        </a:solidFill>
      </p:bgPr>
    </p:bg>
    <p:spTree>
      <p:nvGrpSpPr>
        <p:cNvPr id="58" name="Shape 58"/>
        <p:cNvGrpSpPr/>
        <p:nvPr/>
      </p:nvGrpSpPr>
      <p:grpSpPr>
        <a:xfrm>
          <a:off x="0" y="0"/>
          <a:ext cx="0" cy="0"/>
          <a:chOff x="0" y="0"/>
          <a:chExt cx="0" cy="0"/>
        </a:xfrm>
      </p:grpSpPr>
      <p:sp>
        <p:nvSpPr>
          <p:cNvPr id="59" name="Google Shape;59;p13"/>
          <p:cNvSpPr/>
          <p:nvPr/>
        </p:nvSpPr>
        <p:spPr>
          <a:xfrm>
            <a:off x="-169300" y="-64500"/>
            <a:ext cx="4451100" cy="5272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 name="Google Shape;60;p13"/>
          <p:cNvCxnSpPr/>
          <p:nvPr/>
        </p:nvCxnSpPr>
        <p:spPr>
          <a:xfrm rot="10800000">
            <a:off x="-1604675" y="1624350"/>
            <a:ext cx="4819800" cy="4419600"/>
          </a:xfrm>
          <a:prstGeom prst="straightConnector1">
            <a:avLst/>
          </a:prstGeom>
          <a:noFill/>
          <a:ln cap="flat" cmpd="sng" w="19050">
            <a:solidFill>
              <a:schemeClr val="lt1"/>
            </a:solidFill>
            <a:prstDash val="solid"/>
            <a:round/>
            <a:headEnd len="med" w="med" type="none"/>
            <a:tailEnd len="med" w="med" type="none"/>
          </a:ln>
        </p:spPr>
      </p:cxnSp>
      <p:sp>
        <p:nvSpPr>
          <p:cNvPr id="61" name="Google Shape;61;p13"/>
          <p:cNvSpPr txBox="1"/>
          <p:nvPr>
            <p:ph type="title"/>
          </p:nvPr>
        </p:nvSpPr>
        <p:spPr>
          <a:xfrm>
            <a:off x="5690650" y="1883225"/>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2" name="Google Shape;62;p13"/>
          <p:cNvSpPr txBox="1"/>
          <p:nvPr>
            <p:ph hasCustomPrompt="1" idx="2" type="title"/>
          </p:nvPr>
        </p:nvSpPr>
        <p:spPr>
          <a:xfrm>
            <a:off x="4810771" y="1164068"/>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3" name="Google Shape;63;p13"/>
          <p:cNvSpPr txBox="1"/>
          <p:nvPr>
            <p:ph hasCustomPrompt="1" idx="3" type="title"/>
          </p:nvPr>
        </p:nvSpPr>
        <p:spPr>
          <a:xfrm>
            <a:off x="4810771" y="2031990"/>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4" name="Google Shape;64;p13"/>
          <p:cNvSpPr txBox="1"/>
          <p:nvPr>
            <p:ph idx="4" type="title"/>
          </p:nvPr>
        </p:nvSpPr>
        <p:spPr>
          <a:xfrm>
            <a:off x="5690650" y="3628275"/>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5" name="Google Shape;65;p13"/>
          <p:cNvSpPr txBox="1"/>
          <p:nvPr>
            <p:ph idx="5" type="title"/>
          </p:nvPr>
        </p:nvSpPr>
        <p:spPr>
          <a:xfrm>
            <a:off x="5690650" y="1044000"/>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6" name="Google Shape;66;p13"/>
          <p:cNvSpPr txBox="1"/>
          <p:nvPr>
            <p:ph idx="6" type="title"/>
          </p:nvPr>
        </p:nvSpPr>
        <p:spPr>
          <a:xfrm>
            <a:off x="5690650" y="2760350"/>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7" name="Google Shape;67;p13"/>
          <p:cNvSpPr txBox="1"/>
          <p:nvPr>
            <p:ph hasCustomPrompt="1" idx="7" type="title"/>
          </p:nvPr>
        </p:nvSpPr>
        <p:spPr>
          <a:xfrm>
            <a:off x="4810771" y="2880418"/>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8" name="Google Shape;68;p13"/>
          <p:cNvSpPr txBox="1"/>
          <p:nvPr>
            <p:ph hasCustomPrompt="1" idx="8" type="title"/>
          </p:nvPr>
        </p:nvSpPr>
        <p:spPr>
          <a:xfrm>
            <a:off x="4810771" y="3748340"/>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9" name="Google Shape;69;p13"/>
          <p:cNvSpPr txBox="1"/>
          <p:nvPr>
            <p:ph idx="1" type="subTitle"/>
          </p:nvPr>
        </p:nvSpPr>
        <p:spPr>
          <a:xfrm>
            <a:off x="5690650" y="1319545"/>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0" name="Google Shape;70;p13"/>
          <p:cNvSpPr txBox="1"/>
          <p:nvPr>
            <p:ph idx="9" type="subTitle"/>
          </p:nvPr>
        </p:nvSpPr>
        <p:spPr>
          <a:xfrm>
            <a:off x="5690650" y="3045420"/>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1" name="Google Shape;71;p13"/>
          <p:cNvSpPr txBox="1"/>
          <p:nvPr>
            <p:ph idx="13" type="subTitle"/>
          </p:nvPr>
        </p:nvSpPr>
        <p:spPr>
          <a:xfrm>
            <a:off x="5690650" y="216269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2" name="Google Shape;72;p13"/>
          <p:cNvSpPr txBox="1"/>
          <p:nvPr>
            <p:ph idx="14" type="subTitle"/>
          </p:nvPr>
        </p:nvSpPr>
        <p:spPr>
          <a:xfrm>
            <a:off x="5690650" y="390774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3" name="Google Shape;73;p13"/>
          <p:cNvSpPr txBox="1"/>
          <p:nvPr>
            <p:ph idx="15" type="title"/>
          </p:nvPr>
        </p:nvSpPr>
        <p:spPr>
          <a:xfrm>
            <a:off x="713225" y="2198800"/>
            <a:ext cx="3416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700"/>
              <a:buNone/>
              <a:defRPr b="1" sz="3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5">
    <p:bg>
      <p:bgPr>
        <a:solidFill>
          <a:schemeClr val="accent5"/>
        </a:solidFill>
      </p:bgPr>
    </p:bg>
    <p:spTree>
      <p:nvGrpSpPr>
        <p:cNvPr id="74" name="Shape 74"/>
        <p:cNvGrpSpPr/>
        <p:nvPr/>
      </p:nvGrpSpPr>
      <p:grpSpPr>
        <a:xfrm>
          <a:off x="0" y="0"/>
          <a:ext cx="0" cy="0"/>
          <a:chOff x="0" y="0"/>
          <a:chExt cx="0" cy="0"/>
        </a:xfrm>
      </p:grpSpPr>
      <p:sp>
        <p:nvSpPr>
          <p:cNvPr id="75" name="Google Shape;75;p14"/>
          <p:cNvSpPr/>
          <p:nvPr/>
        </p:nvSpPr>
        <p:spPr>
          <a:xfrm>
            <a:off x="4796125" y="-217575"/>
            <a:ext cx="4347900" cy="561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6" name="Google Shape;76;p14"/>
          <p:cNvSpPr txBox="1"/>
          <p:nvPr>
            <p:ph type="title"/>
          </p:nvPr>
        </p:nvSpPr>
        <p:spPr>
          <a:xfrm>
            <a:off x="713225" y="1440200"/>
            <a:ext cx="3858900" cy="528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000"/>
              <a:buNone/>
              <a:defRPr b="1" sz="3000">
                <a:solidFill>
                  <a:schemeClr val="dk1"/>
                </a:solidFill>
              </a:defRPr>
            </a:lvl1pPr>
            <a:lvl2pPr lvl="1" rtl="0">
              <a:spcBef>
                <a:spcPts val="0"/>
              </a:spcBef>
              <a:spcAft>
                <a:spcPts val="0"/>
              </a:spcAft>
              <a:buClr>
                <a:schemeClr val="dk1"/>
              </a:buClr>
              <a:buSzPts val="2000"/>
              <a:buNone/>
              <a:defRPr b="1" sz="2000">
                <a:solidFill>
                  <a:schemeClr val="dk1"/>
                </a:solidFill>
              </a:defRPr>
            </a:lvl2pPr>
            <a:lvl3pPr lvl="2" rtl="0">
              <a:spcBef>
                <a:spcPts val="0"/>
              </a:spcBef>
              <a:spcAft>
                <a:spcPts val="0"/>
              </a:spcAft>
              <a:buClr>
                <a:schemeClr val="dk1"/>
              </a:buClr>
              <a:buSzPts val="2000"/>
              <a:buNone/>
              <a:defRPr b="1" sz="2000">
                <a:solidFill>
                  <a:schemeClr val="dk1"/>
                </a:solidFill>
              </a:defRPr>
            </a:lvl3pPr>
            <a:lvl4pPr lvl="3" rtl="0">
              <a:spcBef>
                <a:spcPts val="0"/>
              </a:spcBef>
              <a:spcAft>
                <a:spcPts val="0"/>
              </a:spcAft>
              <a:buClr>
                <a:schemeClr val="dk1"/>
              </a:buClr>
              <a:buSzPts val="2000"/>
              <a:buNone/>
              <a:defRPr b="1" sz="2000">
                <a:solidFill>
                  <a:schemeClr val="dk1"/>
                </a:solidFill>
              </a:defRPr>
            </a:lvl4pPr>
            <a:lvl5pPr lvl="4" rtl="0">
              <a:spcBef>
                <a:spcPts val="0"/>
              </a:spcBef>
              <a:spcAft>
                <a:spcPts val="0"/>
              </a:spcAft>
              <a:buClr>
                <a:schemeClr val="dk1"/>
              </a:buClr>
              <a:buSzPts val="2000"/>
              <a:buNone/>
              <a:defRPr b="1" sz="2000">
                <a:solidFill>
                  <a:schemeClr val="dk1"/>
                </a:solidFill>
              </a:defRPr>
            </a:lvl5pPr>
            <a:lvl6pPr lvl="5" rtl="0">
              <a:spcBef>
                <a:spcPts val="0"/>
              </a:spcBef>
              <a:spcAft>
                <a:spcPts val="0"/>
              </a:spcAft>
              <a:buClr>
                <a:schemeClr val="dk1"/>
              </a:buClr>
              <a:buSzPts val="2000"/>
              <a:buNone/>
              <a:defRPr b="1" sz="2000">
                <a:solidFill>
                  <a:schemeClr val="dk1"/>
                </a:solidFill>
              </a:defRPr>
            </a:lvl6pPr>
            <a:lvl7pPr lvl="6" rtl="0">
              <a:spcBef>
                <a:spcPts val="0"/>
              </a:spcBef>
              <a:spcAft>
                <a:spcPts val="0"/>
              </a:spcAft>
              <a:buClr>
                <a:schemeClr val="dk1"/>
              </a:buClr>
              <a:buSzPts val="2000"/>
              <a:buNone/>
              <a:defRPr b="1" sz="2000">
                <a:solidFill>
                  <a:schemeClr val="dk1"/>
                </a:solidFill>
              </a:defRPr>
            </a:lvl7pPr>
            <a:lvl8pPr lvl="7" rtl="0">
              <a:spcBef>
                <a:spcPts val="0"/>
              </a:spcBef>
              <a:spcAft>
                <a:spcPts val="0"/>
              </a:spcAft>
              <a:buClr>
                <a:schemeClr val="dk1"/>
              </a:buClr>
              <a:buSzPts val="2000"/>
              <a:buNone/>
              <a:defRPr b="1" sz="2000">
                <a:solidFill>
                  <a:schemeClr val="dk1"/>
                </a:solidFill>
              </a:defRPr>
            </a:lvl8pPr>
            <a:lvl9pPr lvl="8" rtl="0">
              <a:spcBef>
                <a:spcPts val="0"/>
              </a:spcBef>
              <a:spcAft>
                <a:spcPts val="0"/>
              </a:spcAft>
              <a:buClr>
                <a:schemeClr val="dk1"/>
              </a:buClr>
              <a:buSzPts val="2000"/>
              <a:buNone/>
              <a:defRPr b="1" sz="2000">
                <a:solidFill>
                  <a:schemeClr val="dk1"/>
                </a:solidFill>
              </a:defRPr>
            </a:lvl9pPr>
          </a:lstStyle>
          <a:p/>
        </p:txBody>
      </p:sp>
      <p:sp>
        <p:nvSpPr>
          <p:cNvPr id="77" name="Google Shape;77;p14"/>
          <p:cNvSpPr txBox="1"/>
          <p:nvPr>
            <p:ph idx="1" type="subTitle"/>
          </p:nvPr>
        </p:nvSpPr>
        <p:spPr>
          <a:xfrm>
            <a:off x="713225" y="2263300"/>
            <a:ext cx="3400800" cy="131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8" name="Google Shape;78;p14"/>
          <p:cNvSpPr/>
          <p:nvPr/>
        </p:nvSpPr>
        <p:spPr>
          <a:xfrm>
            <a:off x="842850" y="539500"/>
            <a:ext cx="800100" cy="857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1">
    <p:bg>
      <p:bgPr>
        <a:solidFill>
          <a:schemeClr val="accent5"/>
        </a:solidFill>
      </p:bgPr>
    </p:bg>
    <p:spTree>
      <p:nvGrpSpPr>
        <p:cNvPr id="79" name="Shape 79"/>
        <p:cNvGrpSpPr/>
        <p:nvPr/>
      </p:nvGrpSpPr>
      <p:grpSpPr>
        <a:xfrm>
          <a:off x="0" y="0"/>
          <a:ext cx="0" cy="0"/>
          <a:chOff x="0" y="0"/>
          <a:chExt cx="0" cy="0"/>
        </a:xfrm>
      </p:grpSpPr>
      <p:sp>
        <p:nvSpPr>
          <p:cNvPr id="80" name="Google Shape;80;p15"/>
          <p:cNvSpPr/>
          <p:nvPr/>
        </p:nvSpPr>
        <p:spPr>
          <a:xfrm>
            <a:off x="1348225" y="695250"/>
            <a:ext cx="6572100" cy="375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10800000">
            <a:off x="3133650" y="-22775"/>
            <a:ext cx="2876700" cy="1295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txBox="1"/>
          <p:nvPr>
            <p:ph idx="1" type="body"/>
          </p:nvPr>
        </p:nvSpPr>
        <p:spPr>
          <a:xfrm>
            <a:off x="2517475" y="2351960"/>
            <a:ext cx="4109100" cy="14841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indent="-298450" lvl="1" marL="914400" rtl="0" algn="just">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indent="-298450" lvl="2" marL="13716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indent="-298450" lvl="3" marL="18288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indent="-298450" lvl="4" marL="22860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indent="-298450" lvl="5" marL="27432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indent="-298450" lvl="6" marL="32004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indent="-298450" lvl="7" marL="36576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indent="-298450" lvl="8" marL="4114800" rtl="0" algn="just">
              <a:spcBef>
                <a:spcPts val="1600"/>
              </a:spcBef>
              <a:spcAft>
                <a:spcPts val="1600"/>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p:txBody>
      </p:sp>
      <p:sp>
        <p:nvSpPr>
          <p:cNvPr id="83" name="Google Shape;83;p15"/>
          <p:cNvSpPr txBox="1"/>
          <p:nvPr>
            <p:ph type="title"/>
          </p:nvPr>
        </p:nvSpPr>
        <p:spPr>
          <a:xfrm>
            <a:off x="1687950" y="15213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bg>
      <p:bgPr>
        <a:solidFill>
          <a:schemeClr val="accent5"/>
        </a:solidFill>
      </p:bgPr>
    </p:bg>
    <p:spTree>
      <p:nvGrpSpPr>
        <p:cNvPr id="84" name="Shape 84"/>
        <p:cNvGrpSpPr/>
        <p:nvPr/>
      </p:nvGrpSpPr>
      <p:grpSpPr>
        <a:xfrm>
          <a:off x="0" y="0"/>
          <a:ext cx="0" cy="0"/>
          <a:chOff x="0" y="0"/>
          <a:chExt cx="0" cy="0"/>
        </a:xfrm>
      </p:grpSpPr>
      <p:sp>
        <p:nvSpPr>
          <p:cNvPr id="85" name="Google Shape;85;p16"/>
          <p:cNvSpPr txBox="1"/>
          <p:nvPr>
            <p:ph type="title"/>
          </p:nvPr>
        </p:nvSpPr>
        <p:spPr>
          <a:xfrm>
            <a:off x="862450"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86" name="Google Shape;86;p16"/>
          <p:cNvSpPr txBox="1"/>
          <p:nvPr>
            <p:ph idx="1" type="subTitle"/>
          </p:nvPr>
        </p:nvSpPr>
        <p:spPr>
          <a:xfrm>
            <a:off x="424450"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7" name="Google Shape;87;p16"/>
          <p:cNvSpPr txBox="1"/>
          <p:nvPr>
            <p:ph idx="2" type="title"/>
          </p:nvPr>
        </p:nvSpPr>
        <p:spPr>
          <a:xfrm>
            <a:off x="6525755"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88" name="Google Shape;88;p16"/>
          <p:cNvSpPr txBox="1"/>
          <p:nvPr>
            <p:ph idx="3" type="subTitle"/>
          </p:nvPr>
        </p:nvSpPr>
        <p:spPr>
          <a:xfrm>
            <a:off x="6087751"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9" name="Google Shape;89;p16"/>
          <p:cNvSpPr txBox="1"/>
          <p:nvPr>
            <p:ph idx="4" type="title"/>
          </p:nvPr>
        </p:nvSpPr>
        <p:spPr>
          <a:xfrm>
            <a:off x="3690150"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90" name="Google Shape;90;p16"/>
          <p:cNvSpPr txBox="1"/>
          <p:nvPr>
            <p:ph idx="5" type="subTitle"/>
          </p:nvPr>
        </p:nvSpPr>
        <p:spPr>
          <a:xfrm>
            <a:off x="3252148"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91" name="Google Shape;91;p16"/>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0">
    <p:bg>
      <p:bgPr>
        <a:solidFill>
          <a:schemeClr val="accent5"/>
        </a:solidFill>
      </p:bgPr>
    </p:bg>
    <p:spTree>
      <p:nvGrpSpPr>
        <p:cNvPr id="92" name="Shape 92"/>
        <p:cNvGrpSpPr/>
        <p:nvPr/>
      </p:nvGrpSpPr>
      <p:grpSpPr>
        <a:xfrm>
          <a:off x="0" y="0"/>
          <a:ext cx="0" cy="0"/>
          <a:chOff x="0" y="0"/>
          <a:chExt cx="0" cy="0"/>
        </a:xfrm>
      </p:grpSpPr>
      <p:sp>
        <p:nvSpPr>
          <p:cNvPr id="93" name="Google Shape;93;p17"/>
          <p:cNvSpPr/>
          <p:nvPr/>
        </p:nvSpPr>
        <p:spPr>
          <a:xfrm rot="-5400000">
            <a:off x="5236050" y="1293550"/>
            <a:ext cx="3924900" cy="3891000"/>
          </a:xfrm>
          <a:prstGeom prst="rtTriangle">
            <a:avLst/>
          </a:prstGeom>
          <a:solidFill>
            <a:srgbClr val="686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flipH="1" rot="10800000">
            <a:off x="37875" y="150"/>
            <a:ext cx="9106200" cy="4469700"/>
          </a:xfrm>
          <a:prstGeom prst="triangl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flipH="1">
            <a:off x="3580800" y="1387275"/>
            <a:ext cx="9554400" cy="4859700"/>
          </a:xfrm>
          <a:prstGeom prst="triangle">
            <a:avLst>
              <a:gd fmla="val 4942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txBox="1"/>
          <p:nvPr>
            <p:ph type="ctrTitle"/>
          </p:nvPr>
        </p:nvSpPr>
        <p:spPr>
          <a:xfrm>
            <a:off x="1690800" y="1232050"/>
            <a:ext cx="5762400" cy="58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8000"/>
              <a:buNone/>
              <a:defRPr b="1" sz="3000">
                <a:solidFill>
                  <a:schemeClr val="dk1"/>
                </a:solidFill>
              </a:defRPr>
            </a:lvl1pPr>
            <a:lvl2pPr lvl="1" rtl="0" algn="ctr">
              <a:spcBef>
                <a:spcPts val="0"/>
              </a:spcBef>
              <a:spcAft>
                <a:spcPts val="0"/>
              </a:spcAft>
              <a:buClr>
                <a:schemeClr val="dk1"/>
              </a:buClr>
              <a:buSzPts val="8000"/>
              <a:buNone/>
              <a:defRPr b="1" sz="8000">
                <a:solidFill>
                  <a:schemeClr val="dk1"/>
                </a:solidFill>
              </a:defRPr>
            </a:lvl2pPr>
            <a:lvl3pPr lvl="2" rtl="0" algn="ctr">
              <a:spcBef>
                <a:spcPts val="0"/>
              </a:spcBef>
              <a:spcAft>
                <a:spcPts val="0"/>
              </a:spcAft>
              <a:buClr>
                <a:schemeClr val="dk1"/>
              </a:buClr>
              <a:buSzPts val="8000"/>
              <a:buNone/>
              <a:defRPr b="1" sz="8000">
                <a:solidFill>
                  <a:schemeClr val="dk1"/>
                </a:solidFill>
              </a:defRPr>
            </a:lvl3pPr>
            <a:lvl4pPr lvl="3" rtl="0" algn="ctr">
              <a:spcBef>
                <a:spcPts val="0"/>
              </a:spcBef>
              <a:spcAft>
                <a:spcPts val="0"/>
              </a:spcAft>
              <a:buClr>
                <a:schemeClr val="dk1"/>
              </a:buClr>
              <a:buSzPts val="8000"/>
              <a:buNone/>
              <a:defRPr b="1" sz="8000">
                <a:solidFill>
                  <a:schemeClr val="dk1"/>
                </a:solidFill>
              </a:defRPr>
            </a:lvl4pPr>
            <a:lvl5pPr lvl="4" rtl="0" algn="ctr">
              <a:spcBef>
                <a:spcPts val="0"/>
              </a:spcBef>
              <a:spcAft>
                <a:spcPts val="0"/>
              </a:spcAft>
              <a:buClr>
                <a:schemeClr val="dk1"/>
              </a:buClr>
              <a:buSzPts val="8000"/>
              <a:buNone/>
              <a:defRPr b="1" sz="8000">
                <a:solidFill>
                  <a:schemeClr val="dk1"/>
                </a:solidFill>
              </a:defRPr>
            </a:lvl5pPr>
            <a:lvl6pPr lvl="5" rtl="0" algn="ctr">
              <a:spcBef>
                <a:spcPts val="0"/>
              </a:spcBef>
              <a:spcAft>
                <a:spcPts val="0"/>
              </a:spcAft>
              <a:buClr>
                <a:schemeClr val="dk1"/>
              </a:buClr>
              <a:buSzPts val="8000"/>
              <a:buNone/>
              <a:defRPr b="1" sz="8000">
                <a:solidFill>
                  <a:schemeClr val="dk1"/>
                </a:solidFill>
              </a:defRPr>
            </a:lvl6pPr>
            <a:lvl7pPr lvl="6" rtl="0" algn="ctr">
              <a:spcBef>
                <a:spcPts val="0"/>
              </a:spcBef>
              <a:spcAft>
                <a:spcPts val="0"/>
              </a:spcAft>
              <a:buClr>
                <a:schemeClr val="dk1"/>
              </a:buClr>
              <a:buSzPts val="8000"/>
              <a:buNone/>
              <a:defRPr b="1" sz="8000">
                <a:solidFill>
                  <a:schemeClr val="dk1"/>
                </a:solidFill>
              </a:defRPr>
            </a:lvl7pPr>
            <a:lvl8pPr lvl="7" rtl="0" algn="ctr">
              <a:spcBef>
                <a:spcPts val="0"/>
              </a:spcBef>
              <a:spcAft>
                <a:spcPts val="0"/>
              </a:spcAft>
              <a:buClr>
                <a:schemeClr val="dk1"/>
              </a:buClr>
              <a:buSzPts val="8000"/>
              <a:buNone/>
              <a:defRPr b="1" sz="8000">
                <a:solidFill>
                  <a:schemeClr val="dk1"/>
                </a:solidFill>
              </a:defRPr>
            </a:lvl8pPr>
            <a:lvl9pPr lvl="8" rtl="0" algn="ctr">
              <a:spcBef>
                <a:spcPts val="0"/>
              </a:spcBef>
              <a:spcAft>
                <a:spcPts val="0"/>
              </a:spcAft>
              <a:buClr>
                <a:schemeClr val="dk1"/>
              </a:buClr>
              <a:buSzPts val="8000"/>
              <a:buNone/>
              <a:defRPr b="1" sz="8000">
                <a:solidFill>
                  <a:schemeClr val="dk1"/>
                </a:solidFill>
              </a:defRPr>
            </a:lvl9pPr>
          </a:lstStyle>
          <a:p/>
        </p:txBody>
      </p:sp>
      <p:sp>
        <p:nvSpPr>
          <p:cNvPr id="97" name="Google Shape;97;p17"/>
          <p:cNvSpPr txBox="1"/>
          <p:nvPr>
            <p:ph idx="1" type="subTitle"/>
          </p:nvPr>
        </p:nvSpPr>
        <p:spPr>
          <a:xfrm>
            <a:off x="3058800" y="1873367"/>
            <a:ext cx="3026400" cy="99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3">
    <p:bg>
      <p:bgPr>
        <a:solidFill>
          <a:schemeClr val="accent5"/>
        </a:solidFill>
      </p:bgPr>
    </p:bg>
    <p:spTree>
      <p:nvGrpSpPr>
        <p:cNvPr id="98" name="Shape 98"/>
        <p:cNvGrpSpPr/>
        <p:nvPr/>
      </p:nvGrpSpPr>
      <p:grpSpPr>
        <a:xfrm>
          <a:off x="0" y="0"/>
          <a:ext cx="0" cy="0"/>
          <a:chOff x="0" y="0"/>
          <a:chExt cx="0" cy="0"/>
        </a:xfrm>
      </p:grpSpPr>
      <p:sp>
        <p:nvSpPr>
          <p:cNvPr id="99" name="Google Shape;99;p18"/>
          <p:cNvSpPr txBox="1"/>
          <p:nvPr>
            <p:ph type="title"/>
          </p:nvPr>
        </p:nvSpPr>
        <p:spPr>
          <a:xfrm>
            <a:off x="1383600" y="2307450"/>
            <a:ext cx="63768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100" name="Google Shape;100;p18"/>
          <p:cNvSpPr txBox="1"/>
          <p:nvPr>
            <p:ph idx="2" type="title"/>
          </p:nvPr>
        </p:nvSpPr>
        <p:spPr>
          <a:xfrm>
            <a:off x="1120875" y="8994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01" name="Google Shape;101;p18"/>
          <p:cNvSpPr txBox="1"/>
          <p:nvPr>
            <p:ph idx="1" type="subTitle"/>
          </p:nvPr>
        </p:nvSpPr>
        <p:spPr>
          <a:xfrm>
            <a:off x="734175" y="1166874"/>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02" name="Google Shape;102;p18"/>
          <p:cNvSpPr txBox="1"/>
          <p:nvPr>
            <p:ph idx="3" type="title"/>
          </p:nvPr>
        </p:nvSpPr>
        <p:spPr>
          <a:xfrm>
            <a:off x="1120875" y="34779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03" name="Google Shape;103;p18"/>
          <p:cNvSpPr txBox="1"/>
          <p:nvPr>
            <p:ph idx="4" type="subTitle"/>
          </p:nvPr>
        </p:nvSpPr>
        <p:spPr>
          <a:xfrm>
            <a:off x="734175" y="3747815"/>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04" name="Google Shape;104;p18"/>
          <p:cNvSpPr txBox="1"/>
          <p:nvPr>
            <p:ph idx="5" type="title"/>
          </p:nvPr>
        </p:nvSpPr>
        <p:spPr>
          <a:xfrm>
            <a:off x="6063846" y="8994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05" name="Google Shape;105;p18"/>
          <p:cNvSpPr txBox="1"/>
          <p:nvPr>
            <p:ph idx="6" type="subTitle"/>
          </p:nvPr>
        </p:nvSpPr>
        <p:spPr>
          <a:xfrm>
            <a:off x="5677150" y="1166874"/>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06" name="Google Shape;106;p18"/>
          <p:cNvSpPr txBox="1"/>
          <p:nvPr>
            <p:ph idx="7" type="title"/>
          </p:nvPr>
        </p:nvSpPr>
        <p:spPr>
          <a:xfrm>
            <a:off x="6063846" y="347812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07" name="Google Shape;107;p18"/>
          <p:cNvSpPr txBox="1"/>
          <p:nvPr>
            <p:ph idx="8" type="subTitle"/>
          </p:nvPr>
        </p:nvSpPr>
        <p:spPr>
          <a:xfrm>
            <a:off x="5677150" y="3746088"/>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6">
    <p:bg>
      <p:bgPr>
        <a:solidFill>
          <a:schemeClr val="accent5"/>
        </a:solidFill>
      </p:bgPr>
    </p:bg>
    <p:spTree>
      <p:nvGrpSpPr>
        <p:cNvPr id="108" name="Shape 108"/>
        <p:cNvGrpSpPr/>
        <p:nvPr/>
      </p:nvGrpSpPr>
      <p:grpSpPr>
        <a:xfrm>
          <a:off x="0" y="0"/>
          <a:ext cx="0" cy="0"/>
          <a:chOff x="0" y="0"/>
          <a:chExt cx="0" cy="0"/>
        </a:xfrm>
      </p:grpSpPr>
      <p:sp>
        <p:nvSpPr>
          <p:cNvPr id="109" name="Google Shape;109;p19"/>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110" name="Google Shape;110;p19"/>
          <p:cNvSpPr txBox="1"/>
          <p:nvPr>
            <p:ph idx="1" type="subTitle"/>
          </p:nvPr>
        </p:nvSpPr>
        <p:spPr>
          <a:xfrm>
            <a:off x="1742675" y="3508850"/>
            <a:ext cx="2379600" cy="6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11" name="Google Shape;111;p19"/>
          <p:cNvSpPr txBox="1"/>
          <p:nvPr>
            <p:ph idx="2" type="subTitle"/>
          </p:nvPr>
        </p:nvSpPr>
        <p:spPr>
          <a:xfrm>
            <a:off x="5021770" y="3508850"/>
            <a:ext cx="2379600" cy="6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12" name="Google Shape;112;p19"/>
          <p:cNvSpPr txBox="1"/>
          <p:nvPr>
            <p:ph idx="3" type="title"/>
          </p:nvPr>
        </p:nvSpPr>
        <p:spPr>
          <a:xfrm>
            <a:off x="1865338" y="32482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13" name="Google Shape;113;p19"/>
          <p:cNvSpPr txBox="1"/>
          <p:nvPr>
            <p:ph idx="4" type="title"/>
          </p:nvPr>
        </p:nvSpPr>
        <p:spPr>
          <a:xfrm>
            <a:off x="5144462" y="32482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14" name="Google Shape;114;p19"/>
          <p:cNvSpPr/>
          <p:nvPr/>
        </p:nvSpPr>
        <p:spPr>
          <a:xfrm flipH="1" rot="10800000">
            <a:off x="0" y="-3620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a:off x="6053100" y="30648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7">
    <p:bg>
      <p:bgPr>
        <a:solidFill>
          <a:schemeClr val="accent5"/>
        </a:solidFill>
      </p:bgPr>
    </p:bg>
    <p:spTree>
      <p:nvGrpSpPr>
        <p:cNvPr id="116" name="Shape 116"/>
        <p:cNvGrpSpPr/>
        <p:nvPr/>
      </p:nvGrpSpPr>
      <p:grpSpPr>
        <a:xfrm>
          <a:off x="0" y="0"/>
          <a:ext cx="0" cy="0"/>
          <a:chOff x="0" y="0"/>
          <a:chExt cx="0" cy="0"/>
        </a:xfrm>
      </p:grpSpPr>
      <p:sp>
        <p:nvSpPr>
          <p:cNvPr id="117" name="Google Shape;117;p20"/>
          <p:cNvSpPr txBox="1"/>
          <p:nvPr>
            <p:ph type="title"/>
          </p:nvPr>
        </p:nvSpPr>
        <p:spPr>
          <a:xfrm>
            <a:off x="1176825"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18" name="Google Shape;118;p20"/>
          <p:cNvSpPr txBox="1"/>
          <p:nvPr>
            <p:ph idx="1" type="subTitle"/>
          </p:nvPr>
        </p:nvSpPr>
        <p:spPr>
          <a:xfrm>
            <a:off x="713225"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19" name="Google Shape;119;p20"/>
          <p:cNvSpPr txBox="1"/>
          <p:nvPr>
            <p:ph idx="2" type="title"/>
          </p:nvPr>
        </p:nvSpPr>
        <p:spPr>
          <a:xfrm>
            <a:off x="6468199"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20" name="Google Shape;120;p20"/>
          <p:cNvSpPr txBox="1"/>
          <p:nvPr>
            <p:ph idx="3" type="subTitle"/>
          </p:nvPr>
        </p:nvSpPr>
        <p:spPr>
          <a:xfrm>
            <a:off x="6004683"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21" name="Google Shape;121;p20"/>
          <p:cNvSpPr txBox="1"/>
          <p:nvPr>
            <p:ph idx="4" type="title"/>
          </p:nvPr>
        </p:nvSpPr>
        <p:spPr>
          <a:xfrm>
            <a:off x="3822450"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22" name="Google Shape;122;p20"/>
          <p:cNvSpPr txBox="1"/>
          <p:nvPr>
            <p:ph idx="5" type="subTitle"/>
          </p:nvPr>
        </p:nvSpPr>
        <p:spPr>
          <a:xfrm>
            <a:off x="3358950"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23" name="Google Shape;123;p20"/>
          <p:cNvSpPr/>
          <p:nvPr/>
        </p:nvSpPr>
        <p:spPr>
          <a:xfrm>
            <a:off x="3198450" y="3764666"/>
            <a:ext cx="2727900" cy="1416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4784875" y="2098184"/>
            <a:ext cx="3423600" cy="862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3600"/>
              <a:buNone/>
              <a:defRPr b="1" sz="3400">
                <a:solidFill>
                  <a:schemeClr val="dk1"/>
                </a:solidFill>
              </a:defRPr>
            </a:lvl1pPr>
            <a:lvl2pPr lvl="1" rtl="0" algn="r">
              <a:spcBef>
                <a:spcPts val="0"/>
              </a:spcBef>
              <a:spcAft>
                <a:spcPts val="0"/>
              </a:spcAft>
              <a:buClr>
                <a:schemeClr val="dk1"/>
              </a:buClr>
              <a:buSzPts val="3600"/>
              <a:buNone/>
              <a:defRPr b="1" sz="3600">
                <a:solidFill>
                  <a:schemeClr val="dk1"/>
                </a:solidFill>
              </a:defRPr>
            </a:lvl2pPr>
            <a:lvl3pPr lvl="2" rtl="0" algn="r">
              <a:spcBef>
                <a:spcPts val="0"/>
              </a:spcBef>
              <a:spcAft>
                <a:spcPts val="0"/>
              </a:spcAft>
              <a:buClr>
                <a:schemeClr val="dk1"/>
              </a:buClr>
              <a:buSzPts val="3600"/>
              <a:buNone/>
              <a:defRPr b="1" sz="3600">
                <a:solidFill>
                  <a:schemeClr val="dk1"/>
                </a:solidFill>
              </a:defRPr>
            </a:lvl3pPr>
            <a:lvl4pPr lvl="3" rtl="0" algn="r">
              <a:spcBef>
                <a:spcPts val="0"/>
              </a:spcBef>
              <a:spcAft>
                <a:spcPts val="0"/>
              </a:spcAft>
              <a:buClr>
                <a:schemeClr val="dk1"/>
              </a:buClr>
              <a:buSzPts val="3600"/>
              <a:buNone/>
              <a:defRPr b="1" sz="3600">
                <a:solidFill>
                  <a:schemeClr val="dk1"/>
                </a:solidFill>
              </a:defRPr>
            </a:lvl4pPr>
            <a:lvl5pPr lvl="4" rtl="0" algn="r">
              <a:spcBef>
                <a:spcPts val="0"/>
              </a:spcBef>
              <a:spcAft>
                <a:spcPts val="0"/>
              </a:spcAft>
              <a:buClr>
                <a:schemeClr val="dk1"/>
              </a:buClr>
              <a:buSzPts val="3600"/>
              <a:buNone/>
              <a:defRPr b="1" sz="3600">
                <a:solidFill>
                  <a:schemeClr val="dk1"/>
                </a:solidFill>
              </a:defRPr>
            </a:lvl5pPr>
            <a:lvl6pPr lvl="5" rtl="0" algn="r">
              <a:spcBef>
                <a:spcPts val="0"/>
              </a:spcBef>
              <a:spcAft>
                <a:spcPts val="0"/>
              </a:spcAft>
              <a:buClr>
                <a:schemeClr val="dk1"/>
              </a:buClr>
              <a:buSzPts val="3600"/>
              <a:buNone/>
              <a:defRPr b="1" sz="3600">
                <a:solidFill>
                  <a:schemeClr val="dk1"/>
                </a:solidFill>
              </a:defRPr>
            </a:lvl6pPr>
            <a:lvl7pPr lvl="6" rtl="0" algn="r">
              <a:spcBef>
                <a:spcPts val="0"/>
              </a:spcBef>
              <a:spcAft>
                <a:spcPts val="0"/>
              </a:spcAft>
              <a:buClr>
                <a:schemeClr val="dk1"/>
              </a:buClr>
              <a:buSzPts val="3600"/>
              <a:buNone/>
              <a:defRPr b="1" sz="3600">
                <a:solidFill>
                  <a:schemeClr val="dk1"/>
                </a:solidFill>
              </a:defRPr>
            </a:lvl7pPr>
            <a:lvl8pPr lvl="7" rtl="0" algn="r">
              <a:spcBef>
                <a:spcPts val="0"/>
              </a:spcBef>
              <a:spcAft>
                <a:spcPts val="0"/>
              </a:spcAft>
              <a:buClr>
                <a:schemeClr val="dk1"/>
              </a:buClr>
              <a:buSzPts val="3600"/>
              <a:buNone/>
              <a:defRPr b="1" sz="3600">
                <a:solidFill>
                  <a:schemeClr val="dk1"/>
                </a:solidFill>
              </a:defRPr>
            </a:lvl8pPr>
            <a:lvl9pPr lvl="8" rtl="0" algn="r">
              <a:spcBef>
                <a:spcPts val="0"/>
              </a:spcBef>
              <a:spcAft>
                <a:spcPts val="0"/>
              </a:spcAft>
              <a:buClr>
                <a:schemeClr val="dk1"/>
              </a:buClr>
              <a:buSzPts val="3600"/>
              <a:buNone/>
              <a:defRPr b="1" sz="3600">
                <a:solidFill>
                  <a:schemeClr val="dk1"/>
                </a:solidFill>
              </a:defRPr>
            </a:lvl9pPr>
          </a:lstStyle>
          <a:p/>
        </p:txBody>
      </p:sp>
      <p:sp>
        <p:nvSpPr>
          <p:cNvPr id="16" name="Google Shape;16;p3"/>
          <p:cNvSpPr txBox="1"/>
          <p:nvPr>
            <p:ph hasCustomPrompt="1" idx="2" type="title"/>
          </p:nvPr>
        </p:nvSpPr>
        <p:spPr>
          <a:xfrm>
            <a:off x="5151175" y="1032009"/>
            <a:ext cx="3057300" cy="862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8000"/>
              <a:buNone/>
              <a:defRPr b="1" sz="8000">
                <a:solidFill>
                  <a:schemeClr val="dk1"/>
                </a:solidFill>
              </a:defRPr>
            </a:lvl1pPr>
            <a:lvl2pPr lvl="1" rtl="0" algn="r">
              <a:spcBef>
                <a:spcPts val="0"/>
              </a:spcBef>
              <a:spcAft>
                <a:spcPts val="0"/>
              </a:spcAft>
              <a:buClr>
                <a:schemeClr val="dk1"/>
              </a:buClr>
              <a:buSzPts val="8000"/>
              <a:buNone/>
              <a:defRPr b="1" sz="8000">
                <a:solidFill>
                  <a:schemeClr val="dk1"/>
                </a:solidFill>
              </a:defRPr>
            </a:lvl2pPr>
            <a:lvl3pPr lvl="2" rtl="0" algn="r">
              <a:spcBef>
                <a:spcPts val="0"/>
              </a:spcBef>
              <a:spcAft>
                <a:spcPts val="0"/>
              </a:spcAft>
              <a:buClr>
                <a:schemeClr val="dk1"/>
              </a:buClr>
              <a:buSzPts val="8000"/>
              <a:buNone/>
              <a:defRPr b="1" sz="8000">
                <a:solidFill>
                  <a:schemeClr val="dk1"/>
                </a:solidFill>
              </a:defRPr>
            </a:lvl3pPr>
            <a:lvl4pPr lvl="3" rtl="0" algn="r">
              <a:spcBef>
                <a:spcPts val="0"/>
              </a:spcBef>
              <a:spcAft>
                <a:spcPts val="0"/>
              </a:spcAft>
              <a:buClr>
                <a:schemeClr val="dk1"/>
              </a:buClr>
              <a:buSzPts val="8000"/>
              <a:buNone/>
              <a:defRPr b="1" sz="8000">
                <a:solidFill>
                  <a:schemeClr val="dk1"/>
                </a:solidFill>
              </a:defRPr>
            </a:lvl4pPr>
            <a:lvl5pPr lvl="4" rtl="0" algn="r">
              <a:spcBef>
                <a:spcPts val="0"/>
              </a:spcBef>
              <a:spcAft>
                <a:spcPts val="0"/>
              </a:spcAft>
              <a:buClr>
                <a:schemeClr val="dk1"/>
              </a:buClr>
              <a:buSzPts val="8000"/>
              <a:buNone/>
              <a:defRPr b="1" sz="8000">
                <a:solidFill>
                  <a:schemeClr val="dk1"/>
                </a:solidFill>
              </a:defRPr>
            </a:lvl5pPr>
            <a:lvl6pPr lvl="5" rtl="0" algn="r">
              <a:spcBef>
                <a:spcPts val="0"/>
              </a:spcBef>
              <a:spcAft>
                <a:spcPts val="0"/>
              </a:spcAft>
              <a:buClr>
                <a:schemeClr val="dk1"/>
              </a:buClr>
              <a:buSzPts val="8000"/>
              <a:buNone/>
              <a:defRPr b="1" sz="8000">
                <a:solidFill>
                  <a:schemeClr val="dk1"/>
                </a:solidFill>
              </a:defRPr>
            </a:lvl6pPr>
            <a:lvl7pPr lvl="6" rtl="0" algn="r">
              <a:spcBef>
                <a:spcPts val="0"/>
              </a:spcBef>
              <a:spcAft>
                <a:spcPts val="0"/>
              </a:spcAft>
              <a:buClr>
                <a:schemeClr val="dk1"/>
              </a:buClr>
              <a:buSzPts val="8000"/>
              <a:buNone/>
              <a:defRPr b="1" sz="8000">
                <a:solidFill>
                  <a:schemeClr val="dk1"/>
                </a:solidFill>
              </a:defRPr>
            </a:lvl7pPr>
            <a:lvl8pPr lvl="7" rtl="0" algn="r">
              <a:spcBef>
                <a:spcPts val="0"/>
              </a:spcBef>
              <a:spcAft>
                <a:spcPts val="0"/>
              </a:spcAft>
              <a:buClr>
                <a:schemeClr val="dk1"/>
              </a:buClr>
              <a:buSzPts val="8000"/>
              <a:buNone/>
              <a:defRPr b="1" sz="8000">
                <a:solidFill>
                  <a:schemeClr val="dk1"/>
                </a:solidFill>
              </a:defRPr>
            </a:lvl8pPr>
            <a:lvl9pPr lvl="8" rtl="0" algn="r">
              <a:spcBef>
                <a:spcPts val="0"/>
              </a:spcBef>
              <a:spcAft>
                <a:spcPts val="0"/>
              </a:spcAft>
              <a:buClr>
                <a:schemeClr val="dk1"/>
              </a:buClr>
              <a:buSzPts val="8000"/>
              <a:buNone/>
              <a:defRPr b="1" sz="8000">
                <a:solidFill>
                  <a:schemeClr val="dk1"/>
                </a:solidFill>
              </a:defRPr>
            </a:lvl9pPr>
          </a:lstStyle>
          <a:p>
            <a:r>
              <a:t>xx%</a:t>
            </a:r>
          </a:p>
        </p:txBody>
      </p:sp>
      <p:sp>
        <p:nvSpPr>
          <p:cNvPr id="17" name="Google Shape;17;p3"/>
          <p:cNvSpPr txBox="1"/>
          <p:nvPr>
            <p:ph idx="1" type="subTitle"/>
          </p:nvPr>
        </p:nvSpPr>
        <p:spPr>
          <a:xfrm>
            <a:off x="6127050" y="3320300"/>
            <a:ext cx="2081400" cy="52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8" name="Google Shape;18;p3"/>
          <p:cNvCxnSpPr/>
          <p:nvPr/>
        </p:nvCxnSpPr>
        <p:spPr>
          <a:xfrm flipH="1">
            <a:off x="2814150" y="-1263000"/>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19" name="Google Shape;19;p3"/>
          <p:cNvSpPr/>
          <p:nvPr/>
        </p:nvSpPr>
        <p:spPr>
          <a:xfrm flipH="1">
            <a:off x="791987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8">
    <p:bg>
      <p:bgPr>
        <a:solidFill>
          <a:schemeClr val="accent5"/>
        </a:solidFill>
      </p:bgPr>
    </p:bg>
    <p:spTree>
      <p:nvGrpSpPr>
        <p:cNvPr id="125" name="Shape 125"/>
        <p:cNvGrpSpPr/>
        <p:nvPr/>
      </p:nvGrpSpPr>
      <p:grpSpPr>
        <a:xfrm>
          <a:off x="0" y="0"/>
          <a:ext cx="0" cy="0"/>
          <a:chOff x="0" y="0"/>
          <a:chExt cx="0" cy="0"/>
        </a:xfrm>
      </p:grpSpPr>
      <p:sp>
        <p:nvSpPr>
          <p:cNvPr id="126" name="Google Shape;126;p21"/>
          <p:cNvSpPr txBox="1"/>
          <p:nvPr>
            <p:ph idx="1" type="body"/>
          </p:nvPr>
        </p:nvSpPr>
        <p:spPr>
          <a:xfrm>
            <a:off x="2078825" y="4335775"/>
            <a:ext cx="5229300" cy="4251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lgn="ctr">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127" name="Google Shape;127;p21"/>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128" name="Google Shape;128;p21"/>
          <p:cNvSpPr/>
          <p:nvPr/>
        </p:nvSpPr>
        <p:spPr>
          <a:xfrm>
            <a:off x="-519650" y="2386850"/>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9" name="Google Shape;129;p21"/>
          <p:cNvSpPr/>
          <p:nvPr/>
        </p:nvSpPr>
        <p:spPr>
          <a:xfrm>
            <a:off x="-738725"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0" name="Google Shape;130;p21"/>
          <p:cNvSpPr/>
          <p:nvPr/>
        </p:nvSpPr>
        <p:spPr>
          <a:xfrm rot="10800000">
            <a:off x="67278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1" name="Google Shape;131;p21"/>
          <p:cNvSpPr/>
          <p:nvPr/>
        </p:nvSpPr>
        <p:spPr>
          <a:xfrm rot="10800000">
            <a:off x="509275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1">
    <p:bg>
      <p:bgPr>
        <a:solidFill>
          <a:schemeClr val="accent5"/>
        </a:solidFill>
      </p:bgPr>
    </p:bg>
    <p:spTree>
      <p:nvGrpSpPr>
        <p:cNvPr id="132" name="Shape 132"/>
        <p:cNvGrpSpPr/>
        <p:nvPr/>
      </p:nvGrpSpPr>
      <p:grpSpPr>
        <a:xfrm>
          <a:off x="0" y="0"/>
          <a:ext cx="0" cy="0"/>
          <a:chOff x="0" y="0"/>
          <a:chExt cx="0" cy="0"/>
        </a:xfrm>
      </p:grpSpPr>
      <p:sp>
        <p:nvSpPr>
          <p:cNvPr id="133" name="Google Shape;133;p22"/>
          <p:cNvSpPr txBox="1"/>
          <p:nvPr>
            <p:ph type="title"/>
          </p:nvPr>
        </p:nvSpPr>
        <p:spPr>
          <a:xfrm>
            <a:off x="956375"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4" name="Google Shape;134;p22"/>
          <p:cNvSpPr txBox="1"/>
          <p:nvPr>
            <p:ph idx="1" type="subTitle"/>
          </p:nvPr>
        </p:nvSpPr>
        <p:spPr>
          <a:xfrm>
            <a:off x="713225"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5" name="Google Shape;135;p22"/>
          <p:cNvSpPr txBox="1"/>
          <p:nvPr>
            <p:ph idx="2" type="title"/>
          </p:nvPr>
        </p:nvSpPr>
        <p:spPr>
          <a:xfrm>
            <a:off x="6528925"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6" name="Google Shape;136;p22"/>
          <p:cNvSpPr txBox="1"/>
          <p:nvPr>
            <p:ph idx="3" type="subTitle"/>
          </p:nvPr>
        </p:nvSpPr>
        <p:spPr>
          <a:xfrm>
            <a:off x="6305275"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7" name="Google Shape;137;p22"/>
          <p:cNvSpPr txBox="1"/>
          <p:nvPr>
            <p:ph idx="4" type="title"/>
          </p:nvPr>
        </p:nvSpPr>
        <p:spPr>
          <a:xfrm>
            <a:off x="3752400"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8" name="Google Shape;138;p22"/>
          <p:cNvSpPr txBox="1"/>
          <p:nvPr>
            <p:ph idx="5" type="subTitle"/>
          </p:nvPr>
        </p:nvSpPr>
        <p:spPr>
          <a:xfrm>
            <a:off x="3509250"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9" name="Google Shape;139;p22"/>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9">
    <p:bg>
      <p:bgPr>
        <a:solidFill>
          <a:schemeClr val="accent5"/>
        </a:solidFill>
      </p:bgPr>
    </p:bg>
    <p:spTree>
      <p:nvGrpSpPr>
        <p:cNvPr id="140" name="Shape 140"/>
        <p:cNvGrpSpPr/>
        <p:nvPr/>
      </p:nvGrpSpPr>
      <p:grpSpPr>
        <a:xfrm>
          <a:off x="0" y="0"/>
          <a:ext cx="0" cy="0"/>
          <a:chOff x="0" y="0"/>
          <a:chExt cx="0" cy="0"/>
        </a:xfrm>
      </p:grpSpPr>
      <p:sp>
        <p:nvSpPr>
          <p:cNvPr id="141" name="Google Shape;141;p23"/>
          <p:cNvSpPr/>
          <p:nvPr/>
        </p:nvSpPr>
        <p:spPr>
          <a:xfrm>
            <a:off x="-3485600"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p:nvPr/>
        </p:nvSpPr>
        <p:spPr>
          <a:xfrm>
            <a:off x="779625" y="1433800"/>
            <a:ext cx="7737300" cy="317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txBox="1"/>
          <p:nvPr>
            <p:ph type="title"/>
          </p:nvPr>
        </p:nvSpPr>
        <p:spPr>
          <a:xfrm>
            <a:off x="1043779" y="1830575"/>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44" name="Google Shape;144;p23"/>
          <p:cNvSpPr txBox="1"/>
          <p:nvPr>
            <p:ph idx="1" type="subTitle"/>
          </p:nvPr>
        </p:nvSpPr>
        <p:spPr>
          <a:xfrm>
            <a:off x="1059229" y="2140283"/>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45" name="Google Shape;145;p23"/>
          <p:cNvSpPr txBox="1"/>
          <p:nvPr>
            <p:ph idx="2" type="title"/>
          </p:nvPr>
        </p:nvSpPr>
        <p:spPr>
          <a:xfrm>
            <a:off x="1043779" y="3280851"/>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46" name="Google Shape;146;p23"/>
          <p:cNvSpPr txBox="1"/>
          <p:nvPr>
            <p:ph idx="3" type="subTitle"/>
          </p:nvPr>
        </p:nvSpPr>
        <p:spPr>
          <a:xfrm>
            <a:off x="1059229"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47" name="Google Shape;147;p23"/>
          <p:cNvSpPr txBox="1"/>
          <p:nvPr>
            <p:ph idx="4" type="title"/>
          </p:nvPr>
        </p:nvSpPr>
        <p:spPr>
          <a:xfrm>
            <a:off x="3631360" y="1830575"/>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48" name="Google Shape;148;p23"/>
          <p:cNvSpPr txBox="1"/>
          <p:nvPr>
            <p:ph idx="5" type="subTitle"/>
          </p:nvPr>
        </p:nvSpPr>
        <p:spPr>
          <a:xfrm>
            <a:off x="3639010" y="21402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49" name="Google Shape;149;p23"/>
          <p:cNvSpPr txBox="1"/>
          <p:nvPr>
            <p:ph idx="6" type="title"/>
          </p:nvPr>
        </p:nvSpPr>
        <p:spPr>
          <a:xfrm>
            <a:off x="3631360" y="3280851"/>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50" name="Google Shape;150;p23"/>
          <p:cNvSpPr txBox="1"/>
          <p:nvPr>
            <p:ph idx="7" type="subTitle"/>
          </p:nvPr>
        </p:nvSpPr>
        <p:spPr>
          <a:xfrm>
            <a:off x="3639010"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51" name="Google Shape;151;p23"/>
          <p:cNvSpPr txBox="1"/>
          <p:nvPr>
            <p:ph idx="8" type="title"/>
          </p:nvPr>
        </p:nvSpPr>
        <p:spPr>
          <a:xfrm>
            <a:off x="6215127" y="1830575"/>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52" name="Google Shape;152;p23"/>
          <p:cNvSpPr txBox="1"/>
          <p:nvPr>
            <p:ph idx="9" type="subTitle"/>
          </p:nvPr>
        </p:nvSpPr>
        <p:spPr>
          <a:xfrm>
            <a:off x="6219627" y="21402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53" name="Google Shape;153;p23"/>
          <p:cNvSpPr txBox="1"/>
          <p:nvPr>
            <p:ph idx="13" type="title"/>
          </p:nvPr>
        </p:nvSpPr>
        <p:spPr>
          <a:xfrm>
            <a:off x="6215127" y="3280851"/>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54" name="Google Shape;154;p23"/>
          <p:cNvSpPr txBox="1"/>
          <p:nvPr>
            <p:ph idx="14" type="subTitle"/>
          </p:nvPr>
        </p:nvSpPr>
        <p:spPr>
          <a:xfrm>
            <a:off x="6219627"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55" name="Google Shape;155;p23"/>
          <p:cNvSpPr txBox="1"/>
          <p:nvPr>
            <p:ph idx="15"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2">
    <p:bg>
      <p:bgPr>
        <a:solidFill>
          <a:schemeClr val="accent5"/>
        </a:solidFill>
      </p:bgPr>
    </p:bg>
    <p:spTree>
      <p:nvGrpSpPr>
        <p:cNvPr id="156" name="Shape 156"/>
        <p:cNvGrpSpPr/>
        <p:nvPr/>
      </p:nvGrpSpPr>
      <p:grpSpPr>
        <a:xfrm>
          <a:off x="0" y="0"/>
          <a:ext cx="0" cy="0"/>
          <a:chOff x="0" y="0"/>
          <a:chExt cx="0" cy="0"/>
        </a:xfrm>
      </p:grpSpPr>
      <p:sp>
        <p:nvSpPr>
          <p:cNvPr id="157" name="Google Shape;157;p24"/>
          <p:cNvSpPr/>
          <p:nvPr/>
        </p:nvSpPr>
        <p:spPr>
          <a:xfrm rot="10800000">
            <a:off x="5891850" y="-387100"/>
            <a:ext cx="5264100" cy="26976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txBox="1"/>
          <p:nvPr>
            <p:ph type="title"/>
          </p:nvPr>
        </p:nvSpPr>
        <p:spPr>
          <a:xfrm>
            <a:off x="862450"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60" name="Google Shape;160;p24"/>
          <p:cNvSpPr txBox="1"/>
          <p:nvPr>
            <p:ph idx="1" type="subTitle"/>
          </p:nvPr>
        </p:nvSpPr>
        <p:spPr>
          <a:xfrm>
            <a:off x="424450"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61" name="Google Shape;161;p24"/>
          <p:cNvSpPr txBox="1"/>
          <p:nvPr>
            <p:ph idx="2" type="title"/>
          </p:nvPr>
        </p:nvSpPr>
        <p:spPr>
          <a:xfrm>
            <a:off x="6525755"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62" name="Google Shape;162;p24"/>
          <p:cNvSpPr txBox="1"/>
          <p:nvPr>
            <p:ph idx="3" type="subTitle"/>
          </p:nvPr>
        </p:nvSpPr>
        <p:spPr>
          <a:xfrm>
            <a:off x="6087751"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63" name="Google Shape;163;p24"/>
          <p:cNvSpPr txBox="1"/>
          <p:nvPr>
            <p:ph idx="4" type="title"/>
          </p:nvPr>
        </p:nvSpPr>
        <p:spPr>
          <a:xfrm>
            <a:off x="3690150"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64" name="Google Shape;164;p24"/>
          <p:cNvSpPr txBox="1"/>
          <p:nvPr>
            <p:ph idx="5" type="subTitle"/>
          </p:nvPr>
        </p:nvSpPr>
        <p:spPr>
          <a:xfrm>
            <a:off x="3252148"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65" name="Google Shape;165;p24"/>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4">
    <p:bg>
      <p:bgPr>
        <a:solidFill>
          <a:schemeClr val="accent5"/>
        </a:solidFill>
      </p:bgPr>
    </p:bg>
    <p:spTree>
      <p:nvGrpSpPr>
        <p:cNvPr id="166" name="Shape 166"/>
        <p:cNvGrpSpPr/>
        <p:nvPr/>
      </p:nvGrpSpPr>
      <p:grpSpPr>
        <a:xfrm>
          <a:off x="0" y="0"/>
          <a:ext cx="0" cy="0"/>
          <a:chOff x="0" y="0"/>
          <a:chExt cx="0" cy="0"/>
        </a:xfrm>
      </p:grpSpPr>
      <p:sp>
        <p:nvSpPr>
          <p:cNvPr id="167" name="Google Shape;167;p25"/>
          <p:cNvSpPr txBox="1"/>
          <p:nvPr>
            <p:ph type="title"/>
          </p:nvPr>
        </p:nvSpPr>
        <p:spPr>
          <a:xfrm>
            <a:off x="4260300" y="530725"/>
            <a:ext cx="5195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168" name="Google Shape;168;p25"/>
          <p:cNvSpPr/>
          <p:nvPr/>
        </p:nvSpPr>
        <p:spPr>
          <a:xfrm rot="10800000">
            <a:off x="6907925" y="-8085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9" name="Google Shape;169;p25"/>
          <p:cNvSpPr/>
          <p:nvPr/>
        </p:nvSpPr>
        <p:spPr>
          <a:xfrm rot="10800000">
            <a:off x="6967925" y="-90380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2">
    <p:bg>
      <p:bgPr>
        <a:solidFill>
          <a:schemeClr val="accent5"/>
        </a:solidFill>
      </p:bgPr>
    </p:bg>
    <p:spTree>
      <p:nvGrpSpPr>
        <p:cNvPr id="170" name="Shape 170"/>
        <p:cNvGrpSpPr/>
        <p:nvPr/>
      </p:nvGrpSpPr>
      <p:grpSpPr>
        <a:xfrm>
          <a:off x="0" y="0"/>
          <a:ext cx="0" cy="0"/>
          <a:chOff x="0" y="0"/>
          <a:chExt cx="0" cy="0"/>
        </a:xfrm>
      </p:grpSpPr>
      <p:sp>
        <p:nvSpPr>
          <p:cNvPr id="171" name="Google Shape;171;p26"/>
          <p:cNvSpPr txBox="1"/>
          <p:nvPr>
            <p:ph type="title"/>
          </p:nvPr>
        </p:nvSpPr>
        <p:spPr>
          <a:xfrm>
            <a:off x="713225" y="530725"/>
            <a:ext cx="73599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172" name="Google Shape;172;p26"/>
          <p:cNvSpPr/>
          <p:nvPr/>
        </p:nvSpPr>
        <p:spPr>
          <a:xfrm>
            <a:off x="-1776650" y="270117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 name="Google Shape;173;p26"/>
          <p:cNvSpPr/>
          <p:nvPr/>
        </p:nvSpPr>
        <p:spPr>
          <a:xfrm rot="10800000">
            <a:off x="64947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4" name="Google Shape;174;p26"/>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2_1">
    <p:bg>
      <p:bgPr>
        <a:solidFill>
          <a:schemeClr val="accent5"/>
        </a:solidFill>
      </p:bgPr>
    </p:bg>
    <p:spTree>
      <p:nvGrpSpPr>
        <p:cNvPr id="175" name="Shape 175"/>
        <p:cNvGrpSpPr/>
        <p:nvPr/>
      </p:nvGrpSpPr>
      <p:grpSpPr>
        <a:xfrm>
          <a:off x="0" y="0"/>
          <a:ext cx="0" cy="0"/>
          <a:chOff x="0" y="0"/>
          <a:chExt cx="0" cy="0"/>
        </a:xfrm>
      </p:grpSpPr>
      <p:sp>
        <p:nvSpPr>
          <p:cNvPr id="176" name="Google Shape;176;p27"/>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177" name="Google Shape;177;p27"/>
          <p:cNvSpPr/>
          <p:nvPr/>
        </p:nvSpPr>
        <p:spPr>
          <a:xfrm flipH="1" rot="10800000">
            <a:off x="-287750" y="-113775"/>
            <a:ext cx="2978700" cy="3082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p:nvPr/>
        </p:nvSpPr>
        <p:spPr>
          <a:xfrm>
            <a:off x="5008975"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3">
    <p:bg>
      <p:bgPr>
        <a:solidFill>
          <a:schemeClr val="accent5"/>
        </a:solidFill>
      </p:bgPr>
    </p:bg>
    <p:spTree>
      <p:nvGrpSpPr>
        <p:cNvPr id="179" name="Shape 179"/>
        <p:cNvGrpSpPr/>
        <p:nvPr/>
      </p:nvGrpSpPr>
      <p:grpSpPr>
        <a:xfrm>
          <a:off x="0" y="0"/>
          <a:ext cx="0" cy="0"/>
          <a:chOff x="0" y="0"/>
          <a:chExt cx="0" cy="0"/>
        </a:xfrm>
      </p:grpSpPr>
      <p:sp>
        <p:nvSpPr>
          <p:cNvPr id="180" name="Google Shape;180;p28"/>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181" name="Google Shape;181;p28"/>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 name="Google Shape;182;p28"/>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3" name="Google Shape;183;p28"/>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1_1_2">
    <p:bg>
      <p:bgPr>
        <a:solidFill>
          <a:schemeClr val="accent5"/>
        </a:solidFill>
      </p:bgPr>
    </p:bg>
    <p:spTree>
      <p:nvGrpSpPr>
        <p:cNvPr id="184" name="Shape 184"/>
        <p:cNvGrpSpPr/>
        <p:nvPr/>
      </p:nvGrpSpPr>
      <p:grpSpPr>
        <a:xfrm>
          <a:off x="0" y="0"/>
          <a:ext cx="0" cy="0"/>
          <a:chOff x="0" y="0"/>
          <a:chExt cx="0" cy="0"/>
        </a:xfrm>
      </p:grpSpPr>
      <p:sp>
        <p:nvSpPr>
          <p:cNvPr id="185" name="Google Shape;185;p29"/>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186" name="Google Shape;186;p29"/>
          <p:cNvSpPr txBox="1"/>
          <p:nvPr>
            <p:ph idx="2" type="title"/>
          </p:nvPr>
        </p:nvSpPr>
        <p:spPr>
          <a:xfrm>
            <a:off x="1284681" y="327002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87" name="Google Shape;187;p29"/>
          <p:cNvSpPr txBox="1"/>
          <p:nvPr>
            <p:ph idx="1" type="subTitle"/>
          </p:nvPr>
        </p:nvSpPr>
        <p:spPr>
          <a:xfrm>
            <a:off x="940581" y="3541195"/>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88" name="Google Shape;188;p29"/>
          <p:cNvSpPr txBox="1"/>
          <p:nvPr>
            <p:ph idx="3" type="title"/>
          </p:nvPr>
        </p:nvSpPr>
        <p:spPr>
          <a:xfrm>
            <a:off x="6699519" y="325747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89" name="Google Shape;189;p29"/>
          <p:cNvSpPr txBox="1"/>
          <p:nvPr>
            <p:ph idx="4" type="subTitle"/>
          </p:nvPr>
        </p:nvSpPr>
        <p:spPr>
          <a:xfrm>
            <a:off x="6355419" y="3520107"/>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90" name="Google Shape;190;p29"/>
          <p:cNvSpPr txBox="1"/>
          <p:nvPr>
            <p:ph idx="5" type="title"/>
          </p:nvPr>
        </p:nvSpPr>
        <p:spPr>
          <a:xfrm>
            <a:off x="3990022" y="327002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91" name="Google Shape;191;p29"/>
          <p:cNvSpPr txBox="1"/>
          <p:nvPr>
            <p:ph idx="6" type="subTitle"/>
          </p:nvPr>
        </p:nvSpPr>
        <p:spPr>
          <a:xfrm>
            <a:off x="3645922" y="3541195"/>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3">
    <p:bg>
      <p:bgPr>
        <a:solidFill>
          <a:schemeClr val="accent5"/>
        </a:solidFill>
      </p:bgPr>
    </p:bg>
    <p:spTree>
      <p:nvGrpSpPr>
        <p:cNvPr id="192" name="Shape 192"/>
        <p:cNvGrpSpPr/>
        <p:nvPr/>
      </p:nvGrpSpPr>
      <p:grpSpPr>
        <a:xfrm>
          <a:off x="0" y="0"/>
          <a:ext cx="0" cy="0"/>
          <a:chOff x="0" y="0"/>
          <a:chExt cx="0" cy="0"/>
        </a:xfrm>
      </p:grpSpPr>
      <p:sp>
        <p:nvSpPr>
          <p:cNvPr id="193" name="Google Shape;193;p30"/>
          <p:cNvSpPr/>
          <p:nvPr/>
        </p:nvSpPr>
        <p:spPr>
          <a:xfrm flipH="1">
            <a:off x="4458687" y="-942975"/>
            <a:ext cx="8250600" cy="79998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4" name="Google Shape;194;p30"/>
          <p:cNvSpPr/>
          <p:nvPr/>
        </p:nvSpPr>
        <p:spPr>
          <a:xfrm>
            <a:off x="3310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0"/>
          <p:cNvSpPr/>
          <p:nvPr/>
        </p:nvSpPr>
        <p:spPr>
          <a:xfrm>
            <a:off x="53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p:nvPr/>
        </p:nvSpPr>
        <p:spPr>
          <a:xfrm>
            <a:off x="608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0"/>
          <p:cNvSpPr txBox="1"/>
          <p:nvPr>
            <p:ph idx="1" type="subTitle"/>
          </p:nvPr>
        </p:nvSpPr>
        <p:spPr>
          <a:xfrm>
            <a:off x="653699"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198" name="Google Shape;198;p30"/>
          <p:cNvSpPr txBox="1"/>
          <p:nvPr>
            <p:ph idx="2" type="subTitle"/>
          </p:nvPr>
        </p:nvSpPr>
        <p:spPr>
          <a:xfrm>
            <a:off x="3439674"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199" name="Google Shape;199;p30"/>
          <p:cNvSpPr txBox="1"/>
          <p:nvPr>
            <p:ph idx="3" type="subTitle"/>
          </p:nvPr>
        </p:nvSpPr>
        <p:spPr>
          <a:xfrm>
            <a:off x="6203701"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200" name="Google Shape;200;p30"/>
          <p:cNvSpPr txBox="1"/>
          <p:nvPr>
            <p:ph hasCustomPrompt="1" type="title"/>
          </p:nvPr>
        </p:nvSpPr>
        <p:spPr>
          <a:xfrm>
            <a:off x="588299"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201" name="Google Shape;201;p30"/>
          <p:cNvSpPr txBox="1"/>
          <p:nvPr>
            <p:ph hasCustomPrompt="1" idx="4" type="title"/>
          </p:nvPr>
        </p:nvSpPr>
        <p:spPr>
          <a:xfrm>
            <a:off x="3363300"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202" name="Google Shape;202;p30"/>
          <p:cNvSpPr txBox="1"/>
          <p:nvPr>
            <p:ph hasCustomPrompt="1" idx="5" type="title"/>
          </p:nvPr>
        </p:nvSpPr>
        <p:spPr>
          <a:xfrm>
            <a:off x="6138301"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203" name="Google Shape;203;p30"/>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04" name="Google Shape;204;p30"/>
          <p:cNvSpPr/>
          <p:nvPr/>
        </p:nvSpPr>
        <p:spPr>
          <a:xfrm flipH="1">
            <a:off x="7169700" y="239192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5" name="Google Shape;205;p30"/>
          <p:cNvSpPr/>
          <p:nvPr/>
        </p:nvSpPr>
        <p:spPr>
          <a:xfrm flipH="1" rot="10800000">
            <a:off x="-7624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6" name="Google Shape;206;p30"/>
          <p:cNvSpPr/>
          <p:nvPr/>
        </p:nvSpPr>
        <p:spPr>
          <a:xfrm flipH="1" rot="10800000">
            <a:off x="-16814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5"/>
        </a:solidFill>
      </p:bgPr>
    </p:bg>
    <p:spTree>
      <p:nvGrpSpPr>
        <p:cNvPr id="20" name="Shape 20"/>
        <p:cNvGrpSpPr/>
        <p:nvPr/>
      </p:nvGrpSpPr>
      <p:grpSpPr>
        <a:xfrm>
          <a:off x="0" y="0"/>
          <a:ext cx="0" cy="0"/>
          <a:chOff x="0" y="0"/>
          <a:chExt cx="0" cy="0"/>
        </a:xfrm>
      </p:grpSpPr>
      <p:sp>
        <p:nvSpPr>
          <p:cNvPr id="21" name="Google Shape;21;p4"/>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lvl1pPr indent="-317500" lvl="0" marL="457200" marR="508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2" name="Google Shape;22;p4"/>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3" name="Google Shape;23;p4"/>
          <p:cNvSpPr/>
          <p:nvPr/>
        </p:nvSpPr>
        <p:spPr>
          <a:xfrm flipH="1">
            <a:off x="5808550" y="1533900"/>
            <a:ext cx="4800600" cy="4800600"/>
          </a:xfrm>
          <a:prstGeom prst="rtTriangl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bg>
      <p:bgPr>
        <a:solidFill>
          <a:schemeClr val="dk1"/>
        </a:solidFill>
      </p:bgPr>
    </p:bg>
    <p:spTree>
      <p:nvGrpSpPr>
        <p:cNvPr id="207" name="Shape 207"/>
        <p:cNvGrpSpPr/>
        <p:nvPr/>
      </p:nvGrpSpPr>
      <p:grpSpPr>
        <a:xfrm>
          <a:off x="0" y="0"/>
          <a:ext cx="0" cy="0"/>
          <a:chOff x="0" y="0"/>
          <a:chExt cx="0" cy="0"/>
        </a:xfrm>
      </p:grpSpPr>
      <p:sp>
        <p:nvSpPr>
          <p:cNvPr id="208" name="Google Shape;208;p31"/>
          <p:cNvSpPr/>
          <p:nvPr/>
        </p:nvSpPr>
        <p:spPr>
          <a:xfrm>
            <a:off x="4165600" y="2820426"/>
            <a:ext cx="8077200" cy="38757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209" name="Google Shape;209;p31"/>
          <p:cNvSpPr/>
          <p:nvPr/>
        </p:nvSpPr>
        <p:spPr>
          <a:xfrm rot="10800000">
            <a:off x="-1006525" y="-294700"/>
            <a:ext cx="4029300" cy="19335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1"/>
          <p:cNvSpPr txBox="1"/>
          <p:nvPr>
            <p:ph type="title"/>
          </p:nvPr>
        </p:nvSpPr>
        <p:spPr>
          <a:xfrm>
            <a:off x="713250" y="672738"/>
            <a:ext cx="7717500" cy="1296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8000">
                <a:solidFill>
                  <a:schemeClr val="accent5"/>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
        <p:nvSpPr>
          <p:cNvPr id="211" name="Google Shape;211;p31"/>
          <p:cNvSpPr txBox="1"/>
          <p:nvPr>
            <p:ph idx="1" type="body"/>
          </p:nvPr>
        </p:nvSpPr>
        <p:spPr>
          <a:xfrm>
            <a:off x="3068250" y="2129523"/>
            <a:ext cx="3007500" cy="6909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rtl="0">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
        <p:nvSpPr>
          <p:cNvPr id="212" name="Google Shape;212;p31"/>
          <p:cNvSpPr txBox="1"/>
          <p:nvPr/>
        </p:nvSpPr>
        <p:spPr>
          <a:xfrm>
            <a:off x="2483550" y="3392650"/>
            <a:ext cx="4176900" cy="690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latin typeface="Didact Gothic"/>
                <a:ea typeface="Didact Gothic"/>
                <a:cs typeface="Didact Gothic"/>
                <a:sym typeface="Didact Gothic"/>
              </a:rPr>
              <a:t>CREDITS: This presentation template was created by </a:t>
            </a:r>
            <a:r>
              <a:rPr b="1" lang="en" sz="1100">
                <a:solidFill>
                  <a:schemeClr val="lt1"/>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en" sz="1100">
                <a:solidFill>
                  <a:schemeClr val="lt1"/>
                </a:solidFill>
                <a:latin typeface="Didact Gothic"/>
                <a:ea typeface="Didact Gothic"/>
                <a:cs typeface="Didact Gothic"/>
                <a:sym typeface="Didact Gothic"/>
              </a:rPr>
              <a:t>, including icons by </a:t>
            </a:r>
            <a:r>
              <a:rPr b="1" lang="en" sz="1100">
                <a:solidFill>
                  <a:schemeClr val="lt1"/>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lang="en" sz="1100">
                <a:solidFill>
                  <a:schemeClr val="lt1"/>
                </a:solidFill>
                <a:latin typeface="Didact Gothic"/>
                <a:ea typeface="Didact Gothic"/>
                <a:cs typeface="Didact Gothic"/>
                <a:sym typeface="Didact Gothic"/>
              </a:rPr>
              <a:t>, infographics &amp; images by </a:t>
            </a:r>
            <a:r>
              <a:rPr b="1" lang="en" sz="1100">
                <a:solidFill>
                  <a:schemeClr val="lt1"/>
                </a:solidFill>
                <a:uFill>
                  <a:noFill/>
                </a:uFill>
                <a:latin typeface="Didact Gothic"/>
                <a:ea typeface="Didact Gothic"/>
                <a:cs typeface="Didact Gothic"/>
                <a:sym typeface="Didact Gothic"/>
                <a:hlinkClick r:id="rId4">
                  <a:extLst>
                    <a:ext uri="{A12FA001-AC4F-418D-AE19-62706E023703}">
                      <ahyp:hlinkClr val="tx"/>
                    </a:ext>
                  </a:extLst>
                </a:hlinkClick>
              </a:rPr>
              <a:t>Freepik</a:t>
            </a:r>
            <a:r>
              <a:rPr lang="en" sz="1100">
                <a:solidFill>
                  <a:schemeClr val="lt1"/>
                </a:solidFill>
                <a:latin typeface="Didact Gothic"/>
                <a:ea typeface="Didact Gothic"/>
                <a:cs typeface="Didact Gothic"/>
                <a:sym typeface="Didact Gothic"/>
              </a:rPr>
              <a:t> </a:t>
            </a:r>
            <a:endParaRPr sz="1100">
              <a:solidFill>
                <a:schemeClr val="lt1"/>
              </a:solidFill>
              <a:latin typeface="Didact Gothic"/>
              <a:ea typeface="Didact Gothic"/>
              <a:cs typeface="Didact Gothic"/>
              <a:sym typeface="Didact Gothic"/>
            </a:endParaRPr>
          </a:p>
        </p:txBody>
      </p:sp>
      <p:sp>
        <p:nvSpPr>
          <p:cNvPr id="213" name="Google Shape;213;p31"/>
          <p:cNvSpPr txBox="1"/>
          <p:nvPr>
            <p:ph idx="2" type="subTitle"/>
          </p:nvPr>
        </p:nvSpPr>
        <p:spPr>
          <a:xfrm>
            <a:off x="3069175" y="1843125"/>
            <a:ext cx="3007500" cy="429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os columnas " type="twoColTx">
  <p:cSld name="TITLE_AND_TWO_COLUMNS">
    <p:bg>
      <p:bgPr>
        <a:solidFill>
          <a:schemeClr val="accent5"/>
        </a:solidFill>
      </p:bgPr>
    </p:bg>
    <p:spTree>
      <p:nvGrpSpPr>
        <p:cNvPr id="24" name="Shape 24"/>
        <p:cNvGrpSpPr/>
        <p:nvPr/>
      </p:nvGrpSpPr>
      <p:grpSpPr>
        <a:xfrm>
          <a:off x="0" y="0"/>
          <a:ext cx="0" cy="0"/>
          <a:chOff x="0" y="0"/>
          <a:chExt cx="0" cy="0"/>
        </a:xfrm>
      </p:grpSpPr>
      <p:sp>
        <p:nvSpPr>
          <p:cNvPr id="25" name="Google Shape;25;p5"/>
          <p:cNvSpPr txBox="1"/>
          <p:nvPr>
            <p:ph idx="1" type="subTitle"/>
          </p:nvPr>
        </p:nvSpPr>
        <p:spPr>
          <a:xfrm>
            <a:off x="833927" y="264157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6" name="Google Shape;26;p5"/>
          <p:cNvSpPr txBox="1"/>
          <p:nvPr>
            <p:ph idx="2" type="subTitle"/>
          </p:nvPr>
        </p:nvSpPr>
        <p:spPr>
          <a:xfrm>
            <a:off x="5209273" y="264157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7" name="Google Shape;27;p5"/>
          <p:cNvSpPr txBox="1"/>
          <p:nvPr>
            <p:ph type="title"/>
          </p:nvPr>
        </p:nvSpPr>
        <p:spPr>
          <a:xfrm>
            <a:off x="1554977" y="19857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8" name="Google Shape;28;p5"/>
          <p:cNvSpPr txBox="1"/>
          <p:nvPr>
            <p:ph idx="3" type="title"/>
          </p:nvPr>
        </p:nvSpPr>
        <p:spPr>
          <a:xfrm>
            <a:off x="5930323" y="19857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9" name="Google Shape;29;p5"/>
          <p:cNvSpPr/>
          <p:nvPr/>
        </p:nvSpPr>
        <p:spPr>
          <a:xfrm rot="10800000">
            <a:off x="3588450" y="-22625"/>
            <a:ext cx="1967100" cy="8859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 type="titleOnly">
  <p:cSld name="TITLE_ONLY">
    <p:bg>
      <p:bgPr>
        <a:solidFill>
          <a:schemeClr val="accent5"/>
        </a:solidFill>
      </p:bgPr>
    </p:bg>
    <p:spTree>
      <p:nvGrpSpPr>
        <p:cNvPr id="30" name="Shape 30"/>
        <p:cNvGrpSpPr/>
        <p:nvPr/>
      </p:nvGrpSpPr>
      <p:grpSpPr>
        <a:xfrm>
          <a:off x="0" y="0"/>
          <a:ext cx="0" cy="0"/>
          <a:chOff x="0" y="0"/>
          <a:chExt cx="0" cy="0"/>
        </a:xfrm>
      </p:grpSpPr>
      <p:sp>
        <p:nvSpPr>
          <p:cNvPr id="31" name="Google Shape;31;p6"/>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2" name="Google Shape;32;p6"/>
          <p:cNvSpPr/>
          <p:nvPr/>
        </p:nvSpPr>
        <p:spPr>
          <a:xfrm flipH="1">
            <a:off x="7024500" y="260062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 name="Google Shape;33;p6"/>
          <p:cNvSpPr/>
          <p:nvPr/>
        </p:nvSpPr>
        <p:spPr>
          <a:xfrm flipH="1">
            <a:off x="7128800" y="260062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 name="Google Shape;34;p6"/>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 name="Google Shape;35;p6"/>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5"/>
        </a:solidFill>
      </p:bgPr>
    </p:bg>
    <p:spTree>
      <p:nvGrpSpPr>
        <p:cNvPr id="36" name="Shape 36"/>
        <p:cNvGrpSpPr/>
        <p:nvPr/>
      </p:nvGrpSpPr>
      <p:grpSpPr>
        <a:xfrm>
          <a:off x="0" y="0"/>
          <a:ext cx="0" cy="0"/>
          <a:chOff x="0" y="0"/>
          <a:chExt cx="0" cy="0"/>
        </a:xfrm>
      </p:grpSpPr>
      <p:sp>
        <p:nvSpPr>
          <p:cNvPr id="37" name="Google Shape;37;p7"/>
          <p:cNvSpPr txBox="1"/>
          <p:nvPr>
            <p:ph idx="1" type="body"/>
          </p:nvPr>
        </p:nvSpPr>
        <p:spPr>
          <a:xfrm>
            <a:off x="713225" y="2204605"/>
            <a:ext cx="3850200" cy="6906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38" name="Google Shape;38;p7"/>
          <p:cNvSpPr txBox="1"/>
          <p:nvPr>
            <p:ph type="title"/>
          </p:nvPr>
        </p:nvSpPr>
        <p:spPr>
          <a:xfrm>
            <a:off x="713225" y="923025"/>
            <a:ext cx="4220700" cy="982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39" name="Shape 39"/>
        <p:cNvGrpSpPr/>
        <p:nvPr/>
      </p:nvGrpSpPr>
      <p:grpSpPr>
        <a:xfrm>
          <a:off x="0" y="0"/>
          <a:ext cx="0" cy="0"/>
          <a:chOff x="0" y="0"/>
          <a:chExt cx="0" cy="0"/>
        </a:xfrm>
      </p:grpSpPr>
      <p:sp>
        <p:nvSpPr>
          <p:cNvPr id="40" name="Google Shape;40;p8"/>
          <p:cNvSpPr txBox="1"/>
          <p:nvPr>
            <p:ph type="title"/>
          </p:nvPr>
        </p:nvSpPr>
        <p:spPr>
          <a:xfrm>
            <a:off x="805050" y="1840500"/>
            <a:ext cx="7533900" cy="1462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6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5"/>
        </a:solidFill>
      </p:bgPr>
    </p:bg>
    <p:spTree>
      <p:nvGrpSpPr>
        <p:cNvPr id="41" name="Shape 41"/>
        <p:cNvGrpSpPr/>
        <p:nvPr/>
      </p:nvGrpSpPr>
      <p:grpSpPr>
        <a:xfrm>
          <a:off x="0" y="0"/>
          <a:ext cx="0" cy="0"/>
          <a:chOff x="0" y="0"/>
          <a:chExt cx="0" cy="0"/>
        </a:xfrm>
      </p:grpSpPr>
      <p:sp>
        <p:nvSpPr>
          <p:cNvPr id="42" name="Google Shape;42;p9"/>
          <p:cNvSpPr/>
          <p:nvPr/>
        </p:nvSpPr>
        <p:spPr>
          <a:xfrm>
            <a:off x="0" y="457200"/>
            <a:ext cx="9144000" cy="46863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9"/>
          <p:cNvSpPr/>
          <p:nvPr/>
        </p:nvSpPr>
        <p:spPr>
          <a:xfrm rot="5400000">
            <a:off x="-64425" y="64350"/>
            <a:ext cx="4243200" cy="4114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p:nvPr/>
        </p:nvSpPr>
        <p:spPr>
          <a:xfrm flipH="1" rot="-5400000">
            <a:off x="4941700" y="26525"/>
            <a:ext cx="4364700" cy="42276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ctrTitle"/>
          </p:nvPr>
        </p:nvSpPr>
        <p:spPr>
          <a:xfrm>
            <a:off x="1690800" y="2470300"/>
            <a:ext cx="5762400" cy="699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b="1" sz="3000">
                <a:solidFill>
                  <a:schemeClr val="lt1"/>
                </a:solidFill>
              </a:defRPr>
            </a:lvl1pPr>
            <a:lvl2pPr lvl="1" rtl="0" algn="ctr">
              <a:spcBef>
                <a:spcPts val="0"/>
              </a:spcBef>
              <a:spcAft>
                <a:spcPts val="0"/>
              </a:spcAft>
              <a:buClr>
                <a:schemeClr val="lt1"/>
              </a:buClr>
              <a:buSzPts val="8000"/>
              <a:buNone/>
              <a:defRPr b="1" sz="8000">
                <a:solidFill>
                  <a:schemeClr val="lt1"/>
                </a:solidFill>
              </a:defRPr>
            </a:lvl2pPr>
            <a:lvl3pPr lvl="2" rtl="0" algn="ctr">
              <a:spcBef>
                <a:spcPts val="0"/>
              </a:spcBef>
              <a:spcAft>
                <a:spcPts val="0"/>
              </a:spcAft>
              <a:buClr>
                <a:schemeClr val="lt1"/>
              </a:buClr>
              <a:buSzPts val="8000"/>
              <a:buNone/>
              <a:defRPr b="1" sz="8000">
                <a:solidFill>
                  <a:schemeClr val="lt1"/>
                </a:solidFill>
              </a:defRPr>
            </a:lvl3pPr>
            <a:lvl4pPr lvl="3" rtl="0" algn="ctr">
              <a:spcBef>
                <a:spcPts val="0"/>
              </a:spcBef>
              <a:spcAft>
                <a:spcPts val="0"/>
              </a:spcAft>
              <a:buClr>
                <a:schemeClr val="lt1"/>
              </a:buClr>
              <a:buSzPts val="8000"/>
              <a:buNone/>
              <a:defRPr b="1" sz="8000">
                <a:solidFill>
                  <a:schemeClr val="lt1"/>
                </a:solidFill>
              </a:defRPr>
            </a:lvl4pPr>
            <a:lvl5pPr lvl="4" rtl="0" algn="ctr">
              <a:spcBef>
                <a:spcPts val="0"/>
              </a:spcBef>
              <a:spcAft>
                <a:spcPts val="0"/>
              </a:spcAft>
              <a:buClr>
                <a:schemeClr val="lt1"/>
              </a:buClr>
              <a:buSzPts val="8000"/>
              <a:buNone/>
              <a:defRPr b="1" sz="8000">
                <a:solidFill>
                  <a:schemeClr val="lt1"/>
                </a:solidFill>
              </a:defRPr>
            </a:lvl5pPr>
            <a:lvl6pPr lvl="5" rtl="0" algn="ctr">
              <a:spcBef>
                <a:spcPts val="0"/>
              </a:spcBef>
              <a:spcAft>
                <a:spcPts val="0"/>
              </a:spcAft>
              <a:buClr>
                <a:schemeClr val="lt1"/>
              </a:buClr>
              <a:buSzPts val="8000"/>
              <a:buNone/>
              <a:defRPr b="1" sz="8000">
                <a:solidFill>
                  <a:schemeClr val="lt1"/>
                </a:solidFill>
              </a:defRPr>
            </a:lvl6pPr>
            <a:lvl7pPr lvl="6" rtl="0" algn="ctr">
              <a:spcBef>
                <a:spcPts val="0"/>
              </a:spcBef>
              <a:spcAft>
                <a:spcPts val="0"/>
              </a:spcAft>
              <a:buClr>
                <a:schemeClr val="lt1"/>
              </a:buClr>
              <a:buSzPts val="8000"/>
              <a:buNone/>
              <a:defRPr b="1" sz="8000">
                <a:solidFill>
                  <a:schemeClr val="lt1"/>
                </a:solidFill>
              </a:defRPr>
            </a:lvl7pPr>
            <a:lvl8pPr lvl="7" rtl="0" algn="ctr">
              <a:spcBef>
                <a:spcPts val="0"/>
              </a:spcBef>
              <a:spcAft>
                <a:spcPts val="0"/>
              </a:spcAft>
              <a:buClr>
                <a:schemeClr val="lt1"/>
              </a:buClr>
              <a:buSzPts val="8000"/>
              <a:buNone/>
              <a:defRPr b="1" sz="8000">
                <a:solidFill>
                  <a:schemeClr val="lt1"/>
                </a:solidFill>
              </a:defRPr>
            </a:lvl8pPr>
            <a:lvl9pPr lvl="8" rtl="0" algn="ctr">
              <a:spcBef>
                <a:spcPts val="0"/>
              </a:spcBef>
              <a:spcAft>
                <a:spcPts val="0"/>
              </a:spcAft>
              <a:buClr>
                <a:schemeClr val="lt1"/>
              </a:buClr>
              <a:buSzPts val="8000"/>
              <a:buNone/>
              <a:defRPr b="1" sz="8000">
                <a:solidFill>
                  <a:schemeClr val="lt1"/>
                </a:solidFill>
              </a:defRPr>
            </a:lvl9pPr>
          </a:lstStyle>
          <a:p/>
        </p:txBody>
      </p:sp>
      <p:sp>
        <p:nvSpPr>
          <p:cNvPr id="46" name="Google Shape;46;p9"/>
          <p:cNvSpPr txBox="1"/>
          <p:nvPr>
            <p:ph idx="1" type="subTitle"/>
          </p:nvPr>
        </p:nvSpPr>
        <p:spPr>
          <a:xfrm>
            <a:off x="2218725" y="3334300"/>
            <a:ext cx="4706400" cy="79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5"/>
        </a:solidFill>
      </p:bgPr>
    </p:bg>
    <p:spTree>
      <p:nvGrpSpPr>
        <p:cNvPr id="47" name="Shape 47"/>
        <p:cNvGrpSpPr/>
        <p:nvPr/>
      </p:nvGrpSpPr>
      <p:grpSpPr>
        <a:xfrm>
          <a:off x="0" y="0"/>
          <a:ext cx="0" cy="0"/>
          <a:chOff x="0" y="0"/>
          <a:chExt cx="0" cy="0"/>
        </a:xfrm>
      </p:grpSpPr>
      <p:sp>
        <p:nvSpPr>
          <p:cNvPr id="48" name="Google Shape;48;p10"/>
          <p:cNvSpPr/>
          <p:nvPr/>
        </p:nvSpPr>
        <p:spPr>
          <a:xfrm>
            <a:off x="-50" y="5600"/>
            <a:ext cx="9144000" cy="51435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p:nvPr/>
        </p:nvSpPr>
        <p:spPr>
          <a:xfrm>
            <a:off x="4312400" y="3669275"/>
            <a:ext cx="4886400" cy="105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0"/>
          <p:cNvSpPr txBox="1"/>
          <p:nvPr>
            <p:ph type="title"/>
          </p:nvPr>
        </p:nvSpPr>
        <p:spPr>
          <a:xfrm>
            <a:off x="4572000" y="3729575"/>
            <a:ext cx="3858900" cy="778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700"/>
              <a:buNone/>
              <a:defRPr b="1" sz="25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51" name="Google Shape;51;p10"/>
          <p:cNvSpPr/>
          <p:nvPr/>
        </p:nvSpPr>
        <p:spPr>
          <a:xfrm rot="5400000">
            <a:off x="-341212" y="-788137"/>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 name="Google Shape;52;p10"/>
          <p:cNvSpPr/>
          <p:nvPr/>
        </p:nvSpPr>
        <p:spPr>
          <a:xfrm rot="5400000">
            <a:off x="-436462" y="-1007212"/>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1132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p:txBody>
      </p:sp>
      <p:sp>
        <p:nvSpPr>
          <p:cNvPr id="7" name="Google Shape;7;p1"/>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indent="-317500" lvl="1" marL="9144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indent="-317500" lvl="2" marL="13716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indent="-317500" lvl="3" marL="18288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indent="-317500" lvl="4" marL="22860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indent="-317500" lvl="5" marL="27432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indent="-317500" lvl="6" marL="32004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indent="-317500" lvl="7" marL="36576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indent="-317500" lvl="8" marL="41148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2.jpg"/><Relationship Id="rId5"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lucid.app/lucidchart/287294d1-5817-473c-b14b-9934e63fe7b5/edit?page=0&amp;v=1290&amp;s=489.76728188976375"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drive.google.com/file/d/1N6Rw2xy_vKoHF7QdRSTyRzrjuBKoItuY/view" TargetMode="Externa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ctrTitle"/>
          </p:nvPr>
        </p:nvSpPr>
        <p:spPr>
          <a:xfrm>
            <a:off x="3897600" y="1776175"/>
            <a:ext cx="4322700" cy="1508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Call CENTRE ANALYTICS</a:t>
            </a:r>
            <a:endParaRPr/>
          </a:p>
        </p:txBody>
      </p:sp>
      <p:sp>
        <p:nvSpPr>
          <p:cNvPr id="219" name="Google Shape;219;p32"/>
          <p:cNvSpPr txBox="1"/>
          <p:nvPr>
            <p:ph idx="1" type="subTitle"/>
          </p:nvPr>
        </p:nvSpPr>
        <p:spPr>
          <a:xfrm>
            <a:off x="4280875" y="3483875"/>
            <a:ext cx="3829200" cy="248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TEAM - Seal Team 6</a:t>
            </a:r>
            <a:endParaRPr/>
          </a:p>
        </p:txBody>
      </p:sp>
      <p:cxnSp>
        <p:nvCxnSpPr>
          <p:cNvPr id="220" name="Google Shape;220;p32"/>
          <p:cNvCxnSpPr/>
          <p:nvPr/>
        </p:nvCxnSpPr>
        <p:spPr>
          <a:xfrm>
            <a:off x="7411350" y="3226680"/>
            <a:ext cx="647100" cy="0"/>
          </a:xfrm>
          <a:prstGeom prst="straightConnector1">
            <a:avLst/>
          </a:prstGeom>
          <a:noFill/>
          <a:ln cap="flat" cmpd="sng" w="19050">
            <a:solidFill>
              <a:schemeClr val="lt1"/>
            </a:solidFill>
            <a:prstDash val="solid"/>
            <a:round/>
            <a:headEnd len="med" w="med" type="none"/>
            <a:tailEnd len="med" w="med" type="none"/>
          </a:ln>
        </p:spPr>
      </p:cxnSp>
      <p:sp>
        <p:nvSpPr>
          <p:cNvPr id="221" name="Google Shape;221;p32"/>
          <p:cNvSpPr txBox="1"/>
          <p:nvPr/>
        </p:nvSpPr>
        <p:spPr>
          <a:xfrm>
            <a:off x="5262900" y="1375975"/>
            <a:ext cx="23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Questrial"/>
                <a:ea typeface="Questrial"/>
                <a:cs typeface="Questrial"/>
                <a:sym typeface="Questrial"/>
              </a:rPr>
              <a:t>Bank Of Baroda Hackathon</a:t>
            </a:r>
            <a:endParaRPr>
              <a:solidFill>
                <a:schemeClr val="lt1"/>
              </a:solidFill>
              <a:latin typeface="Questrial"/>
              <a:ea typeface="Questrial"/>
              <a:cs typeface="Questrial"/>
              <a:sym typeface="Quest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1" name="Shape 331"/>
        <p:cNvGrpSpPr/>
        <p:nvPr/>
      </p:nvGrpSpPr>
      <p:grpSpPr>
        <a:xfrm>
          <a:off x="0" y="0"/>
          <a:ext cx="0" cy="0"/>
          <a:chOff x="0" y="0"/>
          <a:chExt cx="0" cy="0"/>
        </a:xfrm>
      </p:grpSpPr>
      <p:sp>
        <p:nvSpPr>
          <p:cNvPr id="332" name="Google Shape;332;p41"/>
          <p:cNvSpPr txBox="1"/>
          <p:nvPr>
            <p:ph idx="1" type="subTitle"/>
          </p:nvPr>
        </p:nvSpPr>
        <p:spPr>
          <a:xfrm>
            <a:off x="714900" y="2459250"/>
            <a:ext cx="2426100" cy="74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Allows large amount of audio to be transcribed by azure resources using </a:t>
            </a:r>
            <a:r>
              <a:rPr b="1" lang="en"/>
              <a:t>concurrent processing</a:t>
            </a:r>
            <a:r>
              <a:rPr lang="en"/>
              <a:t>. Results can then be </a:t>
            </a:r>
            <a:r>
              <a:rPr lang="en"/>
              <a:t>fetched</a:t>
            </a:r>
            <a:r>
              <a:rPr b="1" lang="en"/>
              <a:t> asynchronously</a:t>
            </a:r>
            <a:endParaRPr b="1"/>
          </a:p>
        </p:txBody>
      </p:sp>
      <p:sp>
        <p:nvSpPr>
          <p:cNvPr id="333" name="Google Shape;333;p41"/>
          <p:cNvSpPr txBox="1"/>
          <p:nvPr>
            <p:ph idx="3" type="subTitle"/>
          </p:nvPr>
        </p:nvSpPr>
        <p:spPr>
          <a:xfrm>
            <a:off x="6004683" y="2459250"/>
            <a:ext cx="2426100" cy="746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Allows access to resources from </a:t>
            </a:r>
            <a:r>
              <a:rPr b="1" lang="en"/>
              <a:t>multiple locations</a:t>
            </a:r>
            <a:r>
              <a:rPr lang="en"/>
              <a:t> with ease and can serve </a:t>
            </a:r>
            <a:r>
              <a:rPr b="1" lang="en"/>
              <a:t>multiple users</a:t>
            </a:r>
            <a:r>
              <a:rPr lang="en"/>
              <a:t> with ease. </a:t>
            </a:r>
            <a:endParaRPr/>
          </a:p>
        </p:txBody>
      </p:sp>
      <p:sp>
        <p:nvSpPr>
          <p:cNvPr id="334" name="Google Shape;334;p41"/>
          <p:cNvSpPr txBox="1"/>
          <p:nvPr>
            <p:ph type="title"/>
          </p:nvPr>
        </p:nvSpPr>
        <p:spPr>
          <a:xfrm>
            <a:off x="752550" y="1813000"/>
            <a:ext cx="2350800" cy="40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Azure batch TRANSCRIPTION</a:t>
            </a:r>
            <a:endParaRPr/>
          </a:p>
        </p:txBody>
      </p:sp>
      <p:sp>
        <p:nvSpPr>
          <p:cNvPr id="335" name="Google Shape;335;p41"/>
          <p:cNvSpPr txBox="1"/>
          <p:nvPr>
            <p:ph idx="2" type="title"/>
          </p:nvPr>
        </p:nvSpPr>
        <p:spPr>
          <a:xfrm>
            <a:off x="6468175" y="1813000"/>
            <a:ext cx="1769400" cy="40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CEntralized backend</a:t>
            </a:r>
            <a:endParaRPr/>
          </a:p>
        </p:txBody>
      </p:sp>
      <p:sp>
        <p:nvSpPr>
          <p:cNvPr id="336" name="Google Shape;336;p41"/>
          <p:cNvSpPr txBox="1"/>
          <p:nvPr>
            <p:ph idx="4" type="title"/>
          </p:nvPr>
        </p:nvSpPr>
        <p:spPr>
          <a:xfrm>
            <a:off x="3810650" y="1813000"/>
            <a:ext cx="1605900" cy="40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Flask and sqlalchemy</a:t>
            </a:r>
            <a:endParaRPr/>
          </a:p>
        </p:txBody>
      </p:sp>
      <p:sp>
        <p:nvSpPr>
          <p:cNvPr id="337" name="Google Shape;337;p41"/>
          <p:cNvSpPr txBox="1"/>
          <p:nvPr>
            <p:ph idx="5" type="subTitle"/>
          </p:nvPr>
        </p:nvSpPr>
        <p:spPr>
          <a:xfrm>
            <a:off x="3358950" y="2459250"/>
            <a:ext cx="2426100" cy="74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flask as backend with SQLAlchemy allows easy connections to any major DBMS such as </a:t>
            </a:r>
            <a:r>
              <a:rPr b="1" lang="en"/>
              <a:t>PostGres, MySQL</a:t>
            </a:r>
            <a:r>
              <a:rPr lang="en"/>
              <a:t>, etc.</a:t>
            </a:r>
            <a:endParaRPr/>
          </a:p>
        </p:txBody>
      </p:sp>
      <p:cxnSp>
        <p:nvCxnSpPr>
          <p:cNvPr id="338" name="Google Shape;338;p41"/>
          <p:cNvCxnSpPr/>
          <p:nvPr/>
        </p:nvCxnSpPr>
        <p:spPr>
          <a:xfrm>
            <a:off x="3249964" y="1813000"/>
            <a:ext cx="0" cy="2225700"/>
          </a:xfrm>
          <a:prstGeom prst="straightConnector1">
            <a:avLst/>
          </a:prstGeom>
          <a:noFill/>
          <a:ln cap="flat" cmpd="sng" w="19050">
            <a:solidFill>
              <a:schemeClr val="dk2"/>
            </a:solidFill>
            <a:prstDash val="solid"/>
            <a:round/>
            <a:headEnd len="med" w="med" type="none"/>
            <a:tailEnd len="med" w="med" type="none"/>
          </a:ln>
        </p:spPr>
      </p:cxnSp>
      <p:cxnSp>
        <p:nvCxnSpPr>
          <p:cNvPr id="339" name="Google Shape;339;p41"/>
          <p:cNvCxnSpPr/>
          <p:nvPr/>
        </p:nvCxnSpPr>
        <p:spPr>
          <a:xfrm>
            <a:off x="5896826" y="1813000"/>
            <a:ext cx="0" cy="2225700"/>
          </a:xfrm>
          <a:prstGeom prst="straightConnector1">
            <a:avLst/>
          </a:prstGeom>
          <a:noFill/>
          <a:ln cap="flat" cmpd="sng" w="19050">
            <a:solidFill>
              <a:schemeClr val="dk2"/>
            </a:solidFill>
            <a:prstDash val="solid"/>
            <a:round/>
            <a:headEnd len="med" w="med" type="none"/>
            <a:tailEnd len="med" w="med" type="none"/>
          </a:ln>
        </p:spPr>
      </p:cxnSp>
      <p:sp>
        <p:nvSpPr>
          <p:cNvPr id="340" name="Google Shape;340;p41"/>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scalability</a:t>
            </a:r>
            <a:endParaRPr>
              <a:solidFill>
                <a:schemeClr val="lt1"/>
              </a:solidFill>
            </a:endParaRPr>
          </a:p>
        </p:txBody>
      </p:sp>
      <p:cxnSp>
        <p:nvCxnSpPr>
          <p:cNvPr id="341" name="Google Shape;341;p41"/>
          <p:cNvCxnSpPr/>
          <p:nvPr/>
        </p:nvCxnSpPr>
        <p:spPr>
          <a:xfrm>
            <a:off x="4248450" y="1275060"/>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5" name="Shape 345"/>
        <p:cNvGrpSpPr/>
        <p:nvPr/>
      </p:nvGrpSpPr>
      <p:grpSpPr>
        <a:xfrm>
          <a:off x="0" y="0"/>
          <a:ext cx="0" cy="0"/>
          <a:chOff x="0" y="0"/>
          <a:chExt cx="0" cy="0"/>
        </a:xfrm>
      </p:grpSpPr>
      <p:sp>
        <p:nvSpPr>
          <p:cNvPr id="346" name="Google Shape;346;p42"/>
          <p:cNvSpPr txBox="1"/>
          <p:nvPr>
            <p:ph type="title"/>
          </p:nvPr>
        </p:nvSpPr>
        <p:spPr>
          <a:xfrm>
            <a:off x="3361650" y="116700"/>
            <a:ext cx="3811800" cy="77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INPUT TEST CASE 1</a:t>
            </a:r>
            <a:endParaRPr sz="2500"/>
          </a:p>
        </p:txBody>
      </p:sp>
      <p:sp>
        <p:nvSpPr>
          <p:cNvPr id="347" name="Google Shape;347;p42"/>
          <p:cNvSpPr txBox="1"/>
          <p:nvPr/>
        </p:nvSpPr>
        <p:spPr>
          <a:xfrm>
            <a:off x="2461550" y="3435125"/>
            <a:ext cx="44454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Questrial"/>
              <a:ea typeface="Questrial"/>
              <a:cs typeface="Questrial"/>
              <a:sym typeface="Questrial"/>
            </a:endParaRPr>
          </a:p>
        </p:txBody>
      </p:sp>
      <p:pic>
        <p:nvPicPr>
          <p:cNvPr id="348" name="Google Shape;348;p42"/>
          <p:cNvPicPr preferRelativeResize="0"/>
          <p:nvPr/>
        </p:nvPicPr>
        <p:blipFill>
          <a:blip r:embed="rId3">
            <a:alphaModFix/>
          </a:blip>
          <a:stretch>
            <a:fillRect/>
          </a:stretch>
        </p:blipFill>
        <p:spPr>
          <a:xfrm>
            <a:off x="2066200" y="675925"/>
            <a:ext cx="5107251" cy="4360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2" name="Shape 352"/>
        <p:cNvGrpSpPr/>
        <p:nvPr/>
      </p:nvGrpSpPr>
      <p:grpSpPr>
        <a:xfrm>
          <a:off x="0" y="0"/>
          <a:ext cx="0" cy="0"/>
          <a:chOff x="0" y="0"/>
          <a:chExt cx="0" cy="0"/>
        </a:xfrm>
      </p:grpSpPr>
      <p:sp>
        <p:nvSpPr>
          <p:cNvPr id="353" name="Google Shape;353;p43"/>
          <p:cNvSpPr txBox="1"/>
          <p:nvPr>
            <p:ph type="title"/>
          </p:nvPr>
        </p:nvSpPr>
        <p:spPr>
          <a:xfrm>
            <a:off x="2507450" y="116700"/>
            <a:ext cx="5923200" cy="77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INPUT TEST CASE 2 - hINDI + eNGLISH RECORDINGS</a:t>
            </a:r>
            <a:endParaRPr sz="1500"/>
          </a:p>
        </p:txBody>
      </p:sp>
      <p:sp>
        <p:nvSpPr>
          <p:cNvPr id="354" name="Google Shape;354;p43"/>
          <p:cNvSpPr txBox="1"/>
          <p:nvPr/>
        </p:nvSpPr>
        <p:spPr>
          <a:xfrm>
            <a:off x="2461550" y="3435125"/>
            <a:ext cx="44454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Questrial"/>
              <a:ea typeface="Questrial"/>
              <a:cs typeface="Questrial"/>
              <a:sym typeface="Questrial"/>
            </a:endParaRPr>
          </a:p>
        </p:txBody>
      </p:sp>
      <p:pic>
        <p:nvPicPr>
          <p:cNvPr id="355" name="Google Shape;355;p43"/>
          <p:cNvPicPr preferRelativeResize="0"/>
          <p:nvPr/>
        </p:nvPicPr>
        <p:blipFill>
          <a:blip r:embed="rId3">
            <a:alphaModFix/>
          </a:blip>
          <a:stretch>
            <a:fillRect/>
          </a:stretch>
        </p:blipFill>
        <p:spPr>
          <a:xfrm>
            <a:off x="2041700" y="606750"/>
            <a:ext cx="5060599" cy="43516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9" name="Shape 359"/>
        <p:cNvGrpSpPr/>
        <p:nvPr/>
      </p:nvGrpSpPr>
      <p:grpSpPr>
        <a:xfrm>
          <a:off x="0" y="0"/>
          <a:ext cx="0" cy="0"/>
          <a:chOff x="0" y="0"/>
          <a:chExt cx="0" cy="0"/>
        </a:xfrm>
      </p:grpSpPr>
      <p:sp>
        <p:nvSpPr>
          <p:cNvPr id="360" name="Google Shape;360;p44"/>
          <p:cNvSpPr txBox="1"/>
          <p:nvPr>
            <p:ph type="title"/>
          </p:nvPr>
        </p:nvSpPr>
        <p:spPr>
          <a:xfrm>
            <a:off x="2507450" y="116700"/>
            <a:ext cx="5923200" cy="77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INPUT TEST CASE 3 - MARATHI + eNGLISH RECORDINGS</a:t>
            </a:r>
            <a:endParaRPr sz="1500"/>
          </a:p>
        </p:txBody>
      </p:sp>
      <p:sp>
        <p:nvSpPr>
          <p:cNvPr id="361" name="Google Shape;361;p44"/>
          <p:cNvSpPr txBox="1"/>
          <p:nvPr/>
        </p:nvSpPr>
        <p:spPr>
          <a:xfrm>
            <a:off x="2461550" y="3435125"/>
            <a:ext cx="44454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Questrial"/>
              <a:ea typeface="Questrial"/>
              <a:cs typeface="Questrial"/>
              <a:sym typeface="Questrial"/>
            </a:endParaRPr>
          </a:p>
        </p:txBody>
      </p:sp>
      <p:pic>
        <p:nvPicPr>
          <p:cNvPr id="362" name="Google Shape;362;p44"/>
          <p:cNvPicPr preferRelativeResize="0"/>
          <p:nvPr/>
        </p:nvPicPr>
        <p:blipFill>
          <a:blip r:embed="rId3">
            <a:alphaModFix/>
          </a:blip>
          <a:stretch>
            <a:fillRect/>
          </a:stretch>
        </p:blipFill>
        <p:spPr>
          <a:xfrm>
            <a:off x="1722975" y="781250"/>
            <a:ext cx="6375951" cy="4123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66" name="Shape 366"/>
        <p:cNvGrpSpPr/>
        <p:nvPr/>
      </p:nvGrpSpPr>
      <p:grpSpPr>
        <a:xfrm>
          <a:off x="0" y="0"/>
          <a:ext cx="0" cy="0"/>
          <a:chOff x="0" y="0"/>
          <a:chExt cx="0" cy="0"/>
        </a:xfrm>
      </p:grpSpPr>
      <p:cxnSp>
        <p:nvCxnSpPr>
          <p:cNvPr id="367" name="Google Shape;367;p45"/>
          <p:cNvCxnSpPr/>
          <p:nvPr/>
        </p:nvCxnSpPr>
        <p:spPr>
          <a:xfrm>
            <a:off x="3169500" y="3153400"/>
            <a:ext cx="0" cy="1990200"/>
          </a:xfrm>
          <a:prstGeom prst="straightConnector1">
            <a:avLst/>
          </a:prstGeom>
          <a:noFill/>
          <a:ln cap="flat" cmpd="sng" w="19050">
            <a:solidFill>
              <a:schemeClr val="accent1"/>
            </a:solidFill>
            <a:prstDash val="solid"/>
            <a:round/>
            <a:headEnd len="med" w="med" type="none"/>
            <a:tailEnd len="med" w="med" type="none"/>
          </a:ln>
        </p:spPr>
      </p:cxnSp>
      <p:cxnSp>
        <p:nvCxnSpPr>
          <p:cNvPr id="368" name="Google Shape;368;p45"/>
          <p:cNvCxnSpPr/>
          <p:nvPr/>
        </p:nvCxnSpPr>
        <p:spPr>
          <a:xfrm>
            <a:off x="5974500" y="3153400"/>
            <a:ext cx="0" cy="1990200"/>
          </a:xfrm>
          <a:prstGeom prst="straightConnector1">
            <a:avLst/>
          </a:prstGeom>
          <a:noFill/>
          <a:ln cap="flat" cmpd="sng" w="19050">
            <a:solidFill>
              <a:schemeClr val="accent1"/>
            </a:solidFill>
            <a:prstDash val="solid"/>
            <a:round/>
            <a:headEnd len="med" w="med" type="none"/>
            <a:tailEnd len="med" w="med" type="none"/>
          </a:ln>
        </p:spPr>
      </p:cxnSp>
      <p:grpSp>
        <p:nvGrpSpPr>
          <p:cNvPr id="369" name="Google Shape;369;p45"/>
          <p:cNvGrpSpPr/>
          <p:nvPr/>
        </p:nvGrpSpPr>
        <p:grpSpPr>
          <a:xfrm>
            <a:off x="-77275" y="1490913"/>
            <a:ext cx="9318047" cy="1736726"/>
            <a:chOff x="-77275" y="1490913"/>
            <a:chExt cx="9318047" cy="1736726"/>
          </a:xfrm>
        </p:grpSpPr>
        <p:pic>
          <p:nvPicPr>
            <p:cNvPr id="370" name="Google Shape;370;p45"/>
            <p:cNvPicPr preferRelativeResize="0"/>
            <p:nvPr/>
          </p:nvPicPr>
          <p:blipFill rotWithShape="1">
            <a:blip r:embed="rId3">
              <a:alphaModFix/>
            </a:blip>
            <a:srcRect b="0" l="0" r="0" t="62768"/>
            <a:stretch/>
          </p:blipFill>
          <p:spPr>
            <a:xfrm>
              <a:off x="-77275" y="1490913"/>
              <a:ext cx="9318047" cy="1736726"/>
            </a:xfrm>
            <a:prstGeom prst="rect">
              <a:avLst/>
            </a:prstGeom>
            <a:noFill/>
            <a:ln>
              <a:noFill/>
            </a:ln>
          </p:spPr>
        </p:pic>
        <p:sp>
          <p:nvSpPr>
            <p:cNvPr id="371" name="Google Shape;371;p45"/>
            <p:cNvSpPr/>
            <p:nvPr/>
          </p:nvSpPr>
          <p:spPr>
            <a:xfrm>
              <a:off x="-77250" y="1490938"/>
              <a:ext cx="9318000" cy="17367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45"/>
          <p:cNvSpPr txBox="1"/>
          <p:nvPr>
            <p:ph idx="4" type="title"/>
          </p:nvPr>
        </p:nvSpPr>
        <p:spPr>
          <a:xfrm>
            <a:off x="3752400" y="3553059"/>
            <a:ext cx="1658700" cy="30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Infrastructure</a:t>
            </a:r>
            <a:endParaRPr sz="1400"/>
          </a:p>
        </p:txBody>
      </p:sp>
      <p:sp>
        <p:nvSpPr>
          <p:cNvPr id="373" name="Google Shape;373;p45"/>
          <p:cNvSpPr txBox="1"/>
          <p:nvPr>
            <p:ph type="title"/>
          </p:nvPr>
        </p:nvSpPr>
        <p:spPr>
          <a:xfrm>
            <a:off x="956375" y="3553059"/>
            <a:ext cx="1658700" cy="30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Prerequisites</a:t>
            </a:r>
            <a:r>
              <a:rPr lang="en" sz="1500"/>
              <a:t> from bank</a:t>
            </a:r>
            <a:endParaRPr sz="1500"/>
          </a:p>
        </p:txBody>
      </p:sp>
      <p:sp>
        <p:nvSpPr>
          <p:cNvPr id="374" name="Google Shape;374;p45"/>
          <p:cNvSpPr txBox="1"/>
          <p:nvPr>
            <p:ph idx="1" type="subTitle"/>
          </p:nvPr>
        </p:nvSpPr>
        <p:spPr>
          <a:xfrm>
            <a:off x="713225" y="3938305"/>
            <a:ext cx="2145000" cy="733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Server</a:t>
            </a:r>
            <a:endParaRPr/>
          </a:p>
          <a:p>
            <a:pPr indent="-317500" lvl="0" marL="457200" rtl="0" algn="l">
              <a:spcBef>
                <a:spcPts val="0"/>
              </a:spcBef>
              <a:spcAft>
                <a:spcPts val="0"/>
              </a:spcAft>
              <a:buSzPts val="1400"/>
              <a:buAutoNum type="arabicPeriod"/>
            </a:pPr>
            <a:r>
              <a:rPr lang="en"/>
              <a:t>Standard Azure Subscription</a:t>
            </a:r>
            <a:endParaRPr/>
          </a:p>
          <a:p>
            <a:pPr indent="-317500" lvl="0" marL="457200" rtl="0" algn="l">
              <a:spcBef>
                <a:spcPts val="0"/>
              </a:spcBef>
              <a:spcAft>
                <a:spcPts val="0"/>
              </a:spcAft>
              <a:buSzPts val="1400"/>
              <a:buAutoNum type="arabicPeriod"/>
            </a:pPr>
            <a:r>
              <a:rPr lang="en"/>
              <a:t>Call Recordings Dataset</a:t>
            </a:r>
            <a:endParaRPr/>
          </a:p>
        </p:txBody>
      </p:sp>
      <p:sp>
        <p:nvSpPr>
          <p:cNvPr id="375" name="Google Shape;375;p45"/>
          <p:cNvSpPr txBox="1"/>
          <p:nvPr>
            <p:ph idx="2" type="title"/>
          </p:nvPr>
        </p:nvSpPr>
        <p:spPr>
          <a:xfrm>
            <a:off x="6528925" y="3553059"/>
            <a:ext cx="1658700" cy="30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High Level KPIs</a:t>
            </a:r>
            <a:endParaRPr sz="1400"/>
          </a:p>
        </p:txBody>
      </p:sp>
      <p:sp>
        <p:nvSpPr>
          <p:cNvPr id="376" name="Google Shape;376;p45"/>
          <p:cNvSpPr txBox="1"/>
          <p:nvPr>
            <p:ph idx="3" type="subTitle"/>
          </p:nvPr>
        </p:nvSpPr>
        <p:spPr>
          <a:xfrm>
            <a:off x="6305275" y="3828005"/>
            <a:ext cx="2145000" cy="733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Customer Satisfaction (CSAT)</a:t>
            </a:r>
            <a:endParaRPr/>
          </a:p>
          <a:p>
            <a:pPr indent="-317500" lvl="0" marL="457200" rtl="0" algn="l">
              <a:spcBef>
                <a:spcPts val="0"/>
              </a:spcBef>
              <a:spcAft>
                <a:spcPts val="0"/>
              </a:spcAft>
              <a:buSzPts val="1400"/>
              <a:buAutoNum type="arabicPeriod"/>
            </a:pPr>
            <a:r>
              <a:rPr lang="en"/>
              <a:t>Call Quality Index</a:t>
            </a:r>
            <a:endParaRPr/>
          </a:p>
          <a:p>
            <a:pPr indent="-317500" lvl="0" marL="457200" rtl="0" algn="l">
              <a:spcBef>
                <a:spcPts val="0"/>
              </a:spcBef>
              <a:spcAft>
                <a:spcPts val="0"/>
              </a:spcAft>
              <a:buSzPts val="1400"/>
              <a:buAutoNum type="arabicPeriod"/>
            </a:pPr>
            <a:r>
              <a:rPr lang="en"/>
              <a:t>Call Sentiment</a:t>
            </a:r>
            <a:endParaRPr/>
          </a:p>
          <a:p>
            <a:pPr indent="-317500" lvl="0" marL="457200" rtl="0" algn="l">
              <a:spcBef>
                <a:spcPts val="0"/>
              </a:spcBef>
              <a:spcAft>
                <a:spcPts val="0"/>
              </a:spcAft>
              <a:buSzPts val="1400"/>
              <a:buAutoNum type="arabicPeriod"/>
            </a:pPr>
            <a:r>
              <a:rPr lang="en"/>
              <a:t>Call Hygiene</a:t>
            </a:r>
            <a:endParaRPr/>
          </a:p>
        </p:txBody>
      </p:sp>
      <p:sp>
        <p:nvSpPr>
          <p:cNvPr id="377" name="Google Shape;377;p45"/>
          <p:cNvSpPr txBox="1"/>
          <p:nvPr>
            <p:ph idx="5" type="subTitle"/>
          </p:nvPr>
        </p:nvSpPr>
        <p:spPr>
          <a:xfrm>
            <a:off x="3509250" y="3828005"/>
            <a:ext cx="2145000" cy="733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A server and a GPU (for tasks like speaker diarization)</a:t>
            </a:r>
            <a:endParaRPr/>
          </a:p>
          <a:p>
            <a:pPr indent="-317500" lvl="0" marL="457200" rtl="0" algn="l">
              <a:spcBef>
                <a:spcPts val="0"/>
              </a:spcBef>
              <a:spcAft>
                <a:spcPts val="0"/>
              </a:spcAft>
              <a:buSzPts val="1400"/>
              <a:buAutoNum type="arabicPeriod"/>
            </a:pPr>
            <a:r>
              <a:rPr lang="en"/>
              <a:t>Tentative setup duration - 1 week</a:t>
            </a:r>
            <a:endParaRPr/>
          </a:p>
        </p:txBody>
      </p:sp>
      <p:sp>
        <p:nvSpPr>
          <p:cNvPr id="378" name="Google Shape;378;p45"/>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Plan Of Deployment</a:t>
            </a:r>
            <a:endParaRPr/>
          </a:p>
        </p:txBody>
      </p:sp>
      <p:cxnSp>
        <p:nvCxnSpPr>
          <p:cNvPr id="379" name="Google Shape;379;p45"/>
          <p:cNvCxnSpPr/>
          <p:nvPr/>
        </p:nvCxnSpPr>
        <p:spPr>
          <a:xfrm>
            <a:off x="4248450" y="1263460"/>
            <a:ext cx="64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83" name="Shape 383"/>
        <p:cNvGrpSpPr/>
        <p:nvPr/>
      </p:nvGrpSpPr>
      <p:grpSpPr>
        <a:xfrm>
          <a:off x="0" y="0"/>
          <a:ext cx="0" cy="0"/>
          <a:chOff x="0" y="0"/>
          <a:chExt cx="0" cy="0"/>
        </a:xfrm>
      </p:grpSpPr>
      <p:pic>
        <p:nvPicPr>
          <p:cNvPr id="384" name="Google Shape;384;p46"/>
          <p:cNvPicPr preferRelativeResize="0"/>
          <p:nvPr/>
        </p:nvPicPr>
        <p:blipFill>
          <a:blip r:embed="rId3">
            <a:alphaModFix/>
          </a:blip>
          <a:stretch>
            <a:fillRect/>
          </a:stretch>
        </p:blipFill>
        <p:spPr>
          <a:xfrm>
            <a:off x="1307850" y="780114"/>
            <a:ext cx="1541886" cy="2741126"/>
          </a:xfrm>
          <a:prstGeom prst="rect">
            <a:avLst/>
          </a:prstGeom>
          <a:noFill/>
          <a:ln cap="flat" cmpd="sng" w="9525">
            <a:solidFill>
              <a:srgbClr val="FFFFFF"/>
            </a:solidFill>
            <a:prstDash val="solid"/>
            <a:round/>
            <a:headEnd len="sm" w="sm" type="none"/>
            <a:tailEnd len="sm" w="sm" type="none"/>
          </a:ln>
        </p:spPr>
      </p:pic>
      <p:pic>
        <p:nvPicPr>
          <p:cNvPr id="385" name="Google Shape;385;p46"/>
          <p:cNvPicPr preferRelativeResize="0"/>
          <p:nvPr/>
        </p:nvPicPr>
        <p:blipFill>
          <a:blip r:embed="rId4">
            <a:alphaModFix/>
          </a:blip>
          <a:stretch>
            <a:fillRect/>
          </a:stretch>
        </p:blipFill>
        <p:spPr>
          <a:xfrm>
            <a:off x="5788025" y="679537"/>
            <a:ext cx="1655035" cy="2942299"/>
          </a:xfrm>
          <a:prstGeom prst="rect">
            <a:avLst/>
          </a:prstGeom>
          <a:noFill/>
          <a:ln cap="flat" cmpd="sng" w="9525">
            <a:solidFill>
              <a:srgbClr val="FFFFFF"/>
            </a:solidFill>
            <a:prstDash val="solid"/>
            <a:round/>
            <a:headEnd len="sm" w="sm" type="none"/>
            <a:tailEnd len="sm" w="sm" type="none"/>
          </a:ln>
        </p:spPr>
      </p:pic>
      <p:pic>
        <p:nvPicPr>
          <p:cNvPr id="386" name="Google Shape;386;p46"/>
          <p:cNvPicPr preferRelativeResize="0"/>
          <p:nvPr/>
        </p:nvPicPr>
        <p:blipFill>
          <a:blip r:embed="rId5">
            <a:alphaModFix/>
          </a:blip>
          <a:stretch>
            <a:fillRect/>
          </a:stretch>
        </p:blipFill>
        <p:spPr>
          <a:xfrm>
            <a:off x="3589675" y="710350"/>
            <a:ext cx="1491274" cy="2942321"/>
          </a:xfrm>
          <a:prstGeom prst="rect">
            <a:avLst/>
          </a:prstGeom>
          <a:noFill/>
          <a:ln cap="flat" cmpd="sng" w="9525">
            <a:solidFill>
              <a:srgbClr val="FFFFFF"/>
            </a:solidFill>
            <a:prstDash val="solid"/>
            <a:round/>
            <a:headEnd len="sm" w="sm" type="none"/>
            <a:tailEnd len="sm" w="sm" type="none"/>
          </a:ln>
        </p:spPr>
      </p:pic>
      <p:sp>
        <p:nvSpPr>
          <p:cNvPr id="387" name="Google Shape;387;p46"/>
          <p:cNvSpPr txBox="1"/>
          <p:nvPr/>
        </p:nvSpPr>
        <p:spPr>
          <a:xfrm>
            <a:off x="1360875" y="3848363"/>
            <a:ext cx="1328700" cy="6156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ato"/>
                <a:ea typeface="Lato"/>
                <a:cs typeface="Lato"/>
                <a:sym typeface="Lato"/>
              </a:rPr>
              <a:t>Shirin Jain</a:t>
            </a:r>
            <a:br>
              <a:rPr lang="en">
                <a:solidFill>
                  <a:schemeClr val="dk1"/>
                </a:solidFill>
                <a:latin typeface="Lato"/>
                <a:ea typeface="Lato"/>
                <a:cs typeface="Lato"/>
                <a:sym typeface="Lato"/>
              </a:rPr>
            </a:br>
            <a:r>
              <a:rPr lang="en">
                <a:solidFill>
                  <a:schemeClr val="dk1"/>
                </a:solidFill>
                <a:latin typeface="Lato"/>
                <a:ea typeface="Lato"/>
                <a:cs typeface="Lato"/>
                <a:sym typeface="Lato"/>
              </a:rPr>
              <a:t>IIT Guwahati</a:t>
            </a:r>
            <a:endParaRPr>
              <a:solidFill>
                <a:schemeClr val="dk1"/>
              </a:solidFill>
              <a:latin typeface="Lato"/>
              <a:ea typeface="Lato"/>
              <a:cs typeface="Lato"/>
              <a:sym typeface="Lato"/>
            </a:endParaRPr>
          </a:p>
        </p:txBody>
      </p:sp>
      <p:sp>
        <p:nvSpPr>
          <p:cNvPr id="388" name="Google Shape;388;p46"/>
          <p:cNvSpPr txBox="1"/>
          <p:nvPr/>
        </p:nvSpPr>
        <p:spPr>
          <a:xfrm>
            <a:off x="3700450" y="3848363"/>
            <a:ext cx="1328700" cy="6156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ato"/>
                <a:ea typeface="Lato"/>
                <a:cs typeface="Lato"/>
                <a:sym typeface="Lato"/>
              </a:rPr>
              <a:t>Shiv Chauhan</a:t>
            </a:r>
            <a:br>
              <a:rPr lang="en">
                <a:solidFill>
                  <a:schemeClr val="dk1"/>
                </a:solidFill>
                <a:latin typeface="Lato"/>
                <a:ea typeface="Lato"/>
                <a:cs typeface="Lato"/>
                <a:sym typeface="Lato"/>
              </a:rPr>
            </a:br>
            <a:r>
              <a:rPr lang="en">
                <a:solidFill>
                  <a:schemeClr val="dk1"/>
                </a:solidFill>
                <a:latin typeface="Lato"/>
                <a:ea typeface="Lato"/>
                <a:cs typeface="Lato"/>
                <a:sym typeface="Lato"/>
              </a:rPr>
              <a:t>IIT Guwahati</a:t>
            </a:r>
            <a:endParaRPr>
              <a:solidFill>
                <a:schemeClr val="dk1"/>
              </a:solidFill>
              <a:latin typeface="Lato"/>
              <a:ea typeface="Lato"/>
              <a:cs typeface="Lato"/>
              <a:sym typeface="Lato"/>
            </a:endParaRPr>
          </a:p>
        </p:txBody>
      </p:sp>
      <p:sp>
        <p:nvSpPr>
          <p:cNvPr id="389" name="Google Shape;389;p46"/>
          <p:cNvSpPr txBox="1"/>
          <p:nvPr/>
        </p:nvSpPr>
        <p:spPr>
          <a:xfrm>
            <a:off x="5986450" y="3848363"/>
            <a:ext cx="1328700" cy="6156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ato"/>
                <a:ea typeface="Lato"/>
                <a:cs typeface="Lato"/>
                <a:sym typeface="Lato"/>
              </a:rPr>
              <a:t>Snigdha Jain</a:t>
            </a:r>
            <a:br>
              <a:rPr lang="en">
                <a:solidFill>
                  <a:schemeClr val="dk1"/>
                </a:solidFill>
                <a:latin typeface="Lato"/>
                <a:ea typeface="Lato"/>
                <a:cs typeface="Lato"/>
                <a:sym typeface="Lato"/>
              </a:rPr>
            </a:br>
            <a:r>
              <a:rPr lang="en">
                <a:solidFill>
                  <a:schemeClr val="dk1"/>
                </a:solidFill>
                <a:latin typeface="Lato"/>
                <a:ea typeface="Lato"/>
                <a:cs typeface="Lato"/>
                <a:sym typeface="Lato"/>
              </a:rPr>
              <a:t>IIT Guwahati</a:t>
            </a:r>
            <a:endParaRPr>
              <a:solidFill>
                <a:schemeClr val="dk1"/>
              </a:solidFill>
              <a:latin typeface="Lato"/>
              <a:ea typeface="Lato"/>
              <a:cs typeface="Lato"/>
              <a:sym typeface="Lato"/>
            </a:endParaRPr>
          </a:p>
        </p:txBody>
      </p:sp>
      <p:sp>
        <p:nvSpPr>
          <p:cNvPr id="390" name="Google Shape;390;p46"/>
          <p:cNvSpPr txBox="1"/>
          <p:nvPr/>
        </p:nvSpPr>
        <p:spPr>
          <a:xfrm>
            <a:off x="3462763" y="114450"/>
            <a:ext cx="174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Questrial"/>
                <a:ea typeface="Questrial"/>
                <a:cs typeface="Questrial"/>
                <a:sym typeface="Questrial"/>
              </a:rPr>
              <a:t>MEET THE TEAM</a:t>
            </a:r>
            <a:endParaRPr b="1">
              <a:latin typeface="Questrial"/>
              <a:ea typeface="Questrial"/>
              <a:cs typeface="Questrial"/>
              <a:sym typeface="Quest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4" name="Shape 394"/>
        <p:cNvGrpSpPr/>
        <p:nvPr/>
      </p:nvGrpSpPr>
      <p:grpSpPr>
        <a:xfrm>
          <a:off x="0" y="0"/>
          <a:ext cx="0" cy="0"/>
          <a:chOff x="0" y="0"/>
          <a:chExt cx="0" cy="0"/>
        </a:xfrm>
      </p:grpSpPr>
      <p:sp>
        <p:nvSpPr>
          <p:cNvPr id="395" name="Google Shape;395;p47"/>
          <p:cNvSpPr txBox="1"/>
          <p:nvPr>
            <p:ph type="title"/>
          </p:nvPr>
        </p:nvSpPr>
        <p:spPr>
          <a:xfrm>
            <a:off x="713250" y="1407513"/>
            <a:ext cx="7717500" cy="129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396" name="Google Shape;396;p47"/>
          <p:cNvSpPr txBox="1"/>
          <p:nvPr/>
        </p:nvSpPr>
        <p:spPr>
          <a:xfrm>
            <a:off x="2461550" y="3435125"/>
            <a:ext cx="44454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Questrial"/>
              <a:ea typeface="Questrial"/>
              <a:cs typeface="Questrial"/>
              <a:sym typeface="Quest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idx="15" type="title"/>
          </p:nvPr>
        </p:nvSpPr>
        <p:spPr>
          <a:xfrm>
            <a:off x="713225" y="2198800"/>
            <a:ext cx="3416400" cy="52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Table of contents</a:t>
            </a:r>
            <a:endParaRPr b="1">
              <a:solidFill>
                <a:schemeClr val="lt1"/>
              </a:solidFill>
            </a:endParaRPr>
          </a:p>
        </p:txBody>
      </p:sp>
      <p:cxnSp>
        <p:nvCxnSpPr>
          <p:cNvPr id="227" name="Google Shape;227;p33"/>
          <p:cNvCxnSpPr/>
          <p:nvPr/>
        </p:nvCxnSpPr>
        <p:spPr>
          <a:xfrm>
            <a:off x="819525" y="3102205"/>
            <a:ext cx="647100" cy="0"/>
          </a:xfrm>
          <a:prstGeom prst="straightConnector1">
            <a:avLst/>
          </a:prstGeom>
          <a:noFill/>
          <a:ln cap="flat" cmpd="sng" w="19050">
            <a:solidFill>
              <a:schemeClr val="lt1"/>
            </a:solidFill>
            <a:prstDash val="solid"/>
            <a:round/>
            <a:headEnd len="med" w="med" type="none"/>
            <a:tailEnd len="med" w="med" type="none"/>
          </a:ln>
        </p:spPr>
      </p:cxnSp>
      <p:sp>
        <p:nvSpPr>
          <p:cNvPr id="228" name="Google Shape;228;p33"/>
          <p:cNvSpPr txBox="1"/>
          <p:nvPr>
            <p:ph idx="2" type="title"/>
          </p:nvPr>
        </p:nvSpPr>
        <p:spPr>
          <a:xfrm>
            <a:off x="4696721" y="1116943"/>
            <a:ext cx="684600" cy="290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229" name="Google Shape;229;p33"/>
          <p:cNvSpPr txBox="1"/>
          <p:nvPr>
            <p:ph idx="3" type="title"/>
          </p:nvPr>
        </p:nvSpPr>
        <p:spPr>
          <a:xfrm>
            <a:off x="4751825" y="1594990"/>
            <a:ext cx="684600" cy="400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230" name="Google Shape;230;p33"/>
          <p:cNvSpPr txBox="1"/>
          <p:nvPr>
            <p:ph idx="7" type="title"/>
          </p:nvPr>
        </p:nvSpPr>
        <p:spPr>
          <a:xfrm>
            <a:off x="4751821" y="2127205"/>
            <a:ext cx="684600" cy="290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231" name="Google Shape;231;p33"/>
          <p:cNvSpPr txBox="1"/>
          <p:nvPr>
            <p:ph idx="8" type="title"/>
          </p:nvPr>
        </p:nvSpPr>
        <p:spPr>
          <a:xfrm>
            <a:off x="4751821" y="2687953"/>
            <a:ext cx="684600" cy="290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232" name="Google Shape;232;p33"/>
          <p:cNvSpPr txBox="1"/>
          <p:nvPr/>
        </p:nvSpPr>
        <p:spPr>
          <a:xfrm>
            <a:off x="5482350" y="1051075"/>
            <a:ext cx="33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estrial"/>
                <a:ea typeface="Questrial"/>
                <a:cs typeface="Questrial"/>
                <a:sym typeface="Questrial"/>
              </a:rPr>
              <a:t>Problem Overview</a:t>
            </a:r>
            <a:endParaRPr>
              <a:latin typeface="Questrial"/>
              <a:ea typeface="Questrial"/>
              <a:cs typeface="Questrial"/>
              <a:sym typeface="Questrial"/>
            </a:endParaRPr>
          </a:p>
        </p:txBody>
      </p:sp>
      <p:sp>
        <p:nvSpPr>
          <p:cNvPr id="233" name="Google Shape;233;p33"/>
          <p:cNvSpPr txBox="1"/>
          <p:nvPr/>
        </p:nvSpPr>
        <p:spPr>
          <a:xfrm>
            <a:off x="5482350" y="1589538"/>
            <a:ext cx="33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estrial"/>
                <a:ea typeface="Questrial"/>
                <a:cs typeface="Questrial"/>
                <a:sym typeface="Questrial"/>
              </a:rPr>
              <a:t>High Level Implementation </a:t>
            </a:r>
            <a:endParaRPr>
              <a:latin typeface="Questrial"/>
              <a:ea typeface="Questrial"/>
              <a:cs typeface="Questrial"/>
              <a:sym typeface="Questrial"/>
            </a:endParaRPr>
          </a:p>
        </p:txBody>
      </p:sp>
      <p:sp>
        <p:nvSpPr>
          <p:cNvPr id="234" name="Google Shape;234;p33"/>
          <p:cNvSpPr txBox="1"/>
          <p:nvPr/>
        </p:nvSpPr>
        <p:spPr>
          <a:xfrm>
            <a:off x="5482350" y="2072288"/>
            <a:ext cx="33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estrial"/>
                <a:ea typeface="Questrial"/>
                <a:cs typeface="Questrial"/>
                <a:sym typeface="Questrial"/>
              </a:rPr>
              <a:t>Model Architecture</a:t>
            </a:r>
            <a:endParaRPr>
              <a:latin typeface="Questrial"/>
              <a:ea typeface="Questrial"/>
              <a:cs typeface="Questrial"/>
              <a:sym typeface="Questrial"/>
            </a:endParaRPr>
          </a:p>
        </p:txBody>
      </p:sp>
      <p:sp>
        <p:nvSpPr>
          <p:cNvPr id="235" name="Google Shape;235;p33"/>
          <p:cNvSpPr txBox="1"/>
          <p:nvPr/>
        </p:nvSpPr>
        <p:spPr>
          <a:xfrm>
            <a:off x="5482350" y="2625425"/>
            <a:ext cx="33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estrial"/>
                <a:ea typeface="Questrial"/>
                <a:cs typeface="Questrial"/>
                <a:sym typeface="Questrial"/>
              </a:rPr>
              <a:t>Centralized Dashboard</a:t>
            </a:r>
            <a:endParaRPr>
              <a:latin typeface="Questrial"/>
              <a:ea typeface="Questrial"/>
              <a:cs typeface="Questrial"/>
              <a:sym typeface="Questrial"/>
            </a:endParaRPr>
          </a:p>
        </p:txBody>
      </p:sp>
      <p:sp>
        <p:nvSpPr>
          <p:cNvPr id="236" name="Google Shape;236;p33"/>
          <p:cNvSpPr txBox="1"/>
          <p:nvPr>
            <p:ph idx="8" type="title"/>
          </p:nvPr>
        </p:nvSpPr>
        <p:spPr>
          <a:xfrm>
            <a:off x="4751821" y="3213715"/>
            <a:ext cx="684600" cy="290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05</a:t>
            </a:r>
            <a:endParaRPr/>
          </a:p>
        </p:txBody>
      </p:sp>
      <p:sp>
        <p:nvSpPr>
          <p:cNvPr id="237" name="Google Shape;237;p33"/>
          <p:cNvSpPr txBox="1"/>
          <p:nvPr/>
        </p:nvSpPr>
        <p:spPr>
          <a:xfrm>
            <a:off x="5482350" y="3158825"/>
            <a:ext cx="33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estrial"/>
                <a:ea typeface="Questrial"/>
                <a:cs typeface="Questrial"/>
                <a:sym typeface="Questrial"/>
              </a:rPr>
              <a:t>Key Performance Indicators</a:t>
            </a:r>
            <a:endParaRPr>
              <a:latin typeface="Questrial"/>
              <a:ea typeface="Questrial"/>
              <a:cs typeface="Questrial"/>
              <a:sym typeface="Questrial"/>
            </a:endParaRPr>
          </a:p>
        </p:txBody>
      </p:sp>
      <p:sp>
        <p:nvSpPr>
          <p:cNvPr id="238" name="Google Shape;238;p33"/>
          <p:cNvSpPr txBox="1"/>
          <p:nvPr>
            <p:ph idx="8" type="title"/>
          </p:nvPr>
        </p:nvSpPr>
        <p:spPr>
          <a:xfrm>
            <a:off x="4751821" y="3747115"/>
            <a:ext cx="684600" cy="290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06</a:t>
            </a:r>
            <a:endParaRPr/>
          </a:p>
        </p:txBody>
      </p:sp>
      <p:sp>
        <p:nvSpPr>
          <p:cNvPr id="239" name="Google Shape;239;p33"/>
          <p:cNvSpPr txBox="1"/>
          <p:nvPr/>
        </p:nvSpPr>
        <p:spPr>
          <a:xfrm>
            <a:off x="5482350" y="3692225"/>
            <a:ext cx="33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estrial"/>
                <a:ea typeface="Questrial"/>
                <a:cs typeface="Questrial"/>
                <a:sym typeface="Questrial"/>
              </a:rPr>
              <a:t>Scalability and Future Scope</a:t>
            </a:r>
            <a:endParaRPr>
              <a:latin typeface="Questrial"/>
              <a:ea typeface="Questrial"/>
              <a:cs typeface="Questrial"/>
              <a:sym typeface="Questrial"/>
            </a:endParaRPr>
          </a:p>
        </p:txBody>
      </p:sp>
      <p:sp>
        <p:nvSpPr>
          <p:cNvPr id="240" name="Google Shape;240;p33"/>
          <p:cNvSpPr txBox="1"/>
          <p:nvPr>
            <p:ph idx="8" type="title"/>
          </p:nvPr>
        </p:nvSpPr>
        <p:spPr>
          <a:xfrm>
            <a:off x="4751821" y="4280515"/>
            <a:ext cx="684600" cy="290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07</a:t>
            </a:r>
            <a:endParaRPr/>
          </a:p>
        </p:txBody>
      </p:sp>
      <p:sp>
        <p:nvSpPr>
          <p:cNvPr id="241" name="Google Shape;241;p33"/>
          <p:cNvSpPr txBox="1"/>
          <p:nvPr/>
        </p:nvSpPr>
        <p:spPr>
          <a:xfrm>
            <a:off x="5482350" y="4225625"/>
            <a:ext cx="33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estrial"/>
                <a:ea typeface="Questrial"/>
                <a:cs typeface="Questrial"/>
                <a:sym typeface="Questrial"/>
              </a:rPr>
              <a:t>Plan of deployment of code</a:t>
            </a:r>
            <a:endParaRPr>
              <a:latin typeface="Questrial"/>
              <a:ea typeface="Questrial"/>
              <a:cs typeface="Questrial"/>
              <a:sym typeface="Quest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5" name="Shape 245"/>
        <p:cNvGrpSpPr/>
        <p:nvPr/>
      </p:nvGrpSpPr>
      <p:grpSpPr>
        <a:xfrm>
          <a:off x="0" y="0"/>
          <a:ext cx="0" cy="0"/>
          <a:chOff x="0" y="0"/>
          <a:chExt cx="0" cy="0"/>
        </a:xfrm>
      </p:grpSpPr>
      <p:sp>
        <p:nvSpPr>
          <p:cNvPr id="246" name="Google Shape;246;p34"/>
          <p:cNvSpPr txBox="1"/>
          <p:nvPr>
            <p:ph type="title"/>
          </p:nvPr>
        </p:nvSpPr>
        <p:spPr>
          <a:xfrm>
            <a:off x="970375" y="101025"/>
            <a:ext cx="7533900" cy="64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PRoblem STATEMENT</a:t>
            </a:r>
            <a:endParaRPr sz="3600"/>
          </a:p>
        </p:txBody>
      </p:sp>
      <p:cxnSp>
        <p:nvCxnSpPr>
          <p:cNvPr id="247" name="Google Shape;247;p34"/>
          <p:cNvCxnSpPr/>
          <p:nvPr/>
        </p:nvCxnSpPr>
        <p:spPr>
          <a:xfrm>
            <a:off x="2835750" y="743920"/>
            <a:ext cx="3472500" cy="0"/>
          </a:xfrm>
          <a:prstGeom prst="straightConnector1">
            <a:avLst/>
          </a:prstGeom>
          <a:noFill/>
          <a:ln cap="flat" cmpd="sng" w="19050">
            <a:solidFill>
              <a:schemeClr val="dk2"/>
            </a:solidFill>
            <a:prstDash val="solid"/>
            <a:round/>
            <a:headEnd len="med" w="med" type="none"/>
            <a:tailEnd len="med" w="med" type="none"/>
          </a:ln>
        </p:spPr>
      </p:cxnSp>
      <p:sp>
        <p:nvSpPr>
          <p:cNvPr id="248" name="Google Shape;248;p34"/>
          <p:cNvSpPr txBox="1"/>
          <p:nvPr/>
        </p:nvSpPr>
        <p:spPr>
          <a:xfrm>
            <a:off x="1073750" y="1181175"/>
            <a:ext cx="72468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The problem being addressed is analysing various call recordings by converting speech to text and then performing sentiment analysis and estimating user satisfaction.</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We chose this problem statement because of its wide application. With India being home to many regional and native languages, it is a major problem of understanding what the user speaks. By performing speech translation we can bridge the language gaps between customers and users.</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Another reason for choosing this problem statement is looking at the business perspective. By performing sentiment analysis and analysing calls to estimate customer satisfaction, the companies will be able to make both qualitative and quantitative use of the data that is available to them. </a:t>
            </a:r>
            <a:endParaRPr>
              <a:solidFill>
                <a:schemeClr val="lt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52" name="Shape 252"/>
        <p:cNvGrpSpPr/>
        <p:nvPr/>
      </p:nvGrpSpPr>
      <p:grpSpPr>
        <a:xfrm>
          <a:off x="0" y="0"/>
          <a:ext cx="0" cy="0"/>
          <a:chOff x="0" y="0"/>
          <a:chExt cx="0" cy="0"/>
        </a:xfrm>
      </p:grpSpPr>
      <p:cxnSp>
        <p:nvCxnSpPr>
          <p:cNvPr id="253" name="Google Shape;253;p35"/>
          <p:cNvCxnSpPr/>
          <p:nvPr/>
        </p:nvCxnSpPr>
        <p:spPr>
          <a:xfrm>
            <a:off x="4248450" y="1263460"/>
            <a:ext cx="647100" cy="0"/>
          </a:xfrm>
          <a:prstGeom prst="straightConnector1">
            <a:avLst/>
          </a:prstGeom>
          <a:noFill/>
          <a:ln cap="flat" cmpd="sng" w="19050">
            <a:solidFill>
              <a:schemeClr val="dk1"/>
            </a:solidFill>
            <a:prstDash val="solid"/>
            <a:round/>
            <a:headEnd len="med" w="med" type="none"/>
            <a:tailEnd len="med" w="med" type="none"/>
          </a:ln>
        </p:spPr>
      </p:cxnSp>
      <p:pic>
        <p:nvPicPr>
          <p:cNvPr id="254" name="Google Shape;254;p35">
            <a:hlinkClick r:id="rId3"/>
          </p:cNvPr>
          <p:cNvPicPr preferRelativeResize="0"/>
          <p:nvPr/>
        </p:nvPicPr>
        <p:blipFill>
          <a:blip r:embed="rId4">
            <a:alphaModFix/>
          </a:blip>
          <a:stretch>
            <a:fillRect/>
          </a:stretch>
        </p:blipFill>
        <p:spPr>
          <a:xfrm>
            <a:off x="3008500" y="91850"/>
            <a:ext cx="5997876" cy="4959799"/>
          </a:xfrm>
          <a:prstGeom prst="rect">
            <a:avLst/>
          </a:prstGeom>
          <a:noFill/>
          <a:ln>
            <a:noFill/>
          </a:ln>
        </p:spPr>
      </p:pic>
      <p:sp>
        <p:nvSpPr>
          <p:cNvPr id="255" name="Google Shape;255;p35"/>
          <p:cNvSpPr txBox="1"/>
          <p:nvPr>
            <p:ph type="title"/>
          </p:nvPr>
        </p:nvSpPr>
        <p:spPr>
          <a:xfrm>
            <a:off x="-1117125" y="601050"/>
            <a:ext cx="7359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High level </a:t>
            </a:r>
            <a:endParaRPr/>
          </a:p>
          <a:p>
            <a:pPr indent="0" lvl="0" marL="0" rtl="0" algn="ctr">
              <a:spcBef>
                <a:spcPts val="0"/>
              </a:spcBef>
              <a:spcAft>
                <a:spcPts val="0"/>
              </a:spcAft>
              <a:buNone/>
            </a:pPr>
            <a:r>
              <a:rPr lang="en"/>
              <a:t>implementation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6"/>
          <p:cNvSpPr txBox="1"/>
          <p:nvPr>
            <p:ph type="title"/>
          </p:nvPr>
        </p:nvSpPr>
        <p:spPr>
          <a:xfrm>
            <a:off x="5076025" y="1522850"/>
            <a:ext cx="3858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lt1"/>
                </a:solidFill>
              </a:rPr>
              <a:t>TECHSTACKS</a:t>
            </a:r>
            <a:r>
              <a:rPr lang="en">
                <a:solidFill>
                  <a:schemeClr val="lt1"/>
                </a:solidFill>
              </a:rPr>
              <a:t> </a:t>
            </a:r>
            <a:endParaRPr>
              <a:solidFill>
                <a:schemeClr val="lt1"/>
              </a:solidFill>
            </a:endParaRPr>
          </a:p>
        </p:txBody>
      </p:sp>
      <p:cxnSp>
        <p:nvCxnSpPr>
          <p:cNvPr id="261" name="Google Shape;261;p36"/>
          <p:cNvCxnSpPr/>
          <p:nvPr/>
        </p:nvCxnSpPr>
        <p:spPr>
          <a:xfrm>
            <a:off x="5361475" y="2103757"/>
            <a:ext cx="647100" cy="0"/>
          </a:xfrm>
          <a:prstGeom prst="straightConnector1">
            <a:avLst/>
          </a:prstGeom>
          <a:noFill/>
          <a:ln cap="flat" cmpd="sng" w="19050">
            <a:solidFill>
              <a:schemeClr val="lt1"/>
            </a:solidFill>
            <a:prstDash val="solid"/>
            <a:round/>
            <a:headEnd len="med" w="med" type="none"/>
            <a:tailEnd len="med" w="med" type="none"/>
          </a:ln>
        </p:spPr>
      </p:cxnSp>
      <p:sp>
        <p:nvSpPr>
          <p:cNvPr id="262" name="Google Shape;262;p36"/>
          <p:cNvSpPr txBox="1"/>
          <p:nvPr>
            <p:ph idx="4294967295" type="subTitle"/>
          </p:nvPr>
        </p:nvSpPr>
        <p:spPr>
          <a:xfrm>
            <a:off x="183650" y="2296250"/>
            <a:ext cx="1699200" cy="827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sz="1300"/>
              <a:t>React JS</a:t>
            </a:r>
            <a:br>
              <a:rPr lang="en" sz="1300"/>
            </a:br>
            <a:endParaRPr sz="100"/>
          </a:p>
          <a:p>
            <a:pPr indent="-311150" lvl="0" marL="457200" rtl="0" algn="l">
              <a:spcBef>
                <a:spcPts val="0"/>
              </a:spcBef>
              <a:spcAft>
                <a:spcPts val="0"/>
              </a:spcAft>
              <a:buSzPts val="1300"/>
              <a:buAutoNum type="arabicPeriod"/>
            </a:pPr>
            <a:r>
              <a:rPr lang="en" sz="1300"/>
              <a:t>Chart JS </a:t>
            </a:r>
            <a:endParaRPr sz="1300">
              <a:latin typeface="Didact Gothic"/>
              <a:ea typeface="Didact Gothic"/>
              <a:cs typeface="Didact Gothic"/>
              <a:sym typeface="Didact Gothic"/>
            </a:endParaRPr>
          </a:p>
          <a:p>
            <a:pPr indent="0" lvl="0" marL="0" rtl="0" algn="l">
              <a:spcBef>
                <a:spcPts val="1600"/>
              </a:spcBef>
              <a:spcAft>
                <a:spcPts val="1600"/>
              </a:spcAft>
              <a:buNone/>
            </a:pPr>
            <a:r>
              <a:t/>
            </a:r>
            <a:endParaRPr>
              <a:latin typeface="Didact Gothic"/>
              <a:ea typeface="Didact Gothic"/>
              <a:cs typeface="Didact Gothic"/>
              <a:sym typeface="Didact Gothic"/>
            </a:endParaRPr>
          </a:p>
        </p:txBody>
      </p:sp>
      <p:sp>
        <p:nvSpPr>
          <p:cNvPr id="263" name="Google Shape;263;p36"/>
          <p:cNvSpPr txBox="1"/>
          <p:nvPr>
            <p:ph idx="4294967295" type="subTitle"/>
          </p:nvPr>
        </p:nvSpPr>
        <p:spPr>
          <a:xfrm>
            <a:off x="2543425" y="2214650"/>
            <a:ext cx="2269500" cy="990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sz="1300"/>
              <a:t>FLASK</a:t>
            </a:r>
            <a:br>
              <a:rPr lang="en" sz="1300"/>
            </a:br>
            <a:endParaRPr sz="300"/>
          </a:p>
          <a:p>
            <a:pPr indent="-311150" lvl="0" marL="457200" rtl="0" algn="l">
              <a:spcBef>
                <a:spcPts val="0"/>
              </a:spcBef>
              <a:spcAft>
                <a:spcPts val="0"/>
              </a:spcAft>
              <a:buSzPts val="1300"/>
              <a:buAutoNum type="arabicPeriod"/>
            </a:pPr>
            <a:r>
              <a:rPr lang="en" sz="1300"/>
              <a:t>Azure Cognitive and Language services</a:t>
            </a:r>
            <a:endParaRPr sz="1300"/>
          </a:p>
        </p:txBody>
      </p:sp>
      <p:sp>
        <p:nvSpPr>
          <p:cNvPr id="264" name="Google Shape;264;p36"/>
          <p:cNvSpPr txBox="1"/>
          <p:nvPr>
            <p:ph idx="4294967295" type="title"/>
          </p:nvPr>
        </p:nvSpPr>
        <p:spPr>
          <a:xfrm>
            <a:off x="330625" y="1595725"/>
            <a:ext cx="2002500" cy="4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Frontend</a:t>
            </a:r>
            <a:endParaRPr sz="2200"/>
          </a:p>
        </p:txBody>
      </p:sp>
      <p:sp>
        <p:nvSpPr>
          <p:cNvPr id="265" name="Google Shape;265;p36"/>
          <p:cNvSpPr txBox="1"/>
          <p:nvPr>
            <p:ph idx="4294967295" type="title"/>
          </p:nvPr>
        </p:nvSpPr>
        <p:spPr>
          <a:xfrm>
            <a:off x="2926425" y="1595725"/>
            <a:ext cx="1959300" cy="30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Backend</a:t>
            </a:r>
            <a:endParaRPr sz="2200"/>
          </a:p>
        </p:txBody>
      </p:sp>
      <p:cxnSp>
        <p:nvCxnSpPr>
          <p:cNvPr id="266" name="Google Shape;266;p36"/>
          <p:cNvCxnSpPr/>
          <p:nvPr/>
        </p:nvCxnSpPr>
        <p:spPr>
          <a:xfrm>
            <a:off x="814977" y="2065970"/>
            <a:ext cx="647100" cy="0"/>
          </a:xfrm>
          <a:prstGeom prst="straightConnector1">
            <a:avLst/>
          </a:prstGeom>
          <a:noFill/>
          <a:ln cap="flat" cmpd="sng" w="19050">
            <a:solidFill>
              <a:schemeClr val="dk1"/>
            </a:solidFill>
            <a:prstDash val="solid"/>
            <a:round/>
            <a:headEnd len="med" w="med" type="none"/>
            <a:tailEnd len="med" w="med" type="none"/>
          </a:ln>
        </p:spPr>
      </p:cxnSp>
      <p:cxnSp>
        <p:nvCxnSpPr>
          <p:cNvPr id="267" name="Google Shape;267;p36"/>
          <p:cNvCxnSpPr/>
          <p:nvPr/>
        </p:nvCxnSpPr>
        <p:spPr>
          <a:xfrm>
            <a:off x="4885727" y="2338445"/>
            <a:ext cx="647100" cy="0"/>
          </a:xfrm>
          <a:prstGeom prst="straightConnector1">
            <a:avLst/>
          </a:prstGeom>
          <a:noFill/>
          <a:ln cap="flat" cmpd="sng" w="19050">
            <a:solidFill>
              <a:schemeClr val="dk1"/>
            </a:solidFill>
            <a:prstDash val="solid"/>
            <a:round/>
            <a:headEnd len="med" w="med" type="none"/>
            <a:tailEnd len="med" w="med" type="none"/>
          </a:ln>
        </p:spPr>
      </p:cxnSp>
      <p:cxnSp>
        <p:nvCxnSpPr>
          <p:cNvPr id="268" name="Google Shape;268;p36"/>
          <p:cNvCxnSpPr/>
          <p:nvPr/>
        </p:nvCxnSpPr>
        <p:spPr>
          <a:xfrm>
            <a:off x="3135002" y="2065970"/>
            <a:ext cx="64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72" name="Shape 272"/>
        <p:cNvGrpSpPr/>
        <p:nvPr/>
      </p:nvGrpSpPr>
      <p:grpSpPr>
        <a:xfrm>
          <a:off x="0" y="0"/>
          <a:ext cx="0" cy="0"/>
          <a:chOff x="0" y="0"/>
          <a:chExt cx="0" cy="0"/>
        </a:xfrm>
      </p:grpSpPr>
      <p:sp>
        <p:nvSpPr>
          <p:cNvPr id="273" name="Google Shape;273;p37"/>
          <p:cNvSpPr txBox="1"/>
          <p:nvPr>
            <p:ph type="title"/>
          </p:nvPr>
        </p:nvSpPr>
        <p:spPr>
          <a:xfrm>
            <a:off x="1383600" y="2335950"/>
            <a:ext cx="63768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AZURE TOOLS AND RESOURCES</a:t>
            </a:r>
            <a:endParaRPr b="1" sz="1700"/>
          </a:p>
        </p:txBody>
      </p:sp>
      <p:sp>
        <p:nvSpPr>
          <p:cNvPr id="274" name="Google Shape;274;p37"/>
          <p:cNvSpPr txBox="1"/>
          <p:nvPr>
            <p:ph idx="2" type="title"/>
          </p:nvPr>
        </p:nvSpPr>
        <p:spPr>
          <a:xfrm>
            <a:off x="183700" y="508250"/>
            <a:ext cx="4133100" cy="33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1. Language identification</a:t>
            </a:r>
            <a:endParaRPr sz="1400"/>
          </a:p>
        </p:txBody>
      </p:sp>
      <p:sp>
        <p:nvSpPr>
          <p:cNvPr id="275" name="Google Shape;275;p37"/>
          <p:cNvSpPr txBox="1"/>
          <p:nvPr>
            <p:ph idx="1" type="subTitle"/>
          </p:nvPr>
        </p:nvSpPr>
        <p:spPr>
          <a:xfrm>
            <a:off x="603000" y="893500"/>
            <a:ext cx="3134100" cy="1391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200">
                <a:solidFill>
                  <a:schemeClr val="accent1"/>
                </a:solidFill>
                <a:highlight>
                  <a:schemeClr val="accent5"/>
                </a:highlight>
                <a:latin typeface="Lato"/>
                <a:ea typeface="Lato"/>
                <a:cs typeface="Lato"/>
                <a:sym typeface="Lato"/>
              </a:rPr>
              <a:t>This library helps us to detect languages in the audio. As, our audio contains mixture of languages, We use </a:t>
            </a:r>
            <a:r>
              <a:rPr b="1" lang="en" sz="1200">
                <a:solidFill>
                  <a:srgbClr val="667E92"/>
                </a:solidFill>
                <a:highlight>
                  <a:schemeClr val="accent5"/>
                </a:highlight>
                <a:latin typeface="Lato"/>
                <a:ea typeface="Lato"/>
                <a:cs typeface="Lato"/>
                <a:sym typeface="Lato"/>
              </a:rPr>
              <a:t>Continuous LID</a:t>
            </a:r>
            <a:r>
              <a:rPr lang="en" sz="1200">
                <a:solidFill>
                  <a:schemeClr val="accent1"/>
                </a:solidFill>
                <a:highlight>
                  <a:schemeClr val="accent5"/>
                </a:highlight>
                <a:latin typeface="Lato"/>
                <a:ea typeface="Lato"/>
                <a:cs typeface="Lato"/>
                <a:sym typeface="Lato"/>
              </a:rPr>
              <a:t> provided by Azure to  identify multiple languages for the duration of the audio.</a:t>
            </a:r>
            <a:endParaRPr>
              <a:solidFill>
                <a:schemeClr val="accent1"/>
              </a:solidFill>
            </a:endParaRPr>
          </a:p>
          <a:p>
            <a:pPr indent="0" lvl="0" marL="0" rtl="0" algn="ctr">
              <a:spcBef>
                <a:spcPts val="0"/>
              </a:spcBef>
              <a:spcAft>
                <a:spcPts val="0"/>
              </a:spcAft>
              <a:buNone/>
            </a:pPr>
            <a:r>
              <a:t/>
            </a:r>
            <a:endParaRPr/>
          </a:p>
        </p:txBody>
      </p:sp>
      <p:sp>
        <p:nvSpPr>
          <p:cNvPr id="276" name="Google Shape;276;p37"/>
          <p:cNvSpPr txBox="1"/>
          <p:nvPr>
            <p:ph idx="3" type="title"/>
          </p:nvPr>
        </p:nvSpPr>
        <p:spPr>
          <a:xfrm>
            <a:off x="5658100" y="3094950"/>
            <a:ext cx="2948700" cy="33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4. Speech Translation</a:t>
            </a:r>
            <a:endParaRPr sz="1400"/>
          </a:p>
        </p:txBody>
      </p:sp>
      <p:sp>
        <p:nvSpPr>
          <p:cNvPr id="277" name="Google Shape;277;p37"/>
          <p:cNvSpPr txBox="1"/>
          <p:nvPr>
            <p:ph idx="4" type="subTitle"/>
          </p:nvPr>
        </p:nvSpPr>
        <p:spPr>
          <a:xfrm>
            <a:off x="5388100" y="3512600"/>
            <a:ext cx="3488700" cy="807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200">
                <a:solidFill>
                  <a:srgbClr val="4A4548"/>
                </a:solidFill>
                <a:highlight>
                  <a:schemeClr val="accent5"/>
                </a:highlight>
                <a:latin typeface="Lato"/>
                <a:ea typeface="Lato"/>
                <a:cs typeface="Lato"/>
                <a:sym typeface="Lato"/>
              </a:rPr>
              <a:t>After recognizing the language in the audio and transcribing the audio to text, we then translate the entire call recording to a common language english using Azure’s </a:t>
            </a:r>
            <a:r>
              <a:rPr b="1" lang="en" sz="1200">
                <a:solidFill>
                  <a:srgbClr val="667E92"/>
                </a:solidFill>
                <a:highlight>
                  <a:schemeClr val="accent5"/>
                </a:highlight>
                <a:latin typeface="Lato"/>
                <a:ea typeface="Lato"/>
                <a:cs typeface="Lato"/>
                <a:sym typeface="Lato"/>
              </a:rPr>
              <a:t>TranslationRecognizer</a:t>
            </a:r>
            <a:r>
              <a:rPr lang="en" sz="1200">
                <a:solidFill>
                  <a:srgbClr val="4A4548"/>
                </a:solidFill>
                <a:highlight>
                  <a:schemeClr val="accent5"/>
                </a:highlight>
                <a:latin typeface="Lato"/>
                <a:ea typeface="Lato"/>
                <a:cs typeface="Lato"/>
                <a:sym typeface="Lato"/>
              </a:rPr>
              <a:t>. </a:t>
            </a:r>
            <a:endParaRPr sz="1200">
              <a:solidFill>
                <a:srgbClr val="4A4548"/>
              </a:solidFill>
              <a:highlight>
                <a:schemeClr val="accent5"/>
              </a:highlight>
              <a:latin typeface="Lato"/>
              <a:ea typeface="Lato"/>
              <a:cs typeface="Lato"/>
              <a:sym typeface="Lato"/>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78" name="Google Shape;278;p37"/>
          <p:cNvSpPr txBox="1"/>
          <p:nvPr>
            <p:ph idx="5" type="title"/>
          </p:nvPr>
        </p:nvSpPr>
        <p:spPr>
          <a:xfrm>
            <a:off x="5814000" y="539500"/>
            <a:ext cx="2702100" cy="33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2. </a:t>
            </a:r>
            <a:r>
              <a:rPr lang="en" sz="1500"/>
              <a:t>Speech Recognition</a:t>
            </a:r>
            <a:endParaRPr sz="1500"/>
          </a:p>
        </p:txBody>
      </p:sp>
      <p:sp>
        <p:nvSpPr>
          <p:cNvPr id="279" name="Google Shape;279;p37"/>
          <p:cNvSpPr txBox="1"/>
          <p:nvPr>
            <p:ph idx="6" type="subTitle"/>
          </p:nvPr>
        </p:nvSpPr>
        <p:spPr>
          <a:xfrm>
            <a:off x="5657250" y="996950"/>
            <a:ext cx="2858700" cy="80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We use speechsdk’s </a:t>
            </a:r>
            <a:r>
              <a:rPr b="1" lang="en" sz="1200">
                <a:solidFill>
                  <a:srgbClr val="667E92"/>
                </a:solidFill>
                <a:latin typeface="Lato"/>
                <a:ea typeface="Lato"/>
                <a:cs typeface="Lato"/>
                <a:sym typeface="Lato"/>
              </a:rPr>
              <a:t>SpeechRecognizer</a:t>
            </a:r>
            <a:r>
              <a:rPr lang="en" sz="1200">
                <a:latin typeface="Lato"/>
                <a:ea typeface="Lato"/>
                <a:cs typeface="Lato"/>
                <a:sym typeface="Lato"/>
              </a:rPr>
              <a:t> after identifying the language in an audio source, to transcribe the audio/ speech to text.</a:t>
            </a:r>
            <a:endParaRPr sz="1200">
              <a:latin typeface="Lato"/>
              <a:ea typeface="Lato"/>
              <a:cs typeface="Lato"/>
              <a:sym typeface="Lato"/>
            </a:endParaRPr>
          </a:p>
          <a:p>
            <a:pPr indent="0" lvl="0" marL="0" rtl="0" algn="ctr">
              <a:spcBef>
                <a:spcPts val="0"/>
              </a:spcBef>
              <a:spcAft>
                <a:spcPts val="0"/>
              </a:spcAft>
              <a:buNone/>
            </a:pPr>
            <a:r>
              <a:t/>
            </a:r>
            <a:endParaRPr/>
          </a:p>
        </p:txBody>
      </p:sp>
      <p:sp>
        <p:nvSpPr>
          <p:cNvPr id="280" name="Google Shape;280;p37"/>
          <p:cNvSpPr/>
          <p:nvPr/>
        </p:nvSpPr>
        <p:spPr>
          <a:xfrm rot="10800000">
            <a:off x="1682775" y="205487"/>
            <a:ext cx="835500" cy="2598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7"/>
          <p:cNvSpPr/>
          <p:nvPr/>
        </p:nvSpPr>
        <p:spPr>
          <a:xfrm rot="10800000">
            <a:off x="1609300" y="2751388"/>
            <a:ext cx="835500" cy="2598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7"/>
          <p:cNvSpPr/>
          <p:nvPr/>
        </p:nvSpPr>
        <p:spPr>
          <a:xfrm rot="10800000">
            <a:off x="6625746" y="205487"/>
            <a:ext cx="835500" cy="2598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7"/>
          <p:cNvSpPr/>
          <p:nvPr/>
        </p:nvSpPr>
        <p:spPr>
          <a:xfrm rot="10800000">
            <a:off x="6625746" y="2751400"/>
            <a:ext cx="835500" cy="2598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4" name="Google Shape;284;p37"/>
          <p:cNvCxnSpPr/>
          <p:nvPr/>
        </p:nvCxnSpPr>
        <p:spPr>
          <a:xfrm>
            <a:off x="-22525" y="2564950"/>
            <a:ext cx="2858700" cy="0"/>
          </a:xfrm>
          <a:prstGeom prst="straightConnector1">
            <a:avLst/>
          </a:prstGeom>
          <a:noFill/>
          <a:ln cap="flat" cmpd="sng" w="19050">
            <a:solidFill>
              <a:schemeClr val="dk1"/>
            </a:solidFill>
            <a:prstDash val="solid"/>
            <a:round/>
            <a:headEnd len="med" w="med" type="none"/>
            <a:tailEnd len="med" w="med" type="none"/>
          </a:ln>
        </p:spPr>
      </p:cxnSp>
      <p:cxnSp>
        <p:nvCxnSpPr>
          <p:cNvPr id="285" name="Google Shape;285;p37"/>
          <p:cNvCxnSpPr/>
          <p:nvPr/>
        </p:nvCxnSpPr>
        <p:spPr>
          <a:xfrm>
            <a:off x="6285300" y="2571750"/>
            <a:ext cx="2858700" cy="0"/>
          </a:xfrm>
          <a:prstGeom prst="straightConnector1">
            <a:avLst/>
          </a:prstGeom>
          <a:noFill/>
          <a:ln cap="flat" cmpd="sng" w="19050">
            <a:solidFill>
              <a:schemeClr val="dk1"/>
            </a:solidFill>
            <a:prstDash val="solid"/>
            <a:round/>
            <a:headEnd len="med" w="med" type="none"/>
            <a:tailEnd len="med" w="med" type="none"/>
          </a:ln>
        </p:spPr>
      </p:cxnSp>
      <p:cxnSp>
        <p:nvCxnSpPr>
          <p:cNvPr id="286" name="Google Shape;286;p37"/>
          <p:cNvCxnSpPr/>
          <p:nvPr/>
        </p:nvCxnSpPr>
        <p:spPr>
          <a:xfrm>
            <a:off x="4572000" y="3179625"/>
            <a:ext cx="0" cy="930900"/>
          </a:xfrm>
          <a:prstGeom prst="straightConnector1">
            <a:avLst/>
          </a:prstGeom>
          <a:noFill/>
          <a:ln cap="flat" cmpd="sng" w="19050">
            <a:solidFill>
              <a:schemeClr val="dk1"/>
            </a:solidFill>
            <a:prstDash val="solid"/>
            <a:round/>
            <a:headEnd len="med" w="med" type="none"/>
            <a:tailEnd len="med" w="med" type="none"/>
          </a:ln>
        </p:spPr>
      </p:cxnSp>
      <p:cxnSp>
        <p:nvCxnSpPr>
          <p:cNvPr id="287" name="Google Shape;287;p37"/>
          <p:cNvCxnSpPr/>
          <p:nvPr/>
        </p:nvCxnSpPr>
        <p:spPr>
          <a:xfrm>
            <a:off x="4572000" y="1276600"/>
            <a:ext cx="0" cy="930900"/>
          </a:xfrm>
          <a:prstGeom prst="straightConnector1">
            <a:avLst/>
          </a:prstGeom>
          <a:noFill/>
          <a:ln cap="flat" cmpd="sng" w="19050">
            <a:solidFill>
              <a:schemeClr val="dk1"/>
            </a:solidFill>
            <a:prstDash val="solid"/>
            <a:round/>
            <a:headEnd len="med" w="med" type="none"/>
            <a:tailEnd len="med" w="med" type="none"/>
          </a:ln>
        </p:spPr>
      </p:cxnSp>
      <p:sp>
        <p:nvSpPr>
          <p:cNvPr id="288" name="Google Shape;288;p37"/>
          <p:cNvSpPr txBox="1"/>
          <p:nvPr>
            <p:ph idx="3" type="title"/>
          </p:nvPr>
        </p:nvSpPr>
        <p:spPr>
          <a:xfrm>
            <a:off x="695700" y="3032600"/>
            <a:ext cx="2948700" cy="33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3. Speaker Diarization</a:t>
            </a:r>
            <a:endParaRPr sz="1400"/>
          </a:p>
        </p:txBody>
      </p:sp>
      <p:sp>
        <p:nvSpPr>
          <p:cNvPr id="289" name="Google Shape;289;p37"/>
          <p:cNvSpPr txBox="1"/>
          <p:nvPr>
            <p:ph idx="4" type="subTitle"/>
          </p:nvPr>
        </p:nvSpPr>
        <p:spPr>
          <a:xfrm>
            <a:off x="425700" y="3450250"/>
            <a:ext cx="3488700" cy="807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200">
                <a:solidFill>
                  <a:srgbClr val="4A4548"/>
                </a:solidFill>
                <a:highlight>
                  <a:schemeClr val="accent5"/>
                </a:highlight>
                <a:latin typeface="Lato"/>
                <a:ea typeface="Lato"/>
                <a:cs typeface="Lato"/>
                <a:sym typeface="Lato"/>
              </a:rPr>
              <a:t>We perform speaker diarization to identify the customer in the speaker to perform sentiment analysis on the sentences spoken by customers.</a:t>
            </a:r>
            <a:endParaRPr sz="1200">
              <a:solidFill>
                <a:srgbClr val="4A4548"/>
              </a:solidFill>
              <a:highlight>
                <a:schemeClr val="accent5"/>
              </a:highlight>
              <a:latin typeface="Lato"/>
              <a:ea typeface="Lato"/>
              <a:cs typeface="Lato"/>
              <a:sym typeface="Lato"/>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93" name="Shape 293"/>
        <p:cNvGrpSpPr/>
        <p:nvPr/>
      </p:nvGrpSpPr>
      <p:grpSpPr>
        <a:xfrm>
          <a:off x="0" y="0"/>
          <a:ext cx="0" cy="0"/>
          <a:chOff x="0" y="0"/>
          <a:chExt cx="0" cy="0"/>
        </a:xfrm>
      </p:grpSpPr>
      <p:sp>
        <p:nvSpPr>
          <p:cNvPr id="294" name="Google Shape;294;p38"/>
          <p:cNvSpPr txBox="1"/>
          <p:nvPr>
            <p:ph type="title"/>
          </p:nvPr>
        </p:nvSpPr>
        <p:spPr>
          <a:xfrm>
            <a:off x="1383600" y="539500"/>
            <a:ext cx="63768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AZURE TOOLS AND RESOURCES</a:t>
            </a:r>
            <a:endParaRPr b="1" sz="1700"/>
          </a:p>
        </p:txBody>
      </p:sp>
      <p:sp>
        <p:nvSpPr>
          <p:cNvPr id="295" name="Google Shape;295;p38"/>
          <p:cNvSpPr txBox="1"/>
          <p:nvPr>
            <p:ph idx="3" type="title"/>
          </p:nvPr>
        </p:nvSpPr>
        <p:spPr>
          <a:xfrm>
            <a:off x="6221250" y="1937900"/>
            <a:ext cx="2948700" cy="33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7. Batch Transcription</a:t>
            </a:r>
            <a:endParaRPr sz="1400"/>
          </a:p>
        </p:txBody>
      </p:sp>
      <p:sp>
        <p:nvSpPr>
          <p:cNvPr id="296" name="Google Shape;296;p38"/>
          <p:cNvSpPr txBox="1"/>
          <p:nvPr>
            <p:ph idx="4" type="subTitle"/>
          </p:nvPr>
        </p:nvSpPr>
        <p:spPr>
          <a:xfrm>
            <a:off x="5714550" y="2271800"/>
            <a:ext cx="3488700" cy="8073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sz="1200">
                <a:solidFill>
                  <a:srgbClr val="4A4548"/>
                </a:solidFill>
                <a:highlight>
                  <a:schemeClr val="accent5"/>
                </a:highlight>
                <a:latin typeface="Lato"/>
                <a:ea typeface="Lato"/>
                <a:cs typeface="Lato"/>
                <a:sym typeface="Lato"/>
              </a:rPr>
              <a:t>We use </a:t>
            </a:r>
            <a:r>
              <a:rPr lang="en" sz="1200">
                <a:solidFill>
                  <a:srgbClr val="4A4548"/>
                </a:solidFill>
                <a:highlight>
                  <a:schemeClr val="accent5"/>
                </a:highlight>
                <a:latin typeface="Lato"/>
                <a:ea typeface="Lato"/>
                <a:cs typeface="Lato"/>
                <a:sym typeface="Lato"/>
              </a:rPr>
              <a:t>azure</a:t>
            </a:r>
            <a:r>
              <a:rPr lang="en" sz="1200">
                <a:solidFill>
                  <a:srgbClr val="4A4548"/>
                </a:solidFill>
                <a:highlight>
                  <a:schemeClr val="accent5"/>
                </a:highlight>
                <a:latin typeface="Lato"/>
                <a:ea typeface="Lato"/>
                <a:cs typeface="Lato"/>
                <a:sym typeface="Lato"/>
              </a:rPr>
              <a:t> </a:t>
            </a:r>
            <a:r>
              <a:rPr b="1" lang="en" sz="1200">
                <a:solidFill>
                  <a:srgbClr val="667E92"/>
                </a:solidFill>
                <a:highlight>
                  <a:schemeClr val="accent5"/>
                </a:highlight>
                <a:latin typeface="Lato"/>
                <a:ea typeface="Lato"/>
                <a:cs typeface="Lato"/>
                <a:sym typeface="Lato"/>
              </a:rPr>
              <a:t>CreateTranscription</a:t>
            </a:r>
            <a:r>
              <a:rPr lang="en" sz="1200">
                <a:solidFill>
                  <a:srgbClr val="4A4548"/>
                </a:solidFill>
                <a:highlight>
                  <a:schemeClr val="accent5"/>
                </a:highlight>
                <a:latin typeface="Lato"/>
                <a:ea typeface="Lato"/>
                <a:cs typeface="Lato"/>
                <a:sym typeface="Lato"/>
              </a:rPr>
              <a:t> and </a:t>
            </a:r>
            <a:r>
              <a:rPr b="1" lang="en" sz="1200">
                <a:solidFill>
                  <a:srgbClr val="667E92"/>
                </a:solidFill>
                <a:highlight>
                  <a:schemeClr val="accent5"/>
                </a:highlight>
                <a:latin typeface="Lato"/>
                <a:ea typeface="Lato"/>
                <a:cs typeface="Lato"/>
                <a:sym typeface="Lato"/>
              </a:rPr>
              <a:t>GetTranscription</a:t>
            </a:r>
            <a:r>
              <a:rPr lang="en" sz="1200">
                <a:solidFill>
                  <a:srgbClr val="4A4548"/>
                </a:solidFill>
                <a:highlight>
                  <a:schemeClr val="accent5"/>
                </a:highlight>
                <a:latin typeface="Lato"/>
                <a:ea typeface="Lato"/>
                <a:cs typeface="Lato"/>
                <a:sym typeface="Lato"/>
              </a:rPr>
              <a:t> to store file urls in azure cloud and get transcribed results in batches fast and efficiently.</a:t>
            </a:r>
            <a:endParaRPr sz="1200">
              <a:solidFill>
                <a:srgbClr val="4A4548"/>
              </a:solidFill>
              <a:highlight>
                <a:schemeClr val="accent5"/>
              </a:highlight>
              <a:latin typeface="Lato"/>
              <a:ea typeface="Lato"/>
              <a:cs typeface="Lato"/>
              <a:sym typeface="Lato"/>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97" name="Google Shape;297;p38"/>
          <p:cNvSpPr txBox="1"/>
          <p:nvPr>
            <p:ph idx="5" type="title"/>
          </p:nvPr>
        </p:nvSpPr>
        <p:spPr>
          <a:xfrm>
            <a:off x="3510338" y="1937900"/>
            <a:ext cx="2285100" cy="33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6. Text Summarization</a:t>
            </a:r>
            <a:endParaRPr sz="1400"/>
          </a:p>
        </p:txBody>
      </p:sp>
      <p:sp>
        <p:nvSpPr>
          <p:cNvPr id="298" name="Google Shape;298;p38"/>
          <p:cNvSpPr txBox="1"/>
          <p:nvPr>
            <p:ph idx="6" type="subTitle"/>
          </p:nvPr>
        </p:nvSpPr>
        <p:spPr>
          <a:xfrm>
            <a:off x="3271250" y="2348125"/>
            <a:ext cx="2858700" cy="80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We use </a:t>
            </a:r>
            <a:r>
              <a:rPr b="1" lang="en" sz="1200">
                <a:solidFill>
                  <a:srgbClr val="667E92"/>
                </a:solidFill>
                <a:highlight>
                  <a:schemeClr val="accent5"/>
                </a:highlight>
                <a:latin typeface="Lato"/>
                <a:ea typeface="Lato"/>
                <a:cs typeface="Lato"/>
                <a:sym typeface="Lato"/>
              </a:rPr>
              <a:t>azure.ai.textanalytics </a:t>
            </a:r>
            <a:r>
              <a:rPr lang="en" sz="1200">
                <a:latin typeface="Lato"/>
                <a:ea typeface="Lato"/>
                <a:cs typeface="Lato"/>
                <a:sym typeface="Lato"/>
              </a:rPr>
              <a:t>to summarize the call recordings.</a:t>
            </a:r>
            <a:endParaRPr sz="1200">
              <a:latin typeface="Lato"/>
              <a:ea typeface="Lato"/>
              <a:cs typeface="Lato"/>
              <a:sym typeface="Lato"/>
            </a:endParaRPr>
          </a:p>
          <a:p>
            <a:pPr indent="0" lvl="0" marL="0" rtl="0" algn="ctr">
              <a:spcBef>
                <a:spcPts val="0"/>
              </a:spcBef>
              <a:spcAft>
                <a:spcPts val="0"/>
              </a:spcAft>
              <a:buNone/>
            </a:pPr>
            <a:r>
              <a:t/>
            </a:r>
            <a:endParaRPr/>
          </a:p>
        </p:txBody>
      </p:sp>
      <p:sp>
        <p:nvSpPr>
          <p:cNvPr id="299" name="Google Shape;299;p38"/>
          <p:cNvSpPr txBox="1"/>
          <p:nvPr>
            <p:ph idx="7" type="title"/>
          </p:nvPr>
        </p:nvSpPr>
        <p:spPr>
          <a:xfrm>
            <a:off x="211426" y="1937900"/>
            <a:ext cx="2452200" cy="33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5. Sentiment Analysis</a:t>
            </a:r>
            <a:endParaRPr sz="1500"/>
          </a:p>
        </p:txBody>
      </p:sp>
      <p:sp>
        <p:nvSpPr>
          <p:cNvPr id="300" name="Google Shape;300;p38"/>
          <p:cNvSpPr txBox="1"/>
          <p:nvPr>
            <p:ph idx="8" type="subTitle"/>
          </p:nvPr>
        </p:nvSpPr>
        <p:spPr>
          <a:xfrm>
            <a:off x="-209475" y="2253275"/>
            <a:ext cx="3294000" cy="12543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sz="1200">
                <a:solidFill>
                  <a:srgbClr val="4A4548"/>
                </a:solidFill>
                <a:highlight>
                  <a:schemeClr val="accent5"/>
                </a:highlight>
                <a:latin typeface="Lato"/>
                <a:ea typeface="Lato"/>
                <a:cs typeface="Lato"/>
                <a:sym typeface="Lato"/>
              </a:rPr>
              <a:t>Lastly, we use  </a:t>
            </a:r>
            <a:r>
              <a:rPr b="1" lang="en" sz="1200">
                <a:solidFill>
                  <a:srgbClr val="667E92"/>
                </a:solidFill>
                <a:highlight>
                  <a:schemeClr val="accent5"/>
                </a:highlight>
                <a:latin typeface="Lato"/>
                <a:ea typeface="Lato"/>
                <a:cs typeface="Lato"/>
                <a:sym typeface="Lato"/>
              </a:rPr>
              <a:t>azure.ai.textanalytics</a:t>
            </a:r>
            <a:r>
              <a:rPr lang="en" sz="1200">
                <a:solidFill>
                  <a:srgbClr val="4A4548"/>
                </a:solidFill>
                <a:highlight>
                  <a:schemeClr val="accent5"/>
                </a:highlight>
                <a:latin typeface="Lato"/>
                <a:ea typeface="Lato"/>
                <a:cs typeface="Lato"/>
                <a:sym typeface="Lato"/>
              </a:rPr>
              <a:t> to perform sentiment analysis and opinion mining to understand positive and negative sentiments of the speaker and calculate KPIs like customer satisfaction etc.</a:t>
            </a:r>
            <a:endParaRPr sz="1200">
              <a:solidFill>
                <a:srgbClr val="4A4548"/>
              </a:solidFill>
              <a:highlight>
                <a:schemeClr val="accent5"/>
              </a:highlight>
              <a:latin typeface="Lato"/>
              <a:ea typeface="Lato"/>
              <a:cs typeface="Lato"/>
              <a:sym typeface="Lato"/>
            </a:endParaRPr>
          </a:p>
          <a:p>
            <a:pPr indent="0" lvl="0" marL="457200" rtl="0" algn="ctr">
              <a:spcBef>
                <a:spcPts val="0"/>
              </a:spcBef>
              <a:spcAft>
                <a:spcPts val="0"/>
              </a:spcAft>
              <a:buNone/>
            </a:pPr>
            <a:r>
              <a:t/>
            </a:r>
            <a:endParaRPr sz="1200">
              <a:solidFill>
                <a:srgbClr val="4A4548"/>
              </a:solidFill>
              <a:highlight>
                <a:schemeClr val="accent5"/>
              </a:highlight>
              <a:latin typeface="Lato"/>
              <a:ea typeface="Lato"/>
              <a:cs typeface="Lato"/>
              <a:sym typeface="Lato"/>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01" name="Google Shape;301;p38"/>
          <p:cNvSpPr/>
          <p:nvPr/>
        </p:nvSpPr>
        <p:spPr>
          <a:xfrm rot="10800000">
            <a:off x="1019775" y="1484238"/>
            <a:ext cx="835500" cy="2598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8"/>
          <p:cNvSpPr/>
          <p:nvPr/>
        </p:nvSpPr>
        <p:spPr>
          <a:xfrm rot="10800000">
            <a:off x="7277846" y="1484262"/>
            <a:ext cx="835500" cy="2598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8"/>
          <p:cNvSpPr/>
          <p:nvPr/>
        </p:nvSpPr>
        <p:spPr>
          <a:xfrm rot="10800000">
            <a:off x="4194721" y="1484250"/>
            <a:ext cx="835500" cy="2598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4" name="Google Shape;304;p38"/>
          <p:cNvCxnSpPr/>
          <p:nvPr/>
        </p:nvCxnSpPr>
        <p:spPr>
          <a:xfrm>
            <a:off x="1836975" y="1019525"/>
            <a:ext cx="5924100" cy="18300"/>
          </a:xfrm>
          <a:prstGeom prst="straightConnector1">
            <a:avLst/>
          </a:prstGeom>
          <a:noFill/>
          <a:ln cap="flat" cmpd="sng" w="19050">
            <a:solidFill>
              <a:schemeClr val="dk1"/>
            </a:solidFill>
            <a:prstDash val="solid"/>
            <a:round/>
            <a:headEnd len="med" w="med" type="none"/>
            <a:tailEnd len="med" w="med" type="none"/>
          </a:ln>
        </p:spPr>
      </p:cxnSp>
      <p:cxnSp>
        <p:nvCxnSpPr>
          <p:cNvPr id="305" name="Google Shape;305;p38"/>
          <p:cNvCxnSpPr/>
          <p:nvPr/>
        </p:nvCxnSpPr>
        <p:spPr>
          <a:xfrm>
            <a:off x="3341225" y="2048125"/>
            <a:ext cx="0" cy="930900"/>
          </a:xfrm>
          <a:prstGeom prst="straightConnector1">
            <a:avLst/>
          </a:prstGeom>
          <a:noFill/>
          <a:ln cap="flat" cmpd="sng" w="19050">
            <a:solidFill>
              <a:schemeClr val="dk1"/>
            </a:solidFill>
            <a:prstDash val="solid"/>
            <a:round/>
            <a:headEnd len="med" w="med" type="none"/>
            <a:tailEnd len="med" w="med" type="none"/>
          </a:ln>
        </p:spPr>
      </p:cxnSp>
      <p:cxnSp>
        <p:nvCxnSpPr>
          <p:cNvPr id="306" name="Google Shape;306;p38"/>
          <p:cNvCxnSpPr/>
          <p:nvPr/>
        </p:nvCxnSpPr>
        <p:spPr>
          <a:xfrm>
            <a:off x="6129950" y="2048125"/>
            <a:ext cx="0" cy="9309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310" name="Shape 310"/>
        <p:cNvGrpSpPr/>
        <p:nvPr/>
      </p:nvGrpSpPr>
      <p:grpSpPr>
        <a:xfrm>
          <a:off x="0" y="0"/>
          <a:ext cx="0" cy="0"/>
          <a:chOff x="0" y="0"/>
          <a:chExt cx="0" cy="0"/>
        </a:xfrm>
      </p:grpSpPr>
      <p:sp>
        <p:nvSpPr>
          <p:cNvPr id="311" name="Google Shape;311;p39"/>
          <p:cNvSpPr txBox="1"/>
          <p:nvPr>
            <p:ph idx="4294967295" type="title"/>
          </p:nvPr>
        </p:nvSpPr>
        <p:spPr>
          <a:xfrm>
            <a:off x="630450" y="328250"/>
            <a:ext cx="63768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DEMO</a:t>
            </a:r>
            <a:endParaRPr b="1" sz="1700"/>
          </a:p>
        </p:txBody>
      </p:sp>
      <p:cxnSp>
        <p:nvCxnSpPr>
          <p:cNvPr id="312" name="Google Shape;312;p39"/>
          <p:cNvCxnSpPr/>
          <p:nvPr/>
        </p:nvCxnSpPr>
        <p:spPr>
          <a:xfrm>
            <a:off x="630450" y="799075"/>
            <a:ext cx="1326000" cy="0"/>
          </a:xfrm>
          <a:prstGeom prst="straightConnector1">
            <a:avLst/>
          </a:prstGeom>
          <a:noFill/>
          <a:ln cap="flat" cmpd="sng" w="19050">
            <a:solidFill>
              <a:schemeClr val="dk1"/>
            </a:solidFill>
            <a:prstDash val="solid"/>
            <a:round/>
            <a:headEnd len="med" w="med" type="none"/>
            <a:tailEnd len="med" w="med" type="none"/>
          </a:ln>
        </p:spPr>
      </p:cxnSp>
      <p:pic>
        <p:nvPicPr>
          <p:cNvPr id="313" name="Google Shape;313;p39" title="Dashboard demo.mp4">
            <a:hlinkClick r:id="rId3"/>
          </p:cNvPr>
          <p:cNvPicPr preferRelativeResize="0"/>
          <p:nvPr/>
        </p:nvPicPr>
        <p:blipFill>
          <a:blip r:embed="rId4">
            <a:alphaModFix/>
          </a:blip>
          <a:stretch>
            <a:fillRect/>
          </a:stretch>
        </p:blipFill>
        <p:spPr>
          <a:xfrm>
            <a:off x="2286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7" name="Shape 317"/>
        <p:cNvGrpSpPr/>
        <p:nvPr/>
      </p:nvGrpSpPr>
      <p:grpSpPr>
        <a:xfrm>
          <a:off x="0" y="0"/>
          <a:ext cx="0" cy="0"/>
          <a:chOff x="0" y="0"/>
          <a:chExt cx="0" cy="0"/>
        </a:xfrm>
      </p:grpSpPr>
      <p:sp>
        <p:nvSpPr>
          <p:cNvPr id="318" name="Google Shape;318;p40"/>
          <p:cNvSpPr txBox="1"/>
          <p:nvPr>
            <p:ph idx="1" type="subTitle"/>
          </p:nvPr>
        </p:nvSpPr>
        <p:spPr>
          <a:xfrm>
            <a:off x="609550" y="2257150"/>
            <a:ext cx="2426100" cy="7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Overall Performance Graph shows the evolution of the overall sentiments of all the calls with time. It is a measure of the overall performance of the call centre. </a:t>
            </a:r>
            <a:endParaRPr sz="1200"/>
          </a:p>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sp>
        <p:nvSpPr>
          <p:cNvPr id="319" name="Google Shape;319;p40"/>
          <p:cNvSpPr txBox="1"/>
          <p:nvPr>
            <p:ph idx="3" type="subTitle"/>
          </p:nvPr>
        </p:nvSpPr>
        <p:spPr>
          <a:xfrm>
            <a:off x="6137974" y="2146925"/>
            <a:ext cx="2617500" cy="74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Customer Satisfaction (CSAT) is a very commonly used CX metric to determine how satisfied customers are with your company's products or services. Here we have created a pi chart showing the overall sentiment of all the recordings. It shows the overall positive, negative, neutral and mixed score of the recordings.</a:t>
            </a:r>
            <a:endParaRPr sz="1200"/>
          </a:p>
        </p:txBody>
      </p:sp>
      <p:sp>
        <p:nvSpPr>
          <p:cNvPr id="320" name="Google Shape;320;p40"/>
          <p:cNvSpPr txBox="1"/>
          <p:nvPr>
            <p:ph type="title"/>
          </p:nvPr>
        </p:nvSpPr>
        <p:spPr>
          <a:xfrm>
            <a:off x="541900" y="1574150"/>
            <a:ext cx="2561400" cy="40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OVERALL PERFORMANCE GRAPH</a:t>
            </a:r>
            <a:endParaRPr sz="1600"/>
          </a:p>
        </p:txBody>
      </p:sp>
      <p:sp>
        <p:nvSpPr>
          <p:cNvPr id="321" name="Google Shape;321;p40"/>
          <p:cNvSpPr txBox="1"/>
          <p:nvPr>
            <p:ph idx="2" type="title"/>
          </p:nvPr>
        </p:nvSpPr>
        <p:spPr>
          <a:xfrm>
            <a:off x="6137975" y="1574150"/>
            <a:ext cx="2359200" cy="40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Customer saTISFACTION INDEX</a:t>
            </a:r>
            <a:endParaRPr sz="1600"/>
          </a:p>
        </p:txBody>
      </p:sp>
      <p:sp>
        <p:nvSpPr>
          <p:cNvPr id="322" name="Google Shape;322;p40"/>
          <p:cNvSpPr txBox="1"/>
          <p:nvPr>
            <p:ph idx="4" type="title"/>
          </p:nvPr>
        </p:nvSpPr>
        <p:spPr>
          <a:xfrm>
            <a:off x="3489650" y="1574150"/>
            <a:ext cx="2020800" cy="40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CALL QUALITY INDEX</a:t>
            </a:r>
            <a:endParaRPr sz="1600"/>
          </a:p>
        </p:txBody>
      </p:sp>
      <p:sp>
        <p:nvSpPr>
          <p:cNvPr id="323" name="Google Shape;323;p40"/>
          <p:cNvSpPr txBox="1"/>
          <p:nvPr>
            <p:ph idx="5" type="subTitle"/>
          </p:nvPr>
        </p:nvSpPr>
        <p:spPr>
          <a:xfrm>
            <a:off x="3360350" y="2069800"/>
            <a:ext cx="2426100" cy="7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show a scatter plot of overall sentiment and call duration. In general a call duration of less than 5 minutes is considered appropriate for a good call. So a call having a positive score of greater than 0.5 and recording duration less than 5 minutes is considered satisfactory.</a:t>
            </a:r>
            <a:endParaRPr sz="1200"/>
          </a:p>
        </p:txBody>
      </p:sp>
      <p:cxnSp>
        <p:nvCxnSpPr>
          <p:cNvPr id="324" name="Google Shape;324;p40"/>
          <p:cNvCxnSpPr/>
          <p:nvPr/>
        </p:nvCxnSpPr>
        <p:spPr>
          <a:xfrm>
            <a:off x="3249964" y="1574150"/>
            <a:ext cx="0" cy="2225700"/>
          </a:xfrm>
          <a:prstGeom prst="straightConnector1">
            <a:avLst/>
          </a:prstGeom>
          <a:noFill/>
          <a:ln cap="flat" cmpd="sng" w="19050">
            <a:solidFill>
              <a:schemeClr val="dk2"/>
            </a:solidFill>
            <a:prstDash val="solid"/>
            <a:round/>
            <a:headEnd len="med" w="med" type="none"/>
            <a:tailEnd len="med" w="med" type="none"/>
          </a:ln>
        </p:spPr>
      </p:cxnSp>
      <p:cxnSp>
        <p:nvCxnSpPr>
          <p:cNvPr id="325" name="Google Shape;325;p40"/>
          <p:cNvCxnSpPr/>
          <p:nvPr/>
        </p:nvCxnSpPr>
        <p:spPr>
          <a:xfrm>
            <a:off x="5896826" y="1813000"/>
            <a:ext cx="0" cy="2225700"/>
          </a:xfrm>
          <a:prstGeom prst="straightConnector1">
            <a:avLst/>
          </a:prstGeom>
          <a:noFill/>
          <a:ln cap="flat" cmpd="sng" w="19050">
            <a:solidFill>
              <a:schemeClr val="dk2"/>
            </a:solidFill>
            <a:prstDash val="solid"/>
            <a:round/>
            <a:headEnd len="med" w="med" type="none"/>
            <a:tailEnd len="med" w="med" type="none"/>
          </a:ln>
        </p:spPr>
      </p:cxnSp>
      <p:sp>
        <p:nvSpPr>
          <p:cNvPr id="326" name="Google Shape;326;p40"/>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solidFill>
                  <a:schemeClr val="lt1"/>
                </a:solidFill>
              </a:rPr>
              <a:t>KEY PERFORMANCE INDICATORS</a:t>
            </a:r>
            <a:endParaRPr sz="2300">
              <a:solidFill>
                <a:schemeClr val="lt1"/>
              </a:solidFill>
            </a:endParaRPr>
          </a:p>
        </p:txBody>
      </p:sp>
      <p:cxnSp>
        <p:nvCxnSpPr>
          <p:cNvPr id="327" name="Google Shape;327;p40"/>
          <p:cNvCxnSpPr/>
          <p:nvPr/>
        </p:nvCxnSpPr>
        <p:spPr>
          <a:xfrm>
            <a:off x="4248450" y="1275060"/>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Minimalist Grayscale Pitch Deck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