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Pontano Sans"/>
      <p:regular r:id="rId19"/>
    </p:embeddedFont>
    <p:embeddedFont>
      <p:font typeface="Lato Black"/>
      <p:bold r:id="rId20"/>
      <p:boldItalic r:id="rId21"/>
    </p:embeddedFont>
    <p:embeddedFont>
      <p:font typeface="Lexend Deca SemiBold"/>
      <p:regular r:id="rId22"/>
      <p:bold r:id="rId23"/>
    </p:embeddedFont>
    <p:embeddedFont>
      <p:font typeface="Lexend Dec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ZqCZp1J0DBzNpquPpjukg+pVE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.fntdata"/><Relationship Id="rId22" Type="http://schemas.openxmlformats.org/officeDocument/2006/relationships/font" Target="fonts/LexendDecaSemiBold-regular.fntdata"/><Relationship Id="rId21" Type="http://schemas.openxmlformats.org/officeDocument/2006/relationships/font" Target="fonts/LatoBlack-boldItalic.fntdata"/><Relationship Id="rId24" Type="http://schemas.openxmlformats.org/officeDocument/2006/relationships/font" Target="fonts/LexendDeca-regular.fntdata"/><Relationship Id="rId23" Type="http://schemas.openxmlformats.org/officeDocument/2006/relationships/font" Target="fonts/LexendDeca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exendDe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PontanoSans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567472d6a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567472d6a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567472d6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567472d6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567472d6a1_4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9" name="Google Shape;779;g1567472d6a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5" name="Google Shape;9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7" name="Google Shape;10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Body">
  <p:cSld name="CUSTOM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Google Shape;71;p22"/>
          <p:cNvSpPr txBox="1"/>
          <p:nvPr>
            <p:ph idx="1" type="subTitle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2" type="body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Caption">
  <p:cSld name="CUSTOM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Google Shape;78;p23"/>
          <p:cNvSpPr txBox="1"/>
          <p:nvPr>
            <p:ph idx="1" type="subTitle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">
  <p:cSld name="CUSTOM_2_1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idx="1" type="body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CUSTOM_2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op - Text Bottom">
  <p:cSld name="CUSTOM_2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Text 1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2 Images Grey">
  <p:cSld name="TITLE_ONLY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/>
          <p:nvPr>
            <p:ph idx="1" type="subTitle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3 Images Grey">
  <p:cSld name="TITLE_ONLY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/>
          <p:nvPr>
            <p:ph idx="1" type="subTitle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1 Image Grey">
  <p:cSld name="TITLE_ONLY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/>
          <p:nvPr>
            <p:ph idx="1" type="subTitle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2 Images India Ink">
  <p:cSld name="TITLE_ONLY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/>
          <p:nvPr>
            <p:ph idx="1" type="subTitle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/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subTitle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3 Images India Ink">
  <p:cSld name="TITLE_ONLY_1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1" type="subTitle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1 Image India Ink">
  <p:cSld name="TITLE_ONLY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33"/>
          <p:cNvSpPr txBox="1"/>
          <p:nvPr>
            <p:ph idx="1" type="subTitle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/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8" name="Google Shape;148;p3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b="1" sz="2000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9" name="Google Shape;149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/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Jodhpur">
  <p:cSld name="CUSTOM_8">
    <p:bg>
      <p:bgPr>
        <a:solidFill>
          <a:srgbClr val="1B2E8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Indus">
  <p:cSld name="CUSTOM_10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1" type="subTitle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/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40"/>
          <p:cNvSpPr txBox="1"/>
          <p:nvPr>
            <p:ph idx="1" type="subTitle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 with Message">
  <p:cSld name="TITLE_1">
    <p:bg>
      <p:bgPr>
        <a:solidFill>
          <a:srgbClr val="1F1F5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 - Text Right">
  <p:cSld name="CUSTOM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/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4" name="Google Shape;184;p42"/>
          <p:cNvSpPr txBox="1"/>
          <p:nvPr>
            <p:ph idx="1" type="subTitle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2"/>
          <p:cNvSpPr txBox="1"/>
          <p:nvPr>
            <p:ph idx="2" type="body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Right - Text Left">
  <p:cSld name="CUSTOM_1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/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1" name="Google Shape;191;p43"/>
          <p:cNvSpPr txBox="1"/>
          <p:nvPr>
            <p:ph idx="1" type="subTitle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3"/>
          <p:cNvSpPr txBox="1"/>
          <p:nvPr>
            <p:ph idx="2" type="body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">
  <p:cSld name="CUSTOM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6" name="Google Shape;196;p44"/>
          <p:cNvSpPr txBox="1"/>
          <p:nvPr>
            <p:ph idx="1" type="subTitle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/>
          <p:nvPr>
            <p:ph idx="2" type="body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/>
          <p:nvPr>
            <p:ph idx="3" type="subTitle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02" name="Google Shape;202;p44"/>
          <p:cNvSpPr txBox="1"/>
          <p:nvPr>
            <p:ph idx="4" type="body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">
  <p:cSld name="CUSTOM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6" name="Google Shape;206;p45"/>
          <p:cNvSpPr txBox="1"/>
          <p:nvPr>
            <p:ph idx="1" type="subTitle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/>
          <p:nvPr>
            <p:ph idx="2" type="body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/>
          <p:nvPr>
            <p:ph idx="3" type="subTitle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12" name="Google Shape;212;p45"/>
          <p:cNvSpPr txBox="1"/>
          <p:nvPr>
            <p:ph idx="4" type="body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45"/>
          <p:cNvSpPr txBox="1"/>
          <p:nvPr>
            <p:ph idx="5" type="subTitle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14" name="Google Shape;214;p45"/>
          <p:cNvSpPr txBox="1"/>
          <p:nvPr>
            <p:ph idx="6" type="body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 with Images">
  <p:cSld name="CUSTOM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>
            <p:ph idx="1" type="subTitle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/>
          <p:nvPr>
            <p:ph idx="2" type="body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/>
          <p:nvPr>
            <p:ph idx="3" type="subTitle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23" name="Google Shape;223;p46"/>
          <p:cNvSpPr txBox="1"/>
          <p:nvPr>
            <p:ph idx="4" type="subTitle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224" name="Google Shape;224;p46"/>
          <p:cNvSpPr txBox="1"/>
          <p:nvPr>
            <p:ph idx="5" type="body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46"/>
          <p:cNvSpPr txBox="1"/>
          <p:nvPr>
            <p:ph idx="6" type="subTitle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26" name="Google Shape;226;p46"/>
          <p:cNvSpPr txBox="1"/>
          <p:nvPr>
            <p:ph idx="7" type="subTitle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227" name="Google Shape;227;p46"/>
          <p:cNvSpPr txBox="1"/>
          <p:nvPr>
            <p:ph idx="8" type="body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" name="Google Shape;228;p46"/>
          <p:cNvSpPr txBox="1"/>
          <p:nvPr>
            <p:ph idx="9" type="subTitle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Body">
  <p:cSld name="CUSTOM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2" name="Google Shape;232;p47"/>
          <p:cNvSpPr txBox="1"/>
          <p:nvPr>
            <p:ph idx="1" type="subTitle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7"/>
          <p:cNvSpPr txBox="1"/>
          <p:nvPr>
            <p:ph idx="2" type="body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Caption">
  <p:cSld name="CUSTOM_2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0" name="Google Shape;240;p48"/>
          <p:cNvSpPr txBox="1"/>
          <p:nvPr>
            <p:ph idx="1" type="subTitle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41" name="Google Shape;241;p48"/>
          <p:cNvSpPr txBox="1"/>
          <p:nvPr>
            <p:ph idx="2" type="body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">
  <p:cSld name="CUSTOM_2_1_2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>
            <p:ph idx="1" type="body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CUSTOM_2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tatic Logo">
  <p:cSld name="TITLE_1_1_1">
    <p:bg>
      <p:bgPr>
        <a:solidFill>
          <a:srgbClr val="1F1F5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op - Text Bottom">
  <p:cSld name="CUSTOM_2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Text 1" type="secHead">
  <p:cSld name="SECTION_HEADER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Text 2">
  <p:cSld name="SECTION_HEADER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 Frames 4">
  <p:cSld name="CUSTOM_12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2 Images Grey">
  <p:cSld name="TITLE_ONLY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/>
          <p:nvPr>
            <p:ph idx="1" type="subTitle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3 Images Grey">
  <p:cSld name="TITLE_ONLY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/>
          <p:nvPr>
            <p:ph idx="1" type="subTitle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1 Image Grey">
  <p:cSld name="TITLE_ONLY_1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/>
          <p:nvPr>
            <p:ph idx="1" type="subTitle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1 Image India Ink">
  <p:cSld name="TITLE_ONLY_1_1_1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6" name="Google Shape;306;p58"/>
          <p:cNvSpPr txBox="1"/>
          <p:nvPr>
            <p:ph idx="1" type="subTitle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/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+ Footer">
  <p:cSld name="CAPTION_ONLY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 - Text Right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/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" type="subTitle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India I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Jodhpur">
  <p:cSld name="CUSTOM_8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Basant">
  <p:cSld name="CUSTOM_9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Kohl">
  <p:cSld name="CUSTOM_9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Indus">
  <p:cSld name="CUSTOM_10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Right - Text Left">
  <p:cSld name="CUSTOM_1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/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" type="subTitle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2" type="body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">
  <p:cSld name="CUSTOM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/>
          <p:nvPr>
            <p:ph idx="3" type="subTitle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4" type="body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">
  <p:cSld name="CUSTOM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1" type="subTitle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/>
          <p:nvPr>
            <p:ph idx="3" type="subTitle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4" type="body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5" type="subTitle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55" name="Google Shape;55;p20"/>
          <p:cNvSpPr txBox="1"/>
          <p:nvPr>
            <p:ph idx="6" type="body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 with Images">
  <p:cSld name="CUSTOM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idx="1" type="subTitle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/>
          <p:nvPr>
            <p:ph idx="3" type="subTitle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4" type="subTitle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5" type="body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6" type="subTitle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idx="7" type="subTitle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8" type="body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9" type="subTitle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54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b="0" i="0" sz="2800" u="none" cap="none" strike="noStrik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b="0" i="0" sz="2800" u="none" cap="none" strike="noStrik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g"/><Relationship Id="rId4" Type="http://schemas.openxmlformats.org/officeDocument/2006/relationships/image" Target="../media/image25.jpg"/><Relationship Id="rId5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/>
          <p:nvPr>
            <p:ph type="title"/>
          </p:nvPr>
        </p:nvSpPr>
        <p:spPr>
          <a:xfrm>
            <a:off x="490075" y="129071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41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Bank of Baroda </a:t>
            </a:r>
            <a:endParaRPr b="0" sz="41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2200">
                <a:solidFill>
                  <a:srgbClr val="2F2F2F"/>
                </a:solidFill>
                <a:latin typeface="Lato Black"/>
                <a:ea typeface="Lato Black"/>
                <a:cs typeface="Lato Black"/>
                <a:sym typeface="Lato Black"/>
              </a:rPr>
              <a:t>Hackathon - 2022</a:t>
            </a:r>
            <a:r>
              <a:rPr b="0" lang="en" sz="2600" u="sng">
                <a:solidFill>
                  <a:srgbClr val="2F2F2F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b="0" lang="en" sz="2600" u="sng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592875" y="4099088"/>
            <a:ext cx="619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1700" u="none" cap="none" strike="noStrike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Team Name :</a:t>
            </a:r>
            <a:r>
              <a:rPr b="1" i="0" lang="en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Seal Team 6</a:t>
            </a:r>
            <a:endParaRPr b="1" sz="2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0" name="Google Shape;34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"/>
          <p:cNvSpPr/>
          <p:nvPr/>
        </p:nvSpPr>
        <p:spPr>
          <a:xfrm>
            <a:off x="592875" y="2797750"/>
            <a:ext cx="3027600" cy="462000"/>
          </a:xfrm>
          <a:prstGeom prst="roundRect">
            <a:avLst>
              <a:gd fmla="val 50000" name="adj"/>
            </a:avLst>
          </a:prstGeom>
          <a:solidFill>
            <a:srgbClr val="7C75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"/>
          <p:cNvSpPr txBox="1"/>
          <p:nvPr/>
        </p:nvSpPr>
        <p:spPr>
          <a:xfrm>
            <a:off x="673250" y="2782450"/>
            <a:ext cx="286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Call Centre Analytics</a:t>
            </a:r>
            <a:endParaRPr sz="2000">
              <a:solidFill>
                <a:schemeClr val="lt1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567472d6a1_5_0"/>
          <p:cNvSpPr txBox="1"/>
          <p:nvPr>
            <p:ph type="title"/>
          </p:nvPr>
        </p:nvSpPr>
        <p:spPr>
          <a:xfrm>
            <a:off x="-469883" y="118100"/>
            <a:ext cx="564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75D1"/>
                </a:solidFill>
              </a:rPr>
              <a:t>Table Of Contents</a:t>
            </a:r>
            <a:endParaRPr>
              <a:solidFill>
                <a:srgbClr val="7C75D1"/>
              </a:solidFill>
            </a:endParaRPr>
          </a:p>
        </p:txBody>
      </p:sp>
      <p:sp>
        <p:nvSpPr>
          <p:cNvPr id="349" name="Google Shape;349;g1567472d6a1_5_0"/>
          <p:cNvSpPr/>
          <p:nvPr/>
        </p:nvSpPr>
        <p:spPr>
          <a:xfrm>
            <a:off x="685725" y="1940850"/>
            <a:ext cx="2313300" cy="315900"/>
          </a:xfrm>
          <a:prstGeom prst="roundRect">
            <a:avLst>
              <a:gd fmla="val 50000" name="adj"/>
            </a:avLst>
          </a:prstGeom>
          <a:solidFill>
            <a:srgbClr val="A59A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567472d6a1_5_0"/>
          <p:cNvSpPr/>
          <p:nvPr/>
        </p:nvSpPr>
        <p:spPr>
          <a:xfrm>
            <a:off x="3430475" y="1940850"/>
            <a:ext cx="2305200" cy="315900"/>
          </a:xfrm>
          <a:prstGeom prst="roundRect">
            <a:avLst>
              <a:gd fmla="val 50000" name="adj"/>
            </a:avLst>
          </a:prstGeom>
          <a:solidFill>
            <a:srgbClr val="A59A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567472d6a1_5_0"/>
          <p:cNvSpPr/>
          <p:nvPr/>
        </p:nvSpPr>
        <p:spPr>
          <a:xfrm>
            <a:off x="6233825" y="1940850"/>
            <a:ext cx="2297100" cy="315900"/>
          </a:xfrm>
          <a:prstGeom prst="roundRect">
            <a:avLst>
              <a:gd fmla="val 50000" name="adj"/>
            </a:avLst>
          </a:prstGeom>
          <a:solidFill>
            <a:srgbClr val="A59A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567472d6a1_5_0"/>
          <p:cNvSpPr/>
          <p:nvPr/>
        </p:nvSpPr>
        <p:spPr>
          <a:xfrm>
            <a:off x="3430700" y="3720350"/>
            <a:ext cx="2313300" cy="315900"/>
          </a:xfrm>
          <a:prstGeom prst="roundRect">
            <a:avLst>
              <a:gd fmla="val 50000" name="adj"/>
            </a:avLst>
          </a:prstGeom>
          <a:solidFill>
            <a:srgbClr val="A59A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567472d6a1_5_0"/>
          <p:cNvSpPr/>
          <p:nvPr/>
        </p:nvSpPr>
        <p:spPr>
          <a:xfrm>
            <a:off x="6159400" y="3720350"/>
            <a:ext cx="2297100" cy="315900"/>
          </a:xfrm>
          <a:prstGeom prst="roundRect">
            <a:avLst>
              <a:gd fmla="val 50000" name="adj"/>
            </a:avLst>
          </a:prstGeom>
          <a:solidFill>
            <a:srgbClr val="A59A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567472d6a1_5_0"/>
          <p:cNvSpPr txBox="1"/>
          <p:nvPr/>
        </p:nvSpPr>
        <p:spPr>
          <a:xfrm>
            <a:off x="701899" y="1396340"/>
            <a:ext cx="16287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252525"/>
                </a:solidFill>
                <a:latin typeface="Lexend Deca"/>
                <a:ea typeface="Lexend Deca"/>
                <a:cs typeface="Lexend Deca"/>
                <a:sym typeface="Lexend Deca"/>
              </a:rPr>
              <a:t>01</a:t>
            </a:r>
            <a:endParaRPr sz="5000">
              <a:solidFill>
                <a:srgbClr val="252525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55" name="Google Shape;355;g1567472d6a1_5_0"/>
          <p:cNvSpPr txBox="1"/>
          <p:nvPr/>
        </p:nvSpPr>
        <p:spPr>
          <a:xfrm>
            <a:off x="701899" y="2323261"/>
            <a:ext cx="2313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52525"/>
                </a:solidFill>
                <a:latin typeface="Pontano Sans"/>
                <a:ea typeface="Pontano Sans"/>
                <a:cs typeface="Pontano Sans"/>
                <a:sym typeface="Pontano Sans"/>
              </a:rPr>
              <a:t>Overview of the problem statement</a:t>
            </a:r>
            <a:endParaRPr sz="1600">
              <a:solidFill>
                <a:srgbClr val="252525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56" name="Google Shape;356;g1567472d6a1_5_0"/>
          <p:cNvSpPr txBox="1"/>
          <p:nvPr/>
        </p:nvSpPr>
        <p:spPr>
          <a:xfrm>
            <a:off x="3428559" y="1351090"/>
            <a:ext cx="1623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252525"/>
                </a:solidFill>
                <a:latin typeface="Lexend Deca"/>
                <a:ea typeface="Lexend Deca"/>
                <a:cs typeface="Lexend Deca"/>
                <a:sym typeface="Lexend Deca"/>
              </a:rPr>
              <a:t>02</a:t>
            </a:r>
            <a:endParaRPr sz="5000">
              <a:solidFill>
                <a:srgbClr val="252525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57" name="Google Shape;357;g1567472d6a1_5_0"/>
          <p:cNvSpPr txBox="1"/>
          <p:nvPr/>
        </p:nvSpPr>
        <p:spPr>
          <a:xfrm>
            <a:off x="3437780" y="2341673"/>
            <a:ext cx="2313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52525"/>
                </a:solidFill>
                <a:latin typeface="Pontano Sans"/>
                <a:ea typeface="Pontano Sans"/>
                <a:cs typeface="Pontano Sans"/>
                <a:sym typeface="Pontano Sans"/>
              </a:rPr>
              <a:t>Customer problems and user segment</a:t>
            </a:r>
            <a:endParaRPr sz="1600">
              <a:solidFill>
                <a:srgbClr val="252525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58" name="Google Shape;358;g1567472d6a1_5_0"/>
          <p:cNvSpPr txBox="1"/>
          <p:nvPr/>
        </p:nvSpPr>
        <p:spPr>
          <a:xfrm>
            <a:off x="6149511" y="1396340"/>
            <a:ext cx="1617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252525"/>
                </a:solidFill>
                <a:latin typeface="Lexend Deca"/>
                <a:ea typeface="Lexend Deca"/>
                <a:cs typeface="Lexend Deca"/>
                <a:sym typeface="Lexend Deca"/>
              </a:rPr>
              <a:t>03</a:t>
            </a:r>
            <a:endParaRPr sz="5000">
              <a:solidFill>
                <a:srgbClr val="252525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59" name="Google Shape;359;g1567472d6a1_5_0"/>
          <p:cNvSpPr txBox="1"/>
          <p:nvPr/>
        </p:nvSpPr>
        <p:spPr>
          <a:xfrm>
            <a:off x="6249886" y="2391011"/>
            <a:ext cx="2313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52525"/>
                </a:solidFill>
                <a:latin typeface="Pontano Sans"/>
                <a:ea typeface="Pontano Sans"/>
                <a:cs typeface="Pontano Sans"/>
                <a:sym typeface="Pontano Sans"/>
              </a:rPr>
              <a:t>Azure resources and tools used in the project</a:t>
            </a:r>
            <a:endParaRPr sz="1600">
              <a:solidFill>
                <a:srgbClr val="252525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60" name="Google Shape;360;g1567472d6a1_5_0"/>
          <p:cNvSpPr txBox="1"/>
          <p:nvPr/>
        </p:nvSpPr>
        <p:spPr>
          <a:xfrm>
            <a:off x="3445099" y="3179875"/>
            <a:ext cx="16287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252525"/>
                </a:solidFill>
                <a:latin typeface="Lexend Deca"/>
                <a:ea typeface="Lexend Deca"/>
                <a:cs typeface="Lexend Deca"/>
                <a:sym typeface="Lexend Deca"/>
              </a:rPr>
              <a:t>05</a:t>
            </a:r>
            <a:endParaRPr sz="5000">
              <a:solidFill>
                <a:srgbClr val="252525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1" name="Google Shape;361;g1567472d6a1_5_0"/>
          <p:cNvSpPr txBox="1"/>
          <p:nvPr/>
        </p:nvSpPr>
        <p:spPr>
          <a:xfrm>
            <a:off x="3453224" y="4143593"/>
            <a:ext cx="2313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52525"/>
                </a:solidFill>
                <a:latin typeface="Pontano Sans"/>
                <a:ea typeface="Pontano Sans"/>
                <a:cs typeface="Pontano Sans"/>
                <a:sym typeface="Pontano Sans"/>
              </a:rPr>
              <a:t>Solution Methodology and Architecture</a:t>
            </a:r>
            <a:endParaRPr sz="1600">
              <a:solidFill>
                <a:srgbClr val="252525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62" name="Google Shape;362;g1567472d6a1_5_0"/>
          <p:cNvSpPr txBox="1"/>
          <p:nvPr/>
        </p:nvSpPr>
        <p:spPr>
          <a:xfrm>
            <a:off x="6173686" y="3179875"/>
            <a:ext cx="1617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252525"/>
                </a:solidFill>
                <a:latin typeface="Lexend Deca"/>
                <a:ea typeface="Lexend Deca"/>
                <a:cs typeface="Lexend Deca"/>
                <a:sym typeface="Lexend Deca"/>
              </a:rPr>
              <a:t>06</a:t>
            </a:r>
            <a:endParaRPr sz="5000">
              <a:solidFill>
                <a:srgbClr val="252525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3" name="Google Shape;363;g1567472d6a1_5_0"/>
          <p:cNvSpPr txBox="1"/>
          <p:nvPr/>
        </p:nvSpPr>
        <p:spPr>
          <a:xfrm>
            <a:off x="6150936" y="4170468"/>
            <a:ext cx="2313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52525"/>
                </a:solidFill>
                <a:latin typeface="Pontano Sans"/>
                <a:ea typeface="Pontano Sans"/>
                <a:cs typeface="Pontano Sans"/>
                <a:sym typeface="Pontano Sans"/>
              </a:rPr>
              <a:t>Scalability</a:t>
            </a:r>
            <a:r>
              <a:rPr lang="en" sz="1600">
                <a:solidFill>
                  <a:srgbClr val="252525"/>
                </a:solidFill>
                <a:latin typeface="Pontano Sans"/>
                <a:ea typeface="Pontano Sans"/>
                <a:cs typeface="Pontano Sans"/>
                <a:sym typeface="Pontano Sans"/>
              </a:rPr>
              <a:t> and scope of project</a:t>
            </a:r>
            <a:endParaRPr sz="1600">
              <a:solidFill>
                <a:srgbClr val="252525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64" name="Google Shape;364;g1567472d6a1_5_0"/>
          <p:cNvSpPr txBox="1"/>
          <p:nvPr/>
        </p:nvSpPr>
        <p:spPr>
          <a:xfrm>
            <a:off x="720625" y="1872800"/>
            <a:ext cx="2321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Problem Overview</a:t>
            </a:r>
            <a:endParaRPr sz="17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5" name="Google Shape;365;g1567472d6a1_5_0"/>
          <p:cNvSpPr txBox="1"/>
          <p:nvPr/>
        </p:nvSpPr>
        <p:spPr>
          <a:xfrm>
            <a:off x="3436346" y="1857850"/>
            <a:ext cx="2313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Pain Points</a:t>
            </a:r>
            <a:r>
              <a:rPr lang="en" sz="17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endParaRPr sz="17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6" name="Google Shape;366;g1567472d6a1_5_0"/>
          <p:cNvSpPr txBox="1"/>
          <p:nvPr/>
        </p:nvSpPr>
        <p:spPr>
          <a:xfrm>
            <a:off x="6268611" y="1857850"/>
            <a:ext cx="2313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Azure tools</a:t>
            </a:r>
            <a:endParaRPr sz="17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7" name="Google Shape;367;g1567472d6a1_5_0"/>
          <p:cNvSpPr txBox="1"/>
          <p:nvPr/>
        </p:nvSpPr>
        <p:spPr>
          <a:xfrm>
            <a:off x="3463824" y="3652075"/>
            <a:ext cx="2313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Solution Overview</a:t>
            </a:r>
            <a:endParaRPr sz="17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8" name="Google Shape;368;g1567472d6a1_5_0"/>
          <p:cNvSpPr txBox="1"/>
          <p:nvPr/>
        </p:nvSpPr>
        <p:spPr>
          <a:xfrm>
            <a:off x="6192411" y="3652075"/>
            <a:ext cx="2313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Business Analytics</a:t>
            </a:r>
            <a:endParaRPr sz="17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9" name="Google Shape;369;g1567472d6a1_5_0"/>
          <p:cNvSpPr/>
          <p:nvPr/>
        </p:nvSpPr>
        <p:spPr>
          <a:xfrm>
            <a:off x="612850" y="3720350"/>
            <a:ext cx="2305200" cy="315900"/>
          </a:xfrm>
          <a:prstGeom prst="roundRect">
            <a:avLst>
              <a:gd fmla="val 50000" name="adj"/>
            </a:avLst>
          </a:prstGeom>
          <a:solidFill>
            <a:srgbClr val="A59A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567472d6a1_5_0"/>
          <p:cNvSpPr txBox="1"/>
          <p:nvPr/>
        </p:nvSpPr>
        <p:spPr>
          <a:xfrm>
            <a:off x="619134" y="3179875"/>
            <a:ext cx="1623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252525"/>
                </a:solidFill>
                <a:latin typeface="Lexend Deca"/>
                <a:ea typeface="Lexend Deca"/>
                <a:cs typeface="Lexend Deca"/>
                <a:sym typeface="Lexend Deca"/>
              </a:rPr>
              <a:t>04</a:t>
            </a:r>
            <a:endParaRPr sz="5000">
              <a:solidFill>
                <a:srgbClr val="252525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71" name="Google Shape;371;g1567472d6a1_5_0"/>
          <p:cNvSpPr txBox="1"/>
          <p:nvPr/>
        </p:nvSpPr>
        <p:spPr>
          <a:xfrm>
            <a:off x="622442" y="4125168"/>
            <a:ext cx="2313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52525"/>
                </a:solidFill>
                <a:latin typeface="Pontano Sans"/>
                <a:ea typeface="Pontano Sans"/>
                <a:cs typeface="Pontano Sans"/>
                <a:sym typeface="Pontano Sans"/>
              </a:rPr>
              <a:t>Visual representations and KPIs calculation</a:t>
            </a:r>
            <a:endParaRPr sz="1600">
              <a:solidFill>
                <a:srgbClr val="252525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72" name="Google Shape;372;g1567472d6a1_5_0"/>
          <p:cNvSpPr txBox="1"/>
          <p:nvPr/>
        </p:nvSpPr>
        <p:spPr>
          <a:xfrm>
            <a:off x="637859" y="3652075"/>
            <a:ext cx="2313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Text Analytics</a:t>
            </a:r>
            <a:endParaRPr sz="18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"/>
          <p:cNvSpPr txBox="1"/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7C75D1"/>
                </a:solidFill>
              </a:rPr>
              <a:t>Problem Statement</a:t>
            </a:r>
            <a:endParaRPr sz="2000">
              <a:solidFill>
                <a:srgbClr val="7C75D1"/>
              </a:solidFill>
            </a:endParaRPr>
          </a:p>
        </p:txBody>
      </p:sp>
      <p:sp>
        <p:nvSpPr>
          <p:cNvPr id="378" name="Google Shape;378;p2"/>
          <p:cNvSpPr txBox="1"/>
          <p:nvPr/>
        </p:nvSpPr>
        <p:spPr>
          <a:xfrm>
            <a:off x="452700" y="80555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C75D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</a:t>
            </a:r>
            <a:r>
              <a:rPr b="1" lang="en">
                <a:solidFill>
                  <a:srgbClr val="7C75D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</a:t>
            </a:r>
            <a:r>
              <a:rPr b="1" i="0" lang="en" sz="1400" u="none" cap="none" strike="noStrike">
                <a:solidFill>
                  <a:srgbClr val="7C75D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decide to solve this </a:t>
            </a:r>
            <a:r>
              <a:rPr b="1" lang="en">
                <a:solidFill>
                  <a:srgbClr val="7C75D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</a:t>
            </a:r>
            <a:r>
              <a:rPr b="1" i="0" lang="en" sz="1400" u="none" cap="none" strike="noStrike">
                <a:solidFill>
                  <a:srgbClr val="7C75D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roblem statement?</a:t>
            </a:r>
            <a:endParaRPr b="1" i="0" sz="1400" u="none" cap="none" strike="noStrike">
              <a:solidFill>
                <a:srgbClr val="7C75D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2"/>
          <p:cNvSpPr txBox="1"/>
          <p:nvPr/>
        </p:nvSpPr>
        <p:spPr>
          <a:xfrm>
            <a:off x="452700" y="1382325"/>
            <a:ext cx="80877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C75D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The problem being addressed is </a:t>
            </a:r>
            <a:r>
              <a:rPr lang="en" sz="1300">
                <a:solidFill>
                  <a:srgbClr val="7C75D1"/>
                </a:solidFill>
                <a:latin typeface="Lato"/>
                <a:ea typeface="Lato"/>
                <a:cs typeface="Lato"/>
                <a:sym typeface="Lato"/>
              </a:rPr>
              <a:t>analysing various call recordings</a:t>
            </a:r>
            <a:r>
              <a:rPr lang="en" sz="1300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 by converting speech to text and then performing sentiment analysis and estimating user satisfaction.</a:t>
            </a:r>
            <a:endParaRPr sz="1300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C75D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We chose this problem statement because of its </a:t>
            </a:r>
            <a:r>
              <a:rPr lang="en" sz="1300">
                <a:solidFill>
                  <a:srgbClr val="7C75D1"/>
                </a:solidFill>
                <a:latin typeface="Lato"/>
                <a:ea typeface="Lato"/>
                <a:cs typeface="Lato"/>
                <a:sym typeface="Lato"/>
              </a:rPr>
              <a:t>wide application</a:t>
            </a:r>
            <a:r>
              <a:rPr lang="en" sz="1300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. With India being home to many regional and native languages, it is a major problem of understanding what the user speaks. By performing speech translation we can </a:t>
            </a:r>
            <a:r>
              <a:rPr lang="en" sz="1300">
                <a:solidFill>
                  <a:srgbClr val="7C75D1"/>
                </a:solidFill>
                <a:latin typeface="Lato"/>
                <a:ea typeface="Lato"/>
                <a:cs typeface="Lato"/>
                <a:sym typeface="Lato"/>
              </a:rPr>
              <a:t>bridge the language gaps</a:t>
            </a:r>
            <a:r>
              <a:rPr lang="en" sz="1300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 between customers and users.</a:t>
            </a:r>
            <a:endParaRPr sz="1300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C75D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Another reason for choosing this problem statement is looking at the </a:t>
            </a:r>
            <a:r>
              <a:rPr lang="en" sz="1300">
                <a:solidFill>
                  <a:srgbClr val="7C75D1"/>
                </a:solidFill>
                <a:latin typeface="Lato"/>
                <a:ea typeface="Lato"/>
                <a:cs typeface="Lato"/>
                <a:sym typeface="Lato"/>
              </a:rPr>
              <a:t>business perspective</a:t>
            </a:r>
            <a:r>
              <a:rPr lang="en" sz="1300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. By performing sentiment analysis and analysing calls to estimate customer satisfaction, the companies will be able to make both </a:t>
            </a:r>
            <a:r>
              <a:rPr lang="en" sz="1300">
                <a:solidFill>
                  <a:srgbClr val="7C75D1"/>
                </a:solidFill>
                <a:latin typeface="Lato"/>
                <a:ea typeface="Lato"/>
                <a:cs typeface="Lato"/>
                <a:sym typeface="Lato"/>
              </a:rPr>
              <a:t>qualitative and quantitative use of the data</a:t>
            </a:r>
            <a:r>
              <a:rPr lang="en" sz="1300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 that is available to them. </a:t>
            </a:r>
            <a:endParaRPr sz="1300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C75D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The third reason is its </a:t>
            </a:r>
            <a:r>
              <a:rPr lang="en" sz="1300">
                <a:solidFill>
                  <a:srgbClr val="7C75D1"/>
                </a:solidFill>
                <a:latin typeface="Lato"/>
                <a:ea typeface="Lato"/>
                <a:cs typeface="Lato"/>
                <a:sym typeface="Lato"/>
              </a:rPr>
              <a:t>wide scalability</a:t>
            </a:r>
            <a:r>
              <a:rPr lang="en" sz="1300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. This problem of speech recognition is </a:t>
            </a:r>
            <a:r>
              <a:rPr lang="en" sz="1300">
                <a:solidFill>
                  <a:srgbClr val="7C75D1"/>
                </a:solidFill>
                <a:latin typeface="Lato"/>
                <a:ea typeface="Lato"/>
                <a:cs typeface="Lato"/>
                <a:sym typeface="Lato"/>
              </a:rPr>
              <a:t>not only used in call centres</a:t>
            </a:r>
            <a:r>
              <a:rPr lang="en" sz="1300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 but also in many places like interactions in hospitals, colleges, music industry etc.</a:t>
            </a:r>
            <a:endParaRPr sz="1300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80" name="Google Shape;380;p2"/>
          <p:cNvGrpSpPr/>
          <p:nvPr/>
        </p:nvGrpSpPr>
        <p:grpSpPr>
          <a:xfrm>
            <a:off x="6811666" y="-7"/>
            <a:ext cx="1482280" cy="1382312"/>
            <a:chOff x="4988000" y="444450"/>
            <a:chExt cx="914875" cy="742500"/>
          </a:xfrm>
        </p:grpSpPr>
        <p:sp>
          <p:nvSpPr>
            <p:cNvPr id="381" name="Google Shape;381;p2"/>
            <p:cNvSpPr/>
            <p:nvPr/>
          </p:nvSpPr>
          <p:spPr>
            <a:xfrm>
              <a:off x="5252950" y="463775"/>
              <a:ext cx="184800" cy="189850"/>
            </a:xfrm>
            <a:custGeom>
              <a:rect b="b" l="l" r="r" t="t"/>
              <a:pathLst>
                <a:path extrusionOk="0" h="7594" w="7392">
                  <a:moveTo>
                    <a:pt x="4099" y="7116"/>
                  </a:moveTo>
                  <a:cubicBezTo>
                    <a:pt x="4280" y="7360"/>
                    <a:pt x="4492" y="7594"/>
                    <a:pt x="4715" y="7562"/>
                  </a:cubicBezTo>
                  <a:cubicBezTo>
                    <a:pt x="4917" y="7530"/>
                    <a:pt x="5150" y="7318"/>
                    <a:pt x="5384" y="7116"/>
                  </a:cubicBezTo>
                  <a:cubicBezTo>
                    <a:pt x="5629" y="6903"/>
                    <a:pt x="5830" y="6723"/>
                    <a:pt x="6053" y="6521"/>
                  </a:cubicBezTo>
                  <a:cubicBezTo>
                    <a:pt x="6393" y="6235"/>
                    <a:pt x="6743" y="5947"/>
                    <a:pt x="7062" y="5650"/>
                  </a:cubicBezTo>
                  <a:cubicBezTo>
                    <a:pt x="7264" y="5459"/>
                    <a:pt x="7391" y="5300"/>
                    <a:pt x="7274" y="5088"/>
                  </a:cubicBezTo>
                  <a:cubicBezTo>
                    <a:pt x="7211" y="4970"/>
                    <a:pt x="3409" y="510"/>
                    <a:pt x="3281" y="373"/>
                  </a:cubicBezTo>
                  <a:cubicBezTo>
                    <a:pt x="3144" y="224"/>
                    <a:pt x="3016" y="85"/>
                    <a:pt x="2878" y="54"/>
                  </a:cubicBezTo>
                  <a:cubicBezTo>
                    <a:pt x="2676" y="1"/>
                    <a:pt x="2411" y="213"/>
                    <a:pt x="2167" y="425"/>
                  </a:cubicBezTo>
                  <a:cubicBezTo>
                    <a:pt x="1667" y="850"/>
                    <a:pt x="1232" y="1265"/>
                    <a:pt x="723" y="1668"/>
                  </a:cubicBezTo>
                  <a:cubicBezTo>
                    <a:pt x="457" y="1891"/>
                    <a:pt x="0" y="2157"/>
                    <a:pt x="96" y="2433"/>
                  </a:cubicBezTo>
                  <a:cubicBezTo>
                    <a:pt x="117" y="2496"/>
                    <a:pt x="170" y="2560"/>
                    <a:pt x="234" y="2624"/>
                  </a:cubicBezTo>
                  <a:cubicBezTo>
                    <a:pt x="383" y="2794"/>
                    <a:pt x="3982" y="6967"/>
                    <a:pt x="4099" y="7116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270200" y="481300"/>
              <a:ext cx="150550" cy="154800"/>
            </a:xfrm>
            <a:custGeom>
              <a:rect b="b" l="l" r="r" t="t"/>
              <a:pathLst>
                <a:path extrusionOk="0" h="6192" w="6022">
                  <a:moveTo>
                    <a:pt x="3346" y="5810"/>
                  </a:moveTo>
                  <a:cubicBezTo>
                    <a:pt x="3494" y="6001"/>
                    <a:pt x="3664" y="6192"/>
                    <a:pt x="3834" y="6171"/>
                  </a:cubicBezTo>
                  <a:cubicBezTo>
                    <a:pt x="4004" y="6138"/>
                    <a:pt x="4195" y="5969"/>
                    <a:pt x="4386" y="5799"/>
                  </a:cubicBezTo>
                  <a:cubicBezTo>
                    <a:pt x="4588" y="5629"/>
                    <a:pt x="4748" y="5480"/>
                    <a:pt x="4939" y="5321"/>
                  </a:cubicBezTo>
                  <a:cubicBezTo>
                    <a:pt x="5204" y="5088"/>
                    <a:pt x="5501" y="4843"/>
                    <a:pt x="5756" y="4599"/>
                  </a:cubicBezTo>
                  <a:cubicBezTo>
                    <a:pt x="5926" y="4450"/>
                    <a:pt x="6022" y="4312"/>
                    <a:pt x="5926" y="4142"/>
                  </a:cubicBezTo>
                  <a:cubicBezTo>
                    <a:pt x="5883" y="4057"/>
                    <a:pt x="2783" y="415"/>
                    <a:pt x="2676" y="298"/>
                  </a:cubicBezTo>
                  <a:cubicBezTo>
                    <a:pt x="2560" y="181"/>
                    <a:pt x="2454" y="75"/>
                    <a:pt x="2348" y="43"/>
                  </a:cubicBezTo>
                  <a:cubicBezTo>
                    <a:pt x="2178" y="0"/>
                    <a:pt x="1965" y="170"/>
                    <a:pt x="1763" y="351"/>
                  </a:cubicBezTo>
                  <a:cubicBezTo>
                    <a:pt x="1360" y="691"/>
                    <a:pt x="1009" y="1031"/>
                    <a:pt x="585" y="1360"/>
                  </a:cubicBezTo>
                  <a:cubicBezTo>
                    <a:pt x="361" y="1541"/>
                    <a:pt x="0" y="1763"/>
                    <a:pt x="75" y="1976"/>
                  </a:cubicBezTo>
                  <a:cubicBezTo>
                    <a:pt x="96" y="2029"/>
                    <a:pt x="139" y="2082"/>
                    <a:pt x="191" y="2135"/>
                  </a:cubicBezTo>
                  <a:cubicBezTo>
                    <a:pt x="309" y="2273"/>
                    <a:pt x="3240" y="5682"/>
                    <a:pt x="3346" y="5810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311600" y="473600"/>
              <a:ext cx="32425" cy="22050"/>
            </a:xfrm>
            <a:custGeom>
              <a:rect b="b" l="l" r="r" t="t"/>
              <a:pathLst>
                <a:path extrusionOk="0" h="882" w="1297">
                  <a:moveTo>
                    <a:pt x="692" y="11"/>
                  </a:moveTo>
                  <a:lnTo>
                    <a:pt x="1296" y="702"/>
                  </a:lnTo>
                  <a:cubicBezTo>
                    <a:pt x="819" y="882"/>
                    <a:pt x="298" y="872"/>
                    <a:pt x="1" y="584"/>
                  </a:cubicBezTo>
                  <a:cubicBezTo>
                    <a:pt x="224" y="383"/>
                    <a:pt x="458" y="192"/>
                    <a:pt x="692" y="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5263575" y="514500"/>
              <a:ext cx="24450" cy="33725"/>
            </a:xfrm>
            <a:custGeom>
              <a:rect b="b" l="l" r="r" t="t"/>
              <a:pathLst>
                <a:path extrusionOk="0" h="1349" w="978">
                  <a:moveTo>
                    <a:pt x="541" y="170"/>
                  </a:moveTo>
                  <a:cubicBezTo>
                    <a:pt x="605" y="106"/>
                    <a:pt x="669" y="53"/>
                    <a:pt x="732" y="0"/>
                  </a:cubicBezTo>
                  <a:cubicBezTo>
                    <a:pt x="786" y="95"/>
                    <a:pt x="839" y="223"/>
                    <a:pt x="881" y="371"/>
                  </a:cubicBezTo>
                  <a:cubicBezTo>
                    <a:pt x="977" y="744"/>
                    <a:pt x="850" y="1083"/>
                    <a:pt x="605" y="1348"/>
                  </a:cubicBezTo>
                  <a:cubicBezTo>
                    <a:pt x="404" y="1115"/>
                    <a:pt x="202" y="871"/>
                    <a:pt x="0" y="637"/>
                  </a:cubicBezTo>
                  <a:cubicBezTo>
                    <a:pt x="191" y="499"/>
                    <a:pt x="371" y="340"/>
                    <a:pt x="541" y="17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5351425" y="622275"/>
              <a:ext cx="27650" cy="19400"/>
            </a:xfrm>
            <a:custGeom>
              <a:rect b="b" l="l" r="r" t="t"/>
              <a:pathLst>
                <a:path extrusionOk="0" h="776" w="1106">
                  <a:moveTo>
                    <a:pt x="744" y="584"/>
                  </a:moveTo>
                  <a:lnTo>
                    <a:pt x="522" y="776"/>
                  </a:lnTo>
                  <a:cubicBezTo>
                    <a:pt x="447" y="669"/>
                    <a:pt x="373" y="574"/>
                    <a:pt x="288" y="489"/>
                  </a:cubicBezTo>
                  <a:cubicBezTo>
                    <a:pt x="192" y="393"/>
                    <a:pt x="97" y="308"/>
                    <a:pt x="1" y="213"/>
                  </a:cubicBezTo>
                  <a:cubicBezTo>
                    <a:pt x="394" y="32"/>
                    <a:pt x="808" y="1"/>
                    <a:pt x="1105" y="277"/>
                  </a:cubicBezTo>
                  <a:cubicBezTo>
                    <a:pt x="1063" y="330"/>
                    <a:pt x="1031" y="383"/>
                    <a:pt x="999" y="447"/>
                  </a:cubicBezTo>
                  <a:cubicBezTo>
                    <a:pt x="914" y="468"/>
                    <a:pt x="819" y="521"/>
                    <a:pt x="744" y="584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5409575" y="575800"/>
              <a:ext cx="18075" cy="28450"/>
            </a:xfrm>
            <a:custGeom>
              <a:rect b="b" l="l" r="r" t="t"/>
              <a:pathLst>
                <a:path extrusionOk="0" h="1138" w="723">
                  <a:moveTo>
                    <a:pt x="489" y="288"/>
                  </a:moveTo>
                  <a:cubicBezTo>
                    <a:pt x="563" y="404"/>
                    <a:pt x="638" y="522"/>
                    <a:pt x="723" y="628"/>
                  </a:cubicBezTo>
                  <a:cubicBezTo>
                    <a:pt x="669" y="659"/>
                    <a:pt x="627" y="702"/>
                    <a:pt x="574" y="734"/>
                  </a:cubicBezTo>
                  <a:cubicBezTo>
                    <a:pt x="404" y="850"/>
                    <a:pt x="256" y="989"/>
                    <a:pt x="96" y="1138"/>
                  </a:cubicBezTo>
                  <a:cubicBezTo>
                    <a:pt x="11" y="935"/>
                    <a:pt x="1" y="659"/>
                    <a:pt x="117" y="309"/>
                  </a:cubicBezTo>
                  <a:cubicBezTo>
                    <a:pt x="149" y="192"/>
                    <a:pt x="213" y="97"/>
                    <a:pt x="277" y="1"/>
                  </a:cubicBezTo>
                  <a:cubicBezTo>
                    <a:pt x="351" y="97"/>
                    <a:pt x="415" y="192"/>
                    <a:pt x="489" y="288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5341100" y="494325"/>
              <a:ext cx="15125" cy="15425"/>
            </a:xfrm>
            <a:custGeom>
              <a:rect b="b" l="l" r="r" t="t"/>
              <a:pathLst>
                <a:path extrusionOk="0" h="617" w="605">
                  <a:moveTo>
                    <a:pt x="106" y="276"/>
                  </a:moveTo>
                  <a:cubicBezTo>
                    <a:pt x="191" y="414"/>
                    <a:pt x="361" y="616"/>
                    <a:pt x="467" y="552"/>
                  </a:cubicBezTo>
                  <a:cubicBezTo>
                    <a:pt x="605" y="467"/>
                    <a:pt x="489" y="340"/>
                    <a:pt x="404" y="234"/>
                  </a:cubicBezTo>
                  <a:cubicBezTo>
                    <a:pt x="319" y="128"/>
                    <a:pt x="212" y="0"/>
                    <a:pt x="106" y="74"/>
                  </a:cubicBezTo>
                  <a:cubicBezTo>
                    <a:pt x="0" y="149"/>
                    <a:pt x="64" y="223"/>
                    <a:pt x="106" y="2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5353300" y="509725"/>
              <a:ext cx="10900" cy="12475"/>
            </a:xfrm>
            <a:custGeom>
              <a:rect b="b" l="l" r="r" t="t"/>
              <a:pathLst>
                <a:path extrusionOk="0" h="499" w="436">
                  <a:moveTo>
                    <a:pt x="43" y="319"/>
                  </a:moveTo>
                  <a:cubicBezTo>
                    <a:pt x="107" y="425"/>
                    <a:pt x="213" y="499"/>
                    <a:pt x="298" y="435"/>
                  </a:cubicBezTo>
                  <a:cubicBezTo>
                    <a:pt x="435" y="329"/>
                    <a:pt x="192" y="0"/>
                    <a:pt x="53" y="116"/>
                  </a:cubicBezTo>
                  <a:cubicBezTo>
                    <a:pt x="1" y="159"/>
                    <a:pt x="1" y="223"/>
                    <a:pt x="43" y="3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5338700" y="606875"/>
              <a:ext cx="14100" cy="14625"/>
            </a:xfrm>
            <a:custGeom>
              <a:rect b="b" l="l" r="r" t="t"/>
              <a:pathLst>
                <a:path extrusionOk="0" h="585" w="564">
                  <a:moveTo>
                    <a:pt x="552" y="521"/>
                  </a:moveTo>
                  <a:cubicBezTo>
                    <a:pt x="563" y="393"/>
                    <a:pt x="234" y="1"/>
                    <a:pt x="106" y="128"/>
                  </a:cubicBezTo>
                  <a:cubicBezTo>
                    <a:pt x="0" y="223"/>
                    <a:pt x="297" y="563"/>
                    <a:pt x="457" y="584"/>
                  </a:cubicBezTo>
                  <a:cubicBezTo>
                    <a:pt x="489" y="584"/>
                    <a:pt x="521" y="584"/>
                    <a:pt x="552" y="5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5391250" y="601050"/>
              <a:ext cx="11175" cy="14600"/>
            </a:xfrm>
            <a:custGeom>
              <a:rect b="b" l="l" r="r" t="t"/>
              <a:pathLst>
                <a:path extrusionOk="0" h="584" w="447">
                  <a:moveTo>
                    <a:pt x="415" y="213"/>
                  </a:moveTo>
                  <a:cubicBezTo>
                    <a:pt x="373" y="0"/>
                    <a:pt x="1" y="286"/>
                    <a:pt x="33" y="414"/>
                  </a:cubicBezTo>
                  <a:cubicBezTo>
                    <a:pt x="64" y="584"/>
                    <a:pt x="447" y="393"/>
                    <a:pt x="415" y="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5330725" y="595725"/>
              <a:ext cx="10650" cy="11425"/>
            </a:xfrm>
            <a:custGeom>
              <a:rect b="b" l="l" r="r" t="t"/>
              <a:pathLst>
                <a:path extrusionOk="0" h="457" w="426">
                  <a:moveTo>
                    <a:pt x="298" y="383"/>
                  </a:moveTo>
                  <a:cubicBezTo>
                    <a:pt x="425" y="287"/>
                    <a:pt x="149" y="1"/>
                    <a:pt x="43" y="107"/>
                  </a:cubicBezTo>
                  <a:cubicBezTo>
                    <a:pt x="0" y="149"/>
                    <a:pt x="22" y="192"/>
                    <a:pt x="64" y="256"/>
                  </a:cubicBezTo>
                  <a:cubicBezTo>
                    <a:pt x="118" y="362"/>
                    <a:pt x="203" y="457"/>
                    <a:pt x="298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5290125" y="502275"/>
              <a:ext cx="97975" cy="105950"/>
            </a:xfrm>
            <a:custGeom>
              <a:rect b="b" l="l" r="r" t="t"/>
              <a:pathLst>
                <a:path extrusionOk="0" h="4238" w="3919">
                  <a:moveTo>
                    <a:pt x="3387" y="1540"/>
                  </a:moveTo>
                  <a:cubicBezTo>
                    <a:pt x="2634" y="1"/>
                    <a:pt x="0" y="2092"/>
                    <a:pt x="1348" y="3314"/>
                  </a:cubicBezTo>
                  <a:cubicBezTo>
                    <a:pt x="2368" y="4237"/>
                    <a:pt x="3918" y="2613"/>
                    <a:pt x="3387" y="154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988000" y="559875"/>
              <a:ext cx="612475" cy="424550"/>
            </a:xfrm>
            <a:custGeom>
              <a:rect b="b" l="l" r="r" t="t"/>
              <a:pathLst>
                <a:path extrusionOk="0" h="16982" w="24499">
                  <a:moveTo>
                    <a:pt x="22141" y="245"/>
                  </a:moveTo>
                  <a:cubicBezTo>
                    <a:pt x="22535" y="309"/>
                    <a:pt x="23066" y="458"/>
                    <a:pt x="23331" y="680"/>
                  </a:cubicBezTo>
                  <a:cubicBezTo>
                    <a:pt x="24159" y="1371"/>
                    <a:pt x="24085" y="3080"/>
                    <a:pt x="24106" y="4206"/>
                  </a:cubicBezTo>
                  <a:cubicBezTo>
                    <a:pt x="24138" y="5619"/>
                    <a:pt x="24074" y="6893"/>
                    <a:pt x="24095" y="8178"/>
                  </a:cubicBezTo>
                  <a:cubicBezTo>
                    <a:pt x="24116" y="9506"/>
                    <a:pt x="24223" y="10759"/>
                    <a:pt x="24350" y="11990"/>
                  </a:cubicBezTo>
                  <a:cubicBezTo>
                    <a:pt x="24414" y="12574"/>
                    <a:pt x="24489" y="13201"/>
                    <a:pt x="24489" y="13902"/>
                  </a:cubicBezTo>
                  <a:cubicBezTo>
                    <a:pt x="24499" y="14549"/>
                    <a:pt x="24467" y="15367"/>
                    <a:pt x="24106" y="15962"/>
                  </a:cubicBezTo>
                  <a:cubicBezTo>
                    <a:pt x="23734" y="16557"/>
                    <a:pt x="22991" y="16822"/>
                    <a:pt x="22174" y="16907"/>
                  </a:cubicBezTo>
                  <a:cubicBezTo>
                    <a:pt x="21366" y="16982"/>
                    <a:pt x="20453" y="16982"/>
                    <a:pt x="19689" y="16971"/>
                  </a:cubicBezTo>
                  <a:cubicBezTo>
                    <a:pt x="17926" y="16939"/>
                    <a:pt x="16173" y="16833"/>
                    <a:pt x="14528" y="16822"/>
                  </a:cubicBezTo>
                  <a:cubicBezTo>
                    <a:pt x="12796" y="16801"/>
                    <a:pt x="11087" y="16812"/>
                    <a:pt x="9367" y="16822"/>
                  </a:cubicBezTo>
                  <a:cubicBezTo>
                    <a:pt x="7720" y="16822"/>
                    <a:pt x="6075" y="16833"/>
                    <a:pt x="4407" y="16822"/>
                  </a:cubicBezTo>
                  <a:cubicBezTo>
                    <a:pt x="3547" y="16812"/>
                    <a:pt x="2644" y="16843"/>
                    <a:pt x="1742" y="16557"/>
                  </a:cubicBezTo>
                  <a:cubicBezTo>
                    <a:pt x="829" y="16259"/>
                    <a:pt x="372" y="15771"/>
                    <a:pt x="191" y="15059"/>
                  </a:cubicBezTo>
                  <a:cubicBezTo>
                    <a:pt x="10" y="14379"/>
                    <a:pt x="0" y="13615"/>
                    <a:pt x="10" y="12798"/>
                  </a:cubicBezTo>
                  <a:cubicBezTo>
                    <a:pt x="43" y="10440"/>
                    <a:pt x="138" y="8040"/>
                    <a:pt x="128" y="5650"/>
                  </a:cubicBezTo>
                  <a:cubicBezTo>
                    <a:pt x="128" y="4514"/>
                    <a:pt x="74" y="3335"/>
                    <a:pt x="191" y="2072"/>
                  </a:cubicBezTo>
                  <a:cubicBezTo>
                    <a:pt x="223" y="1626"/>
                    <a:pt x="308" y="925"/>
                    <a:pt x="637" y="606"/>
                  </a:cubicBezTo>
                  <a:cubicBezTo>
                    <a:pt x="860" y="383"/>
                    <a:pt x="1349" y="234"/>
                    <a:pt x="1721" y="171"/>
                  </a:cubicBezTo>
                  <a:cubicBezTo>
                    <a:pt x="2103" y="97"/>
                    <a:pt x="2580" y="64"/>
                    <a:pt x="2995" y="54"/>
                  </a:cubicBezTo>
                  <a:cubicBezTo>
                    <a:pt x="3887" y="1"/>
                    <a:pt x="4906" y="128"/>
                    <a:pt x="5777" y="149"/>
                  </a:cubicBezTo>
                  <a:cubicBezTo>
                    <a:pt x="6679" y="182"/>
                    <a:pt x="7625" y="224"/>
                    <a:pt x="8548" y="256"/>
                  </a:cubicBezTo>
                  <a:cubicBezTo>
                    <a:pt x="9473" y="288"/>
                    <a:pt x="10396" y="267"/>
                    <a:pt x="11267" y="256"/>
                  </a:cubicBezTo>
                  <a:cubicBezTo>
                    <a:pt x="13041" y="234"/>
                    <a:pt x="14878" y="256"/>
                    <a:pt x="16673" y="224"/>
                  </a:cubicBezTo>
                  <a:cubicBezTo>
                    <a:pt x="17957" y="192"/>
                    <a:pt x="19359" y="160"/>
                    <a:pt x="20708" y="160"/>
                  </a:cubicBezTo>
                  <a:cubicBezTo>
                    <a:pt x="21185" y="160"/>
                    <a:pt x="21653" y="171"/>
                    <a:pt x="22141" y="245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5199050" y="566000"/>
              <a:ext cx="2675" cy="275"/>
            </a:xfrm>
            <a:custGeom>
              <a:rect b="b" l="l" r="r" t="t"/>
              <a:pathLst>
                <a:path extrusionOk="0" h="11" w="107">
                  <a:moveTo>
                    <a:pt x="0" y="0"/>
                  </a:moveTo>
                  <a:lnTo>
                    <a:pt x="0" y="11"/>
                  </a:lnTo>
                  <a:lnTo>
                    <a:pt x="106" y="11"/>
                  </a:lnTo>
                  <a:cubicBezTo>
                    <a:pt x="75" y="11"/>
                    <a:pt x="33" y="1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5380625" y="565725"/>
              <a:ext cx="6400" cy="25"/>
            </a:xfrm>
            <a:custGeom>
              <a:rect b="b" l="l" r="r" t="t"/>
              <a:pathLst>
                <a:path extrusionOk="0" h="1" w="256">
                  <a:moveTo>
                    <a:pt x="256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87BF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5320100" y="566000"/>
              <a:ext cx="6400" cy="25"/>
            </a:xfrm>
            <a:custGeom>
              <a:rect b="b" l="l" r="r" t="t"/>
              <a:pathLst>
                <a:path extrusionOk="0" h="1" w="256">
                  <a:moveTo>
                    <a:pt x="256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56A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4988250" y="560950"/>
              <a:ext cx="611175" cy="423475"/>
            </a:xfrm>
            <a:custGeom>
              <a:rect b="b" l="l" r="r" t="t"/>
              <a:pathLst>
                <a:path extrusionOk="0" h="16939" w="24447">
                  <a:moveTo>
                    <a:pt x="3590" y="1784"/>
                  </a:moveTo>
                  <a:lnTo>
                    <a:pt x="3590" y="3813"/>
                  </a:lnTo>
                  <a:lnTo>
                    <a:pt x="1423" y="3813"/>
                  </a:lnTo>
                  <a:lnTo>
                    <a:pt x="1423" y="1784"/>
                  </a:lnTo>
                  <a:close/>
                  <a:moveTo>
                    <a:pt x="6011" y="1784"/>
                  </a:moveTo>
                  <a:lnTo>
                    <a:pt x="6011" y="3813"/>
                  </a:lnTo>
                  <a:lnTo>
                    <a:pt x="3845" y="3813"/>
                  </a:lnTo>
                  <a:lnTo>
                    <a:pt x="3845" y="1784"/>
                  </a:lnTo>
                  <a:close/>
                  <a:moveTo>
                    <a:pt x="8432" y="1784"/>
                  </a:moveTo>
                  <a:lnTo>
                    <a:pt x="8432" y="3813"/>
                  </a:lnTo>
                  <a:lnTo>
                    <a:pt x="6266" y="3813"/>
                  </a:lnTo>
                  <a:lnTo>
                    <a:pt x="6266" y="1784"/>
                  </a:lnTo>
                  <a:close/>
                  <a:moveTo>
                    <a:pt x="10853" y="1784"/>
                  </a:moveTo>
                  <a:lnTo>
                    <a:pt x="10853" y="3813"/>
                  </a:lnTo>
                  <a:lnTo>
                    <a:pt x="8687" y="3813"/>
                  </a:lnTo>
                  <a:lnTo>
                    <a:pt x="8687" y="1784"/>
                  </a:lnTo>
                  <a:close/>
                  <a:moveTo>
                    <a:pt x="13275" y="1784"/>
                  </a:moveTo>
                  <a:lnTo>
                    <a:pt x="13275" y="3813"/>
                  </a:lnTo>
                  <a:lnTo>
                    <a:pt x="11108" y="3813"/>
                  </a:lnTo>
                  <a:lnTo>
                    <a:pt x="11108" y="1784"/>
                  </a:lnTo>
                  <a:close/>
                  <a:moveTo>
                    <a:pt x="15696" y="1784"/>
                  </a:moveTo>
                  <a:lnTo>
                    <a:pt x="15696" y="3813"/>
                  </a:lnTo>
                  <a:lnTo>
                    <a:pt x="13530" y="3813"/>
                  </a:lnTo>
                  <a:lnTo>
                    <a:pt x="13530" y="1784"/>
                  </a:lnTo>
                  <a:close/>
                  <a:moveTo>
                    <a:pt x="18117" y="1784"/>
                  </a:moveTo>
                  <a:lnTo>
                    <a:pt x="18117" y="3813"/>
                  </a:lnTo>
                  <a:lnTo>
                    <a:pt x="15951" y="3813"/>
                  </a:lnTo>
                  <a:lnTo>
                    <a:pt x="15951" y="1784"/>
                  </a:lnTo>
                  <a:close/>
                  <a:moveTo>
                    <a:pt x="20507" y="1784"/>
                  </a:moveTo>
                  <a:lnTo>
                    <a:pt x="20507" y="3813"/>
                  </a:lnTo>
                  <a:lnTo>
                    <a:pt x="18372" y="3813"/>
                  </a:lnTo>
                  <a:lnTo>
                    <a:pt x="18372" y="1784"/>
                  </a:lnTo>
                  <a:close/>
                  <a:moveTo>
                    <a:pt x="22928" y="1784"/>
                  </a:moveTo>
                  <a:lnTo>
                    <a:pt x="22928" y="3813"/>
                  </a:lnTo>
                  <a:lnTo>
                    <a:pt x="20762" y="3813"/>
                  </a:lnTo>
                  <a:lnTo>
                    <a:pt x="20762" y="1784"/>
                  </a:lnTo>
                  <a:close/>
                  <a:moveTo>
                    <a:pt x="3590" y="4047"/>
                  </a:moveTo>
                  <a:lnTo>
                    <a:pt x="3590" y="6075"/>
                  </a:lnTo>
                  <a:lnTo>
                    <a:pt x="1423" y="6075"/>
                  </a:lnTo>
                  <a:lnTo>
                    <a:pt x="1423" y="4047"/>
                  </a:lnTo>
                  <a:close/>
                  <a:moveTo>
                    <a:pt x="6011" y="4047"/>
                  </a:moveTo>
                  <a:lnTo>
                    <a:pt x="6011" y="6075"/>
                  </a:lnTo>
                  <a:lnTo>
                    <a:pt x="3845" y="6075"/>
                  </a:lnTo>
                  <a:lnTo>
                    <a:pt x="3845" y="4047"/>
                  </a:lnTo>
                  <a:close/>
                  <a:moveTo>
                    <a:pt x="8432" y="4047"/>
                  </a:moveTo>
                  <a:lnTo>
                    <a:pt x="8432" y="6075"/>
                  </a:lnTo>
                  <a:lnTo>
                    <a:pt x="6266" y="6075"/>
                  </a:lnTo>
                  <a:lnTo>
                    <a:pt x="6266" y="4047"/>
                  </a:lnTo>
                  <a:close/>
                  <a:moveTo>
                    <a:pt x="10853" y="4047"/>
                  </a:moveTo>
                  <a:lnTo>
                    <a:pt x="10853" y="6075"/>
                  </a:lnTo>
                  <a:lnTo>
                    <a:pt x="8687" y="6075"/>
                  </a:lnTo>
                  <a:lnTo>
                    <a:pt x="8687" y="4047"/>
                  </a:lnTo>
                  <a:close/>
                  <a:moveTo>
                    <a:pt x="13275" y="4047"/>
                  </a:moveTo>
                  <a:lnTo>
                    <a:pt x="13275" y="6075"/>
                  </a:lnTo>
                  <a:lnTo>
                    <a:pt x="11108" y="6075"/>
                  </a:lnTo>
                  <a:lnTo>
                    <a:pt x="11108" y="4047"/>
                  </a:lnTo>
                  <a:close/>
                  <a:moveTo>
                    <a:pt x="15696" y="4047"/>
                  </a:moveTo>
                  <a:lnTo>
                    <a:pt x="15696" y="6075"/>
                  </a:lnTo>
                  <a:lnTo>
                    <a:pt x="13530" y="6075"/>
                  </a:lnTo>
                  <a:lnTo>
                    <a:pt x="13530" y="4047"/>
                  </a:lnTo>
                  <a:close/>
                  <a:moveTo>
                    <a:pt x="18117" y="4047"/>
                  </a:moveTo>
                  <a:lnTo>
                    <a:pt x="18117" y="6075"/>
                  </a:lnTo>
                  <a:lnTo>
                    <a:pt x="15951" y="6075"/>
                  </a:lnTo>
                  <a:lnTo>
                    <a:pt x="15951" y="4047"/>
                  </a:lnTo>
                  <a:close/>
                  <a:moveTo>
                    <a:pt x="20507" y="4047"/>
                  </a:moveTo>
                  <a:lnTo>
                    <a:pt x="20507" y="6075"/>
                  </a:lnTo>
                  <a:lnTo>
                    <a:pt x="18372" y="6075"/>
                  </a:lnTo>
                  <a:lnTo>
                    <a:pt x="18372" y="4047"/>
                  </a:lnTo>
                  <a:close/>
                  <a:moveTo>
                    <a:pt x="22928" y="4047"/>
                  </a:moveTo>
                  <a:lnTo>
                    <a:pt x="22928" y="6075"/>
                  </a:lnTo>
                  <a:lnTo>
                    <a:pt x="20762" y="6075"/>
                  </a:lnTo>
                  <a:lnTo>
                    <a:pt x="20762" y="4047"/>
                  </a:lnTo>
                  <a:close/>
                  <a:moveTo>
                    <a:pt x="3590" y="6319"/>
                  </a:moveTo>
                  <a:lnTo>
                    <a:pt x="3590" y="8337"/>
                  </a:lnTo>
                  <a:lnTo>
                    <a:pt x="1423" y="8337"/>
                  </a:lnTo>
                  <a:lnTo>
                    <a:pt x="1423" y="6319"/>
                  </a:lnTo>
                  <a:close/>
                  <a:moveTo>
                    <a:pt x="6011" y="6319"/>
                  </a:moveTo>
                  <a:lnTo>
                    <a:pt x="6011" y="8337"/>
                  </a:lnTo>
                  <a:lnTo>
                    <a:pt x="3845" y="8337"/>
                  </a:lnTo>
                  <a:lnTo>
                    <a:pt x="3845" y="6319"/>
                  </a:lnTo>
                  <a:close/>
                  <a:moveTo>
                    <a:pt x="8432" y="6319"/>
                  </a:moveTo>
                  <a:lnTo>
                    <a:pt x="8432" y="8337"/>
                  </a:lnTo>
                  <a:lnTo>
                    <a:pt x="6266" y="8337"/>
                  </a:lnTo>
                  <a:lnTo>
                    <a:pt x="6266" y="6319"/>
                  </a:lnTo>
                  <a:close/>
                  <a:moveTo>
                    <a:pt x="10853" y="6319"/>
                  </a:moveTo>
                  <a:lnTo>
                    <a:pt x="10853" y="8337"/>
                  </a:lnTo>
                  <a:lnTo>
                    <a:pt x="8687" y="8337"/>
                  </a:lnTo>
                  <a:lnTo>
                    <a:pt x="8687" y="6319"/>
                  </a:lnTo>
                  <a:close/>
                  <a:moveTo>
                    <a:pt x="13275" y="6319"/>
                  </a:moveTo>
                  <a:lnTo>
                    <a:pt x="13275" y="8337"/>
                  </a:lnTo>
                  <a:lnTo>
                    <a:pt x="11108" y="8337"/>
                  </a:lnTo>
                  <a:lnTo>
                    <a:pt x="11108" y="6319"/>
                  </a:lnTo>
                  <a:close/>
                  <a:moveTo>
                    <a:pt x="15696" y="6319"/>
                  </a:moveTo>
                  <a:lnTo>
                    <a:pt x="15696" y="8337"/>
                  </a:lnTo>
                  <a:lnTo>
                    <a:pt x="13530" y="8337"/>
                  </a:lnTo>
                  <a:lnTo>
                    <a:pt x="13530" y="6319"/>
                  </a:lnTo>
                  <a:close/>
                  <a:moveTo>
                    <a:pt x="18117" y="6319"/>
                  </a:moveTo>
                  <a:lnTo>
                    <a:pt x="18117" y="8337"/>
                  </a:lnTo>
                  <a:lnTo>
                    <a:pt x="15951" y="8337"/>
                  </a:lnTo>
                  <a:lnTo>
                    <a:pt x="15951" y="6319"/>
                  </a:lnTo>
                  <a:close/>
                  <a:moveTo>
                    <a:pt x="20507" y="6319"/>
                  </a:moveTo>
                  <a:lnTo>
                    <a:pt x="20507" y="8337"/>
                  </a:lnTo>
                  <a:lnTo>
                    <a:pt x="18372" y="8337"/>
                  </a:lnTo>
                  <a:lnTo>
                    <a:pt x="18372" y="6319"/>
                  </a:lnTo>
                  <a:close/>
                  <a:moveTo>
                    <a:pt x="22928" y="6319"/>
                  </a:moveTo>
                  <a:lnTo>
                    <a:pt x="22928" y="8337"/>
                  </a:lnTo>
                  <a:lnTo>
                    <a:pt x="20762" y="8337"/>
                  </a:lnTo>
                  <a:lnTo>
                    <a:pt x="20762" y="6319"/>
                  </a:lnTo>
                  <a:close/>
                  <a:moveTo>
                    <a:pt x="3590" y="8581"/>
                  </a:moveTo>
                  <a:lnTo>
                    <a:pt x="3590" y="10609"/>
                  </a:lnTo>
                  <a:lnTo>
                    <a:pt x="1423" y="10609"/>
                  </a:lnTo>
                  <a:lnTo>
                    <a:pt x="1423" y="8581"/>
                  </a:lnTo>
                  <a:close/>
                  <a:moveTo>
                    <a:pt x="6011" y="8581"/>
                  </a:moveTo>
                  <a:lnTo>
                    <a:pt x="6011" y="10609"/>
                  </a:lnTo>
                  <a:lnTo>
                    <a:pt x="3845" y="10609"/>
                  </a:lnTo>
                  <a:lnTo>
                    <a:pt x="3845" y="8581"/>
                  </a:lnTo>
                  <a:close/>
                  <a:moveTo>
                    <a:pt x="8432" y="8581"/>
                  </a:moveTo>
                  <a:lnTo>
                    <a:pt x="8432" y="10609"/>
                  </a:lnTo>
                  <a:lnTo>
                    <a:pt x="6266" y="10609"/>
                  </a:lnTo>
                  <a:lnTo>
                    <a:pt x="6266" y="8581"/>
                  </a:lnTo>
                  <a:close/>
                  <a:moveTo>
                    <a:pt x="10853" y="8581"/>
                  </a:moveTo>
                  <a:lnTo>
                    <a:pt x="10853" y="10609"/>
                  </a:lnTo>
                  <a:lnTo>
                    <a:pt x="8687" y="10609"/>
                  </a:lnTo>
                  <a:lnTo>
                    <a:pt x="8687" y="8581"/>
                  </a:lnTo>
                  <a:close/>
                  <a:moveTo>
                    <a:pt x="13275" y="8581"/>
                  </a:moveTo>
                  <a:lnTo>
                    <a:pt x="13275" y="10609"/>
                  </a:lnTo>
                  <a:lnTo>
                    <a:pt x="11108" y="10609"/>
                  </a:lnTo>
                  <a:lnTo>
                    <a:pt x="11108" y="8581"/>
                  </a:lnTo>
                  <a:close/>
                  <a:moveTo>
                    <a:pt x="15696" y="8581"/>
                  </a:moveTo>
                  <a:lnTo>
                    <a:pt x="15696" y="10609"/>
                  </a:lnTo>
                  <a:lnTo>
                    <a:pt x="13530" y="10609"/>
                  </a:lnTo>
                  <a:lnTo>
                    <a:pt x="13530" y="8581"/>
                  </a:lnTo>
                  <a:close/>
                  <a:moveTo>
                    <a:pt x="18117" y="8581"/>
                  </a:moveTo>
                  <a:lnTo>
                    <a:pt x="18117" y="10609"/>
                  </a:lnTo>
                  <a:lnTo>
                    <a:pt x="15951" y="10609"/>
                  </a:lnTo>
                  <a:lnTo>
                    <a:pt x="15951" y="8581"/>
                  </a:lnTo>
                  <a:close/>
                  <a:moveTo>
                    <a:pt x="20507" y="8581"/>
                  </a:moveTo>
                  <a:lnTo>
                    <a:pt x="20507" y="10609"/>
                  </a:lnTo>
                  <a:lnTo>
                    <a:pt x="18372" y="10609"/>
                  </a:lnTo>
                  <a:lnTo>
                    <a:pt x="18372" y="8581"/>
                  </a:lnTo>
                  <a:close/>
                  <a:moveTo>
                    <a:pt x="22928" y="8581"/>
                  </a:moveTo>
                  <a:lnTo>
                    <a:pt x="22928" y="10609"/>
                  </a:lnTo>
                  <a:lnTo>
                    <a:pt x="20762" y="10609"/>
                  </a:lnTo>
                  <a:lnTo>
                    <a:pt x="20762" y="8581"/>
                  </a:lnTo>
                  <a:close/>
                  <a:moveTo>
                    <a:pt x="3590" y="10843"/>
                  </a:moveTo>
                  <a:lnTo>
                    <a:pt x="3590" y="12871"/>
                  </a:lnTo>
                  <a:lnTo>
                    <a:pt x="1423" y="12871"/>
                  </a:lnTo>
                  <a:lnTo>
                    <a:pt x="1423" y="10843"/>
                  </a:lnTo>
                  <a:close/>
                  <a:moveTo>
                    <a:pt x="6011" y="10843"/>
                  </a:moveTo>
                  <a:lnTo>
                    <a:pt x="6011" y="12871"/>
                  </a:lnTo>
                  <a:lnTo>
                    <a:pt x="3845" y="12871"/>
                  </a:lnTo>
                  <a:lnTo>
                    <a:pt x="3845" y="10843"/>
                  </a:lnTo>
                  <a:close/>
                  <a:moveTo>
                    <a:pt x="8432" y="10843"/>
                  </a:moveTo>
                  <a:lnTo>
                    <a:pt x="8432" y="12871"/>
                  </a:lnTo>
                  <a:lnTo>
                    <a:pt x="6266" y="12871"/>
                  </a:lnTo>
                  <a:lnTo>
                    <a:pt x="6266" y="10843"/>
                  </a:lnTo>
                  <a:close/>
                  <a:moveTo>
                    <a:pt x="10853" y="10843"/>
                  </a:moveTo>
                  <a:lnTo>
                    <a:pt x="10853" y="12871"/>
                  </a:lnTo>
                  <a:lnTo>
                    <a:pt x="8687" y="12871"/>
                  </a:lnTo>
                  <a:lnTo>
                    <a:pt x="8687" y="10843"/>
                  </a:lnTo>
                  <a:close/>
                  <a:moveTo>
                    <a:pt x="13275" y="10843"/>
                  </a:moveTo>
                  <a:lnTo>
                    <a:pt x="13275" y="12871"/>
                  </a:lnTo>
                  <a:lnTo>
                    <a:pt x="11108" y="12871"/>
                  </a:lnTo>
                  <a:lnTo>
                    <a:pt x="11108" y="10843"/>
                  </a:lnTo>
                  <a:close/>
                  <a:moveTo>
                    <a:pt x="15696" y="10843"/>
                  </a:moveTo>
                  <a:lnTo>
                    <a:pt x="15696" y="12871"/>
                  </a:lnTo>
                  <a:lnTo>
                    <a:pt x="13530" y="12871"/>
                  </a:lnTo>
                  <a:lnTo>
                    <a:pt x="13530" y="10843"/>
                  </a:lnTo>
                  <a:close/>
                  <a:moveTo>
                    <a:pt x="18117" y="10843"/>
                  </a:moveTo>
                  <a:lnTo>
                    <a:pt x="18117" y="12871"/>
                  </a:lnTo>
                  <a:lnTo>
                    <a:pt x="15951" y="12871"/>
                  </a:lnTo>
                  <a:lnTo>
                    <a:pt x="15951" y="10843"/>
                  </a:lnTo>
                  <a:close/>
                  <a:moveTo>
                    <a:pt x="20507" y="10843"/>
                  </a:moveTo>
                  <a:lnTo>
                    <a:pt x="20507" y="12871"/>
                  </a:lnTo>
                  <a:lnTo>
                    <a:pt x="18372" y="12871"/>
                  </a:lnTo>
                  <a:lnTo>
                    <a:pt x="18372" y="10843"/>
                  </a:lnTo>
                  <a:close/>
                  <a:moveTo>
                    <a:pt x="22928" y="10843"/>
                  </a:moveTo>
                  <a:lnTo>
                    <a:pt x="22928" y="12871"/>
                  </a:lnTo>
                  <a:lnTo>
                    <a:pt x="20762" y="12871"/>
                  </a:lnTo>
                  <a:lnTo>
                    <a:pt x="20762" y="10843"/>
                  </a:lnTo>
                  <a:close/>
                  <a:moveTo>
                    <a:pt x="3590" y="13105"/>
                  </a:moveTo>
                  <a:lnTo>
                    <a:pt x="3590" y="15101"/>
                  </a:lnTo>
                  <a:lnTo>
                    <a:pt x="1423" y="15101"/>
                  </a:lnTo>
                  <a:lnTo>
                    <a:pt x="1423" y="13105"/>
                  </a:lnTo>
                  <a:close/>
                  <a:moveTo>
                    <a:pt x="6011" y="13105"/>
                  </a:moveTo>
                  <a:lnTo>
                    <a:pt x="6011" y="15101"/>
                  </a:lnTo>
                  <a:lnTo>
                    <a:pt x="3845" y="15101"/>
                  </a:lnTo>
                  <a:lnTo>
                    <a:pt x="3845" y="13105"/>
                  </a:lnTo>
                  <a:close/>
                  <a:moveTo>
                    <a:pt x="8432" y="13105"/>
                  </a:moveTo>
                  <a:lnTo>
                    <a:pt x="8432" y="15101"/>
                  </a:lnTo>
                  <a:lnTo>
                    <a:pt x="6266" y="15101"/>
                  </a:lnTo>
                  <a:lnTo>
                    <a:pt x="6266" y="13105"/>
                  </a:lnTo>
                  <a:close/>
                  <a:moveTo>
                    <a:pt x="10853" y="13105"/>
                  </a:moveTo>
                  <a:lnTo>
                    <a:pt x="10853" y="15101"/>
                  </a:lnTo>
                  <a:lnTo>
                    <a:pt x="8687" y="15101"/>
                  </a:lnTo>
                  <a:lnTo>
                    <a:pt x="8687" y="13105"/>
                  </a:lnTo>
                  <a:close/>
                  <a:moveTo>
                    <a:pt x="13275" y="13105"/>
                  </a:moveTo>
                  <a:lnTo>
                    <a:pt x="13275" y="15101"/>
                  </a:lnTo>
                  <a:lnTo>
                    <a:pt x="11108" y="15101"/>
                  </a:lnTo>
                  <a:lnTo>
                    <a:pt x="11108" y="13105"/>
                  </a:lnTo>
                  <a:close/>
                  <a:moveTo>
                    <a:pt x="15696" y="13105"/>
                  </a:moveTo>
                  <a:lnTo>
                    <a:pt x="15696" y="15101"/>
                  </a:lnTo>
                  <a:lnTo>
                    <a:pt x="13530" y="15101"/>
                  </a:lnTo>
                  <a:lnTo>
                    <a:pt x="13530" y="13105"/>
                  </a:lnTo>
                  <a:close/>
                  <a:moveTo>
                    <a:pt x="18117" y="13105"/>
                  </a:moveTo>
                  <a:lnTo>
                    <a:pt x="18117" y="15101"/>
                  </a:lnTo>
                  <a:lnTo>
                    <a:pt x="15951" y="15101"/>
                  </a:lnTo>
                  <a:lnTo>
                    <a:pt x="15951" y="13105"/>
                  </a:lnTo>
                  <a:close/>
                  <a:moveTo>
                    <a:pt x="20507" y="13105"/>
                  </a:moveTo>
                  <a:lnTo>
                    <a:pt x="20507" y="15101"/>
                  </a:lnTo>
                  <a:lnTo>
                    <a:pt x="18372" y="15101"/>
                  </a:lnTo>
                  <a:lnTo>
                    <a:pt x="18372" y="13105"/>
                  </a:lnTo>
                  <a:close/>
                  <a:moveTo>
                    <a:pt x="22928" y="13105"/>
                  </a:moveTo>
                  <a:lnTo>
                    <a:pt x="22928" y="15101"/>
                  </a:lnTo>
                  <a:lnTo>
                    <a:pt x="20762" y="15101"/>
                  </a:lnTo>
                  <a:lnTo>
                    <a:pt x="20762" y="13105"/>
                  </a:lnTo>
                  <a:close/>
                  <a:moveTo>
                    <a:pt x="3590" y="0"/>
                  </a:moveTo>
                  <a:lnTo>
                    <a:pt x="3590" y="1551"/>
                  </a:lnTo>
                  <a:lnTo>
                    <a:pt x="1423" y="1551"/>
                  </a:lnTo>
                  <a:lnTo>
                    <a:pt x="1423" y="191"/>
                  </a:lnTo>
                  <a:cubicBezTo>
                    <a:pt x="1339" y="213"/>
                    <a:pt x="1254" y="245"/>
                    <a:pt x="1169" y="266"/>
                  </a:cubicBezTo>
                  <a:lnTo>
                    <a:pt x="1169" y="1551"/>
                  </a:lnTo>
                  <a:lnTo>
                    <a:pt x="234" y="1551"/>
                  </a:lnTo>
                  <a:cubicBezTo>
                    <a:pt x="234" y="1562"/>
                    <a:pt x="234" y="1562"/>
                    <a:pt x="224" y="1572"/>
                  </a:cubicBezTo>
                  <a:cubicBezTo>
                    <a:pt x="213" y="1647"/>
                    <a:pt x="213" y="1721"/>
                    <a:pt x="203" y="1784"/>
                  </a:cubicBezTo>
                  <a:lnTo>
                    <a:pt x="1169" y="1784"/>
                  </a:lnTo>
                  <a:lnTo>
                    <a:pt x="1169" y="3813"/>
                  </a:lnTo>
                  <a:lnTo>
                    <a:pt x="107" y="3813"/>
                  </a:lnTo>
                  <a:lnTo>
                    <a:pt x="107" y="4047"/>
                  </a:lnTo>
                  <a:lnTo>
                    <a:pt x="1169" y="4047"/>
                  </a:lnTo>
                  <a:lnTo>
                    <a:pt x="1169" y="6075"/>
                  </a:lnTo>
                  <a:lnTo>
                    <a:pt x="118" y="6075"/>
                  </a:lnTo>
                  <a:lnTo>
                    <a:pt x="118" y="6319"/>
                  </a:lnTo>
                  <a:lnTo>
                    <a:pt x="1169" y="6319"/>
                  </a:lnTo>
                  <a:lnTo>
                    <a:pt x="1169" y="8337"/>
                  </a:lnTo>
                  <a:lnTo>
                    <a:pt x="96" y="8337"/>
                  </a:lnTo>
                  <a:cubicBezTo>
                    <a:pt x="85" y="8368"/>
                    <a:pt x="85" y="8401"/>
                    <a:pt x="85" y="8432"/>
                  </a:cubicBezTo>
                  <a:lnTo>
                    <a:pt x="85" y="8581"/>
                  </a:lnTo>
                  <a:lnTo>
                    <a:pt x="1169" y="8581"/>
                  </a:lnTo>
                  <a:lnTo>
                    <a:pt x="1169" y="10609"/>
                  </a:lnTo>
                  <a:lnTo>
                    <a:pt x="43" y="10609"/>
                  </a:lnTo>
                  <a:cubicBezTo>
                    <a:pt x="43" y="10683"/>
                    <a:pt x="43" y="10768"/>
                    <a:pt x="33" y="10843"/>
                  </a:cubicBezTo>
                  <a:lnTo>
                    <a:pt x="1169" y="10843"/>
                  </a:lnTo>
                  <a:lnTo>
                    <a:pt x="1169" y="12871"/>
                  </a:lnTo>
                  <a:lnTo>
                    <a:pt x="0" y="12871"/>
                  </a:lnTo>
                  <a:lnTo>
                    <a:pt x="0" y="13105"/>
                  </a:lnTo>
                  <a:lnTo>
                    <a:pt x="1169" y="13105"/>
                  </a:lnTo>
                  <a:lnTo>
                    <a:pt x="1169" y="15101"/>
                  </a:lnTo>
                  <a:lnTo>
                    <a:pt x="203" y="15101"/>
                  </a:lnTo>
                  <a:cubicBezTo>
                    <a:pt x="224" y="15186"/>
                    <a:pt x="255" y="15261"/>
                    <a:pt x="288" y="15335"/>
                  </a:cubicBezTo>
                  <a:lnTo>
                    <a:pt x="1169" y="15335"/>
                  </a:lnTo>
                  <a:lnTo>
                    <a:pt x="1169" y="16280"/>
                  </a:lnTo>
                  <a:cubicBezTo>
                    <a:pt x="1243" y="16323"/>
                    <a:pt x="1328" y="16365"/>
                    <a:pt x="1423" y="16397"/>
                  </a:cubicBezTo>
                  <a:lnTo>
                    <a:pt x="1423" y="15335"/>
                  </a:lnTo>
                  <a:lnTo>
                    <a:pt x="3590" y="15335"/>
                  </a:lnTo>
                  <a:lnTo>
                    <a:pt x="3590" y="16769"/>
                  </a:lnTo>
                  <a:cubicBezTo>
                    <a:pt x="3675" y="16779"/>
                    <a:pt x="3760" y="16779"/>
                    <a:pt x="3845" y="16779"/>
                  </a:cubicBezTo>
                  <a:lnTo>
                    <a:pt x="3845" y="15335"/>
                  </a:lnTo>
                  <a:lnTo>
                    <a:pt x="6011" y="15335"/>
                  </a:lnTo>
                  <a:lnTo>
                    <a:pt x="6011" y="16790"/>
                  </a:lnTo>
                  <a:lnTo>
                    <a:pt x="6266" y="16790"/>
                  </a:lnTo>
                  <a:lnTo>
                    <a:pt x="6266" y="15335"/>
                  </a:lnTo>
                  <a:lnTo>
                    <a:pt x="8432" y="15335"/>
                  </a:lnTo>
                  <a:lnTo>
                    <a:pt x="8432" y="16779"/>
                  </a:lnTo>
                  <a:lnTo>
                    <a:pt x="8687" y="16779"/>
                  </a:lnTo>
                  <a:lnTo>
                    <a:pt x="8687" y="15335"/>
                  </a:lnTo>
                  <a:lnTo>
                    <a:pt x="10853" y="15335"/>
                  </a:lnTo>
                  <a:lnTo>
                    <a:pt x="10853" y="16769"/>
                  </a:lnTo>
                  <a:lnTo>
                    <a:pt x="11108" y="16769"/>
                  </a:lnTo>
                  <a:lnTo>
                    <a:pt x="11108" y="15335"/>
                  </a:lnTo>
                  <a:lnTo>
                    <a:pt x="13275" y="15335"/>
                  </a:lnTo>
                  <a:lnTo>
                    <a:pt x="13275" y="16769"/>
                  </a:lnTo>
                  <a:lnTo>
                    <a:pt x="13530" y="16769"/>
                  </a:lnTo>
                  <a:lnTo>
                    <a:pt x="13530" y="15335"/>
                  </a:lnTo>
                  <a:lnTo>
                    <a:pt x="15696" y="15335"/>
                  </a:lnTo>
                  <a:lnTo>
                    <a:pt x="15696" y="16800"/>
                  </a:lnTo>
                  <a:lnTo>
                    <a:pt x="15951" y="16800"/>
                  </a:lnTo>
                  <a:lnTo>
                    <a:pt x="15951" y="15335"/>
                  </a:lnTo>
                  <a:lnTo>
                    <a:pt x="18117" y="15335"/>
                  </a:lnTo>
                  <a:lnTo>
                    <a:pt x="18117" y="16885"/>
                  </a:lnTo>
                  <a:lnTo>
                    <a:pt x="18372" y="16885"/>
                  </a:lnTo>
                  <a:lnTo>
                    <a:pt x="18372" y="15335"/>
                  </a:lnTo>
                  <a:lnTo>
                    <a:pt x="20507" y="15335"/>
                  </a:lnTo>
                  <a:lnTo>
                    <a:pt x="20507" y="16939"/>
                  </a:lnTo>
                  <a:cubicBezTo>
                    <a:pt x="20592" y="16939"/>
                    <a:pt x="20677" y="16939"/>
                    <a:pt x="20762" y="16928"/>
                  </a:cubicBezTo>
                  <a:lnTo>
                    <a:pt x="20762" y="15335"/>
                  </a:lnTo>
                  <a:lnTo>
                    <a:pt x="22928" y="15335"/>
                  </a:lnTo>
                  <a:lnTo>
                    <a:pt x="22928" y="16715"/>
                  </a:lnTo>
                  <a:cubicBezTo>
                    <a:pt x="23013" y="16694"/>
                    <a:pt x="23098" y="16663"/>
                    <a:pt x="23183" y="16630"/>
                  </a:cubicBezTo>
                  <a:lnTo>
                    <a:pt x="23183" y="15335"/>
                  </a:lnTo>
                  <a:lnTo>
                    <a:pt x="24340" y="15335"/>
                  </a:lnTo>
                  <a:cubicBezTo>
                    <a:pt x="24361" y="15261"/>
                    <a:pt x="24372" y="15176"/>
                    <a:pt x="24394" y="15101"/>
                  </a:cubicBezTo>
                  <a:lnTo>
                    <a:pt x="23183" y="15101"/>
                  </a:lnTo>
                  <a:lnTo>
                    <a:pt x="23183" y="13105"/>
                  </a:lnTo>
                  <a:lnTo>
                    <a:pt x="24446" y="13105"/>
                  </a:lnTo>
                  <a:cubicBezTo>
                    <a:pt x="24446" y="13031"/>
                    <a:pt x="24436" y="12946"/>
                    <a:pt x="24436" y="12871"/>
                  </a:cubicBezTo>
                  <a:lnTo>
                    <a:pt x="23183" y="12871"/>
                  </a:lnTo>
                  <a:lnTo>
                    <a:pt x="23183" y="10843"/>
                  </a:lnTo>
                  <a:lnTo>
                    <a:pt x="24234" y="10843"/>
                  </a:lnTo>
                  <a:cubicBezTo>
                    <a:pt x="24234" y="10768"/>
                    <a:pt x="24224" y="10683"/>
                    <a:pt x="24213" y="10609"/>
                  </a:cubicBezTo>
                  <a:lnTo>
                    <a:pt x="23183" y="10609"/>
                  </a:lnTo>
                  <a:lnTo>
                    <a:pt x="23183" y="8581"/>
                  </a:lnTo>
                  <a:lnTo>
                    <a:pt x="24096" y="8581"/>
                  </a:lnTo>
                  <a:lnTo>
                    <a:pt x="24096" y="8337"/>
                  </a:lnTo>
                  <a:lnTo>
                    <a:pt x="23183" y="8337"/>
                  </a:lnTo>
                  <a:lnTo>
                    <a:pt x="23183" y="6319"/>
                  </a:lnTo>
                  <a:lnTo>
                    <a:pt x="24096" y="6319"/>
                  </a:lnTo>
                  <a:lnTo>
                    <a:pt x="24096" y="6096"/>
                  </a:lnTo>
                  <a:lnTo>
                    <a:pt x="24096" y="6075"/>
                  </a:lnTo>
                  <a:lnTo>
                    <a:pt x="23183" y="6075"/>
                  </a:lnTo>
                  <a:lnTo>
                    <a:pt x="23183" y="4047"/>
                  </a:lnTo>
                  <a:lnTo>
                    <a:pt x="24096" y="4047"/>
                  </a:lnTo>
                  <a:cubicBezTo>
                    <a:pt x="24096" y="3972"/>
                    <a:pt x="24096" y="3898"/>
                    <a:pt x="24085" y="3813"/>
                  </a:cubicBezTo>
                  <a:lnTo>
                    <a:pt x="23183" y="3813"/>
                  </a:lnTo>
                  <a:lnTo>
                    <a:pt x="23183" y="1784"/>
                  </a:lnTo>
                  <a:lnTo>
                    <a:pt x="23926" y="1784"/>
                  </a:lnTo>
                  <a:cubicBezTo>
                    <a:pt x="23905" y="1710"/>
                    <a:pt x="23894" y="1625"/>
                    <a:pt x="23863" y="1551"/>
                  </a:cubicBezTo>
                  <a:lnTo>
                    <a:pt x="23183" y="1551"/>
                  </a:lnTo>
                  <a:lnTo>
                    <a:pt x="23183" y="542"/>
                  </a:lnTo>
                  <a:cubicBezTo>
                    <a:pt x="23108" y="500"/>
                    <a:pt x="23013" y="457"/>
                    <a:pt x="22928" y="415"/>
                  </a:cubicBezTo>
                  <a:lnTo>
                    <a:pt x="22928" y="1551"/>
                  </a:lnTo>
                  <a:lnTo>
                    <a:pt x="20762" y="1551"/>
                  </a:lnTo>
                  <a:lnTo>
                    <a:pt x="20762" y="117"/>
                  </a:lnTo>
                  <a:lnTo>
                    <a:pt x="20507" y="117"/>
                  </a:lnTo>
                  <a:lnTo>
                    <a:pt x="20507" y="1551"/>
                  </a:lnTo>
                  <a:lnTo>
                    <a:pt x="18372" y="1551"/>
                  </a:lnTo>
                  <a:lnTo>
                    <a:pt x="18372" y="139"/>
                  </a:lnTo>
                  <a:cubicBezTo>
                    <a:pt x="18308" y="149"/>
                    <a:pt x="18234" y="149"/>
                    <a:pt x="18171" y="149"/>
                  </a:cubicBezTo>
                  <a:lnTo>
                    <a:pt x="18117" y="149"/>
                  </a:lnTo>
                  <a:lnTo>
                    <a:pt x="18117" y="1551"/>
                  </a:lnTo>
                  <a:lnTo>
                    <a:pt x="15951" y="1551"/>
                  </a:lnTo>
                  <a:lnTo>
                    <a:pt x="15951" y="191"/>
                  </a:lnTo>
                  <a:lnTo>
                    <a:pt x="15696" y="191"/>
                  </a:lnTo>
                  <a:lnTo>
                    <a:pt x="15696" y="1551"/>
                  </a:lnTo>
                  <a:lnTo>
                    <a:pt x="13530" y="1551"/>
                  </a:lnTo>
                  <a:lnTo>
                    <a:pt x="13530" y="202"/>
                  </a:lnTo>
                  <a:lnTo>
                    <a:pt x="13275" y="202"/>
                  </a:lnTo>
                  <a:lnTo>
                    <a:pt x="13275" y="1551"/>
                  </a:lnTo>
                  <a:lnTo>
                    <a:pt x="11108" y="1551"/>
                  </a:lnTo>
                  <a:lnTo>
                    <a:pt x="11108" y="224"/>
                  </a:lnTo>
                  <a:lnTo>
                    <a:pt x="10853" y="224"/>
                  </a:lnTo>
                  <a:lnTo>
                    <a:pt x="10853" y="1551"/>
                  </a:lnTo>
                  <a:lnTo>
                    <a:pt x="8687" y="1551"/>
                  </a:lnTo>
                  <a:lnTo>
                    <a:pt x="8687" y="213"/>
                  </a:lnTo>
                  <a:lnTo>
                    <a:pt x="8432" y="213"/>
                  </a:lnTo>
                  <a:lnTo>
                    <a:pt x="8432" y="1551"/>
                  </a:lnTo>
                  <a:lnTo>
                    <a:pt x="6266" y="1551"/>
                  </a:lnTo>
                  <a:lnTo>
                    <a:pt x="6266" y="128"/>
                  </a:lnTo>
                  <a:cubicBezTo>
                    <a:pt x="6181" y="117"/>
                    <a:pt x="6096" y="117"/>
                    <a:pt x="6011" y="117"/>
                  </a:cubicBezTo>
                  <a:lnTo>
                    <a:pt x="6011" y="1551"/>
                  </a:lnTo>
                  <a:lnTo>
                    <a:pt x="3845" y="1551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B7A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5150200" y="582450"/>
              <a:ext cx="271875" cy="171800"/>
            </a:xfrm>
            <a:custGeom>
              <a:rect b="b" l="l" r="r" t="t"/>
              <a:pathLst>
                <a:path extrusionOk="0" h="6872" w="10875">
                  <a:moveTo>
                    <a:pt x="10237" y="1370"/>
                  </a:moveTo>
                  <a:cubicBezTo>
                    <a:pt x="9144" y="2878"/>
                    <a:pt x="7742" y="4142"/>
                    <a:pt x="6053" y="5141"/>
                  </a:cubicBezTo>
                  <a:cubicBezTo>
                    <a:pt x="4811" y="5863"/>
                    <a:pt x="3420" y="6479"/>
                    <a:pt x="1678" y="6734"/>
                  </a:cubicBezTo>
                  <a:cubicBezTo>
                    <a:pt x="1423" y="6776"/>
                    <a:pt x="1105" y="6807"/>
                    <a:pt x="765" y="6818"/>
                  </a:cubicBezTo>
                  <a:cubicBezTo>
                    <a:pt x="446" y="6829"/>
                    <a:pt x="11" y="6871"/>
                    <a:pt x="0" y="6585"/>
                  </a:cubicBezTo>
                  <a:cubicBezTo>
                    <a:pt x="0" y="6479"/>
                    <a:pt x="96" y="6361"/>
                    <a:pt x="266" y="6351"/>
                  </a:cubicBezTo>
                  <a:cubicBezTo>
                    <a:pt x="415" y="6340"/>
                    <a:pt x="595" y="6351"/>
                    <a:pt x="733" y="6340"/>
                  </a:cubicBezTo>
                  <a:cubicBezTo>
                    <a:pt x="1689" y="6298"/>
                    <a:pt x="2475" y="6139"/>
                    <a:pt x="3207" y="5905"/>
                  </a:cubicBezTo>
                  <a:cubicBezTo>
                    <a:pt x="4174" y="5608"/>
                    <a:pt x="5076" y="5172"/>
                    <a:pt x="5873" y="4705"/>
                  </a:cubicBezTo>
                  <a:cubicBezTo>
                    <a:pt x="7498" y="3749"/>
                    <a:pt x="8836" y="2528"/>
                    <a:pt x="9909" y="999"/>
                  </a:cubicBezTo>
                  <a:cubicBezTo>
                    <a:pt x="9791" y="1052"/>
                    <a:pt x="9685" y="1126"/>
                    <a:pt x="9548" y="1200"/>
                  </a:cubicBezTo>
                  <a:cubicBezTo>
                    <a:pt x="9430" y="1264"/>
                    <a:pt x="9314" y="1381"/>
                    <a:pt x="9154" y="1349"/>
                  </a:cubicBezTo>
                  <a:cubicBezTo>
                    <a:pt x="9069" y="1328"/>
                    <a:pt x="9005" y="1233"/>
                    <a:pt x="9005" y="1126"/>
                  </a:cubicBezTo>
                  <a:cubicBezTo>
                    <a:pt x="9017" y="999"/>
                    <a:pt x="9186" y="914"/>
                    <a:pt x="9345" y="818"/>
                  </a:cubicBezTo>
                  <a:cubicBezTo>
                    <a:pt x="9600" y="659"/>
                    <a:pt x="9887" y="478"/>
                    <a:pt x="10121" y="308"/>
                  </a:cubicBezTo>
                  <a:cubicBezTo>
                    <a:pt x="10237" y="223"/>
                    <a:pt x="10344" y="107"/>
                    <a:pt x="10492" y="43"/>
                  </a:cubicBezTo>
                  <a:cubicBezTo>
                    <a:pt x="10609" y="1"/>
                    <a:pt x="10768" y="53"/>
                    <a:pt x="10832" y="181"/>
                  </a:cubicBezTo>
                  <a:cubicBezTo>
                    <a:pt x="10875" y="298"/>
                    <a:pt x="10843" y="542"/>
                    <a:pt x="10822" y="712"/>
                  </a:cubicBezTo>
                  <a:cubicBezTo>
                    <a:pt x="10790" y="882"/>
                    <a:pt x="10747" y="1073"/>
                    <a:pt x="10726" y="1211"/>
                  </a:cubicBezTo>
                  <a:cubicBezTo>
                    <a:pt x="10705" y="1381"/>
                    <a:pt x="10694" y="1583"/>
                    <a:pt x="10683" y="1753"/>
                  </a:cubicBezTo>
                  <a:cubicBezTo>
                    <a:pt x="10662" y="1955"/>
                    <a:pt x="10641" y="2114"/>
                    <a:pt x="10492" y="2146"/>
                  </a:cubicBezTo>
                  <a:cubicBezTo>
                    <a:pt x="10131" y="2241"/>
                    <a:pt x="10185" y="1731"/>
                    <a:pt x="10237" y="1370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5108525" y="510500"/>
              <a:ext cx="200725" cy="159325"/>
            </a:xfrm>
            <a:custGeom>
              <a:rect b="b" l="l" r="r" t="t"/>
              <a:pathLst>
                <a:path extrusionOk="0" h="6373" w="8029">
                  <a:moveTo>
                    <a:pt x="2358" y="288"/>
                  </a:moveTo>
                  <a:cubicBezTo>
                    <a:pt x="2092" y="139"/>
                    <a:pt x="1806" y="1"/>
                    <a:pt x="1625" y="118"/>
                  </a:cubicBezTo>
                  <a:cubicBezTo>
                    <a:pt x="1445" y="224"/>
                    <a:pt x="1306" y="500"/>
                    <a:pt x="1169" y="776"/>
                  </a:cubicBezTo>
                  <a:cubicBezTo>
                    <a:pt x="1020" y="1074"/>
                    <a:pt x="903" y="1317"/>
                    <a:pt x="775" y="1583"/>
                  </a:cubicBezTo>
                  <a:cubicBezTo>
                    <a:pt x="574" y="1976"/>
                    <a:pt x="362" y="2379"/>
                    <a:pt x="181" y="2783"/>
                  </a:cubicBezTo>
                  <a:cubicBezTo>
                    <a:pt x="64" y="3038"/>
                    <a:pt x="0" y="3229"/>
                    <a:pt x="192" y="3377"/>
                  </a:cubicBezTo>
                  <a:cubicBezTo>
                    <a:pt x="298" y="3462"/>
                    <a:pt x="5511" y="6139"/>
                    <a:pt x="5681" y="6213"/>
                  </a:cubicBezTo>
                  <a:cubicBezTo>
                    <a:pt x="5862" y="6298"/>
                    <a:pt x="6032" y="6372"/>
                    <a:pt x="6181" y="6362"/>
                  </a:cubicBezTo>
                  <a:cubicBezTo>
                    <a:pt x="6382" y="6330"/>
                    <a:pt x="6552" y="6032"/>
                    <a:pt x="6691" y="5746"/>
                  </a:cubicBezTo>
                  <a:cubicBezTo>
                    <a:pt x="6988" y="5162"/>
                    <a:pt x="7232" y="4609"/>
                    <a:pt x="7550" y="4036"/>
                  </a:cubicBezTo>
                  <a:cubicBezTo>
                    <a:pt x="7720" y="3739"/>
                    <a:pt x="8029" y="3314"/>
                    <a:pt x="7848" y="3101"/>
                  </a:cubicBezTo>
                  <a:cubicBezTo>
                    <a:pt x="7805" y="3049"/>
                    <a:pt x="7720" y="3016"/>
                    <a:pt x="7646" y="2974"/>
                  </a:cubicBezTo>
                  <a:cubicBezTo>
                    <a:pt x="7444" y="2879"/>
                    <a:pt x="2528" y="383"/>
                    <a:pt x="2358" y="288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126825" y="525375"/>
              <a:ext cx="163575" cy="130100"/>
            </a:xfrm>
            <a:custGeom>
              <a:rect b="b" l="l" r="r" t="t"/>
              <a:pathLst>
                <a:path extrusionOk="0" h="5204" w="6543">
                  <a:moveTo>
                    <a:pt x="1923" y="234"/>
                  </a:moveTo>
                  <a:cubicBezTo>
                    <a:pt x="1711" y="117"/>
                    <a:pt x="1477" y="0"/>
                    <a:pt x="1318" y="96"/>
                  </a:cubicBezTo>
                  <a:cubicBezTo>
                    <a:pt x="1180" y="181"/>
                    <a:pt x="1063" y="415"/>
                    <a:pt x="946" y="637"/>
                  </a:cubicBezTo>
                  <a:cubicBezTo>
                    <a:pt x="829" y="871"/>
                    <a:pt x="744" y="1073"/>
                    <a:pt x="628" y="1296"/>
                  </a:cubicBezTo>
                  <a:cubicBezTo>
                    <a:pt x="468" y="1614"/>
                    <a:pt x="288" y="1944"/>
                    <a:pt x="139" y="2263"/>
                  </a:cubicBezTo>
                  <a:cubicBezTo>
                    <a:pt x="54" y="2475"/>
                    <a:pt x="1" y="2634"/>
                    <a:pt x="160" y="2751"/>
                  </a:cubicBezTo>
                  <a:cubicBezTo>
                    <a:pt x="245" y="2825"/>
                    <a:pt x="4493" y="5002"/>
                    <a:pt x="4631" y="5066"/>
                  </a:cubicBezTo>
                  <a:cubicBezTo>
                    <a:pt x="4779" y="5130"/>
                    <a:pt x="4918" y="5204"/>
                    <a:pt x="5034" y="5182"/>
                  </a:cubicBezTo>
                  <a:cubicBezTo>
                    <a:pt x="5204" y="5161"/>
                    <a:pt x="5343" y="4917"/>
                    <a:pt x="5459" y="4684"/>
                  </a:cubicBezTo>
                  <a:cubicBezTo>
                    <a:pt x="5704" y="4206"/>
                    <a:pt x="5895" y="3759"/>
                    <a:pt x="6160" y="3292"/>
                  </a:cubicBezTo>
                  <a:cubicBezTo>
                    <a:pt x="6298" y="3048"/>
                    <a:pt x="6542" y="2709"/>
                    <a:pt x="6394" y="2528"/>
                  </a:cubicBezTo>
                  <a:cubicBezTo>
                    <a:pt x="6362" y="2485"/>
                    <a:pt x="6298" y="2454"/>
                    <a:pt x="6235" y="2421"/>
                  </a:cubicBezTo>
                  <a:cubicBezTo>
                    <a:pt x="6065" y="2348"/>
                    <a:pt x="2061" y="319"/>
                    <a:pt x="1923" y="234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235150" y="639275"/>
              <a:ext cx="31350" cy="23925"/>
            </a:xfrm>
            <a:custGeom>
              <a:rect b="b" l="l" r="r" t="t"/>
              <a:pathLst>
                <a:path extrusionOk="0" h="957" w="1254">
                  <a:moveTo>
                    <a:pt x="829" y="945"/>
                  </a:moveTo>
                  <a:lnTo>
                    <a:pt x="0" y="531"/>
                  </a:lnTo>
                  <a:cubicBezTo>
                    <a:pt x="383" y="192"/>
                    <a:pt x="861" y="0"/>
                    <a:pt x="1254" y="149"/>
                  </a:cubicBezTo>
                  <a:cubicBezTo>
                    <a:pt x="1116" y="425"/>
                    <a:pt x="977" y="690"/>
                    <a:pt x="840" y="956"/>
                  </a:cubicBezTo>
                  <a:cubicBezTo>
                    <a:pt x="829" y="956"/>
                    <a:pt x="829" y="945"/>
                    <a:pt x="829" y="945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271000" y="575025"/>
              <a:ext cx="23650" cy="32425"/>
            </a:xfrm>
            <a:custGeom>
              <a:rect b="b" l="l" r="r" t="t"/>
              <a:pathLst>
                <a:path extrusionOk="0" h="1297" w="946">
                  <a:moveTo>
                    <a:pt x="627" y="1062"/>
                  </a:moveTo>
                  <a:cubicBezTo>
                    <a:pt x="584" y="1147"/>
                    <a:pt x="553" y="1221"/>
                    <a:pt x="520" y="1296"/>
                  </a:cubicBezTo>
                  <a:cubicBezTo>
                    <a:pt x="425" y="1221"/>
                    <a:pt x="329" y="1126"/>
                    <a:pt x="234" y="1009"/>
                  </a:cubicBezTo>
                  <a:cubicBezTo>
                    <a:pt x="11" y="701"/>
                    <a:pt x="1" y="340"/>
                    <a:pt x="128" y="0"/>
                  </a:cubicBezTo>
                  <a:cubicBezTo>
                    <a:pt x="404" y="138"/>
                    <a:pt x="680" y="277"/>
                    <a:pt x="945" y="435"/>
                  </a:cubicBezTo>
                  <a:cubicBezTo>
                    <a:pt x="829" y="627"/>
                    <a:pt x="723" y="839"/>
                    <a:pt x="627" y="1062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5150200" y="521400"/>
              <a:ext cx="26325" cy="20450"/>
            </a:xfrm>
            <a:custGeom>
              <a:rect b="b" l="l" r="r" t="t"/>
              <a:pathLst>
                <a:path extrusionOk="0" h="818" w="1053">
                  <a:moveTo>
                    <a:pt x="224" y="255"/>
                  </a:moveTo>
                  <a:cubicBezTo>
                    <a:pt x="266" y="170"/>
                    <a:pt x="319" y="85"/>
                    <a:pt x="361" y="0"/>
                  </a:cubicBezTo>
                  <a:cubicBezTo>
                    <a:pt x="457" y="64"/>
                    <a:pt x="574" y="128"/>
                    <a:pt x="680" y="170"/>
                  </a:cubicBezTo>
                  <a:cubicBezTo>
                    <a:pt x="797" y="223"/>
                    <a:pt x="925" y="265"/>
                    <a:pt x="1052" y="319"/>
                  </a:cubicBezTo>
                  <a:cubicBezTo>
                    <a:pt x="755" y="638"/>
                    <a:pt x="383" y="818"/>
                    <a:pt x="0" y="680"/>
                  </a:cubicBezTo>
                  <a:cubicBezTo>
                    <a:pt x="22" y="616"/>
                    <a:pt x="33" y="553"/>
                    <a:pt x="43" y="489"/>
                  </a:cubicBezTo>
                  <a:cubicBezTo>
                    <a:pt x="118" y="425"/>
                    <a:pt x="170" y="350"/>
                    <a:pt x="224" y="255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5119925" y="573950"/>
              <a:ext cx="17300" cy="27900"/>
            </a:xfrm>
            <a:custGeom>
              <a:rect b="b" l="l" r="r" t="t"/>
              <a:pathLst>
                <a:path extrusionOk="0" h="1116" w="692">
                  <a:moveTo>
                    <a:pt x="340" y="935"/>
                  </a:moveTo>
                  <a:cubicBezTo>
                    <a:pt x="234" y="861"/>
                    <a:pt x="118" y="776"/>
                    <a:pt x="1" y="702"/>
                  </a:cubicBezTo>
                  <a:cubicBezTo>
                    <a:pt x="33" y="659"/>
                    <a:pt x="64" y="606"/>
                    <a:pt x="97" y="563"/>
                  </a:cubicBezTo>
                  <a:cubicBezTo>
                    <a:pt x="203" y="383"/>
                    <a:pt x="288" y="192"/>
                    <a:pt x="373" y="1"/>
                  </a:cubicBezTo>
                  <a:cubicBezTo>
                    <a:pt x="543" y="160"/>
                    <a:pt x="649" y="405"/>
                    <a:pt x="680" y="766"/>
                  </a:cubicBezTo>
                  <a:cubicBezTo>
                    <a:pt x="691" y="893"/>
                    <a:pt x="670" y="1009"/>
                    <a:pt x="638" y="1116"/>
                  </a:cubicBezTo>
                  <a:cubicBezTo>
                    <a:pt x="543" y="1063"/>
                    <a:pt x="436" y="999"/>
                    <a:pt x="340" y="935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5218425" y="637925"/>
              <a:ext cx="17025" cy="12775"/>
            </a:xfrm>
            <a:custGeom>
              <a:rect b="b" l="l" r="r" t="t"/>
              <a:pathLst>
                <a:path extrusionOk="0" h="511" w="681">
                  <a:moveTo>
                    <a:pt x="532" y="213"/>
                  </a:moveTo>
                  <a:cubicBezTo>
                    <a:pt x="404" y="118"/>
                    <a:pt x="160" y="1"/>
                    <a:pt x="96" y="97"/>
                  </a:cubicBezTo>
                  <a:cubicBezTo>
                    <a:pt x="1" y="224"/>
                    <a:pt x="160" y="298"/>
                    <a:pt x="277" y="362"/>
                  </a:cubicBezTo>
                  <a:cubicBezTo>
                    <a:pt x="393" y="426"/>
                    <a:pt x="542" y="511"/>
                    <a:pt x="606" y="404"/>
                  </a:cubicBezTo>
                  <a:cubicBezTo>
                    <a:pt x="681" y="288"/>
                    <a:pt x="585" y="246"/>
                    <a:pt x="532" y="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5206475" y="629450"/>
              <a:ext cx="11700" cy="11450"/>
            </a:xfrm>
            <a:custGeom>
              <a:rect b="b" l="l" r="r" t="t"/>
              <a:pathLst>
                <a:path extrusionOk="0" h="458" w="468">
                  <a:moveTo>
                    <a:pt x="362" y="106"/>
                  </a:moveTo>
                  <a:cubicBezTo>
                    <a:pt x="266" y="32"/>
                    <a:pt x="139" y="0"/>
                    <a:pt x="86" y="96"/>
                  </a:cubicBezTo>
                  <a:cubicBezTo>
                    <a:pt x="1" y="255"/>
                    <a:pt x="351" y="457"/>
                    <a:pt x="436" y="297"/>
                  </a:cubicBezTo>
                  <a:cubicBezTo>
                    <a:pt x="468" y="234"/>
                    <a:pt x="447" y="170"/>
                    <a:pt x="362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178325" y="533325"/>
              <a:ext cx="15700" cy="12525"/>
            </a:xfrm>
            <a:custGeom>
              <a:rect b="b" l="l" r="r" t="t"/>
              <a:pathLst>
                <a:path extrusionOk="0" h="501" w="628">
                  <a:moveTo>
                    <a:pt x="1" y="139"/>
                  </a:moveTo>
                  <a:cubicBezTo>
                    <a:pt x="43" y="256"/>
                    <a:pt x="500" y="500"/>
                    <a:pt x="574" y="341"/>
                  </a:cubicBezTo>
                  <a:cubicBezTo>
                    <a:pt x="628" y="203"/>
                    <a:pt x="213" y="1"/>
                    <a:pt x="76" y="43"/>
                  </a:cubicBezTo>
                  <a:cubicBezTo>
                    <a:pt x="33" y="54"/>
                    <a:pt x="12" y="76"/>
                    <a:pt x="1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135850" y="556175"/>
              <a:ext cx="10925" cy="16475"/>
            </a:xfrm>
            <a:custGeom>
              <a:rect b="b" l="l" r="r" t="t"/>
              <a:pathLst>
                <a:path extrusionOk="0" h="659" w="437">
                  <a:moveTo>
                    <a:pt x="97" y="478"/>
                  </a:moveTo>
                  <a:cubicBezTo>
                    <a:pt x="213" y="658"/>
                    <a:pt x="437" y="245"/>
                    <a:pt x="373" y="139"/>
                  </a:cubicBezTo>
                  <a:cubicBezTo>
                    <a:pt x="277" y="0"/>
                    <a:pt x="1" y="319"/>
                    <a:pt x="97" y="4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195325" y="542350"/>
              <a:ext cx="10925" cy="10125"/>
            </a:xfrm>
            <a:custGeom>
              <a:rect b="b" l="l" r="r" t="t"/>
              <a:pathLst>
                <a:path extrusionOk="0" h="405" w="437">
                  <a:moveTo>
                    <a:pt x="75" y="97"/>
                  </a:moveTo>
                  <a:cubicBezTo>
                    <a:pt x="1" y="234"/>
                    <a:pt x="362" y="404"/>
                    <a:pt x="415" y="267"/>
                  </a:cubicBezTo>
                  <a:cubicBezTo>
                    <a:pt x="436" y="203"/>
                    <a:pt x="404" y="171"/>
                    <a:pt x="340" y="128"/>
                  </a:cubicBezTo>
                  <a:cubicBezTo>
                    <a:pt x="255" y="54"/>
                    <a:pt x="139" y="1"/>
                    <a:pt x="75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5165350" y="546350"/>
              <a:ext cx="95575" cy="100625"/>
            </a:xfrm>
            <a:custGeom>
              <a:rect b="b" l="l" r="r" t="t"/>
              <a:pathLst>
                <a:path extrusionOk="0" h="4025" w="3823">
                  <a:moveTo>
                    <a:pt x="902" y="2889"/>
                  </a:moveTo>
                  <a:cubicBezTo>
                    <a:pt x="2198" y="4025"/>
                    <a:pt x="3823" y="1084"/>
                    <a:pt x="2113" y="468"/>
                  </a:cubicBezTo>
                  <a:cubicBezTo>
                    <a:pt x="817" y="1"/>
                    <a:pt x="0" y="2092"/>
                    <a:pt x="902" y="2889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5038150" y="732725"/>
              <a:ext cx="41975" cy="217725"/>
            </a:xfrm>
            <a:custGeom>
              <a:rect b="b" l="l" r="r" t="t"/>
              <a:pathLst>
                <a:path extrusionOk="0" h="8709" w="1679">
                  <a:moveTo>
                    <a:pt x="331" y="8496"/>
                  </a:moveTo>
                  <a:cubicBezTo>
                    <a:pt x="128" y="8262"/>
                    <a:pt x="192" y="6106"/>
                    <a:pt x="161" y="4067"/>
                  </a:cubicBezTo>
                  <a:cubicBezTo>
                    <a:pt x="128" y="2134"/>
                    <a:pt x="1" y="298"/>
                    <a:pt x="118" y="170"/>
                  </a:cubicBezTo>
                  <a:cubicBezTo>
                    <a:pt x="288" y="0"/>
                    <a:pt x="1180" y="0"/>
                    <a:pt x="1371" y="213"/>
                  </a:cubicBezTo>
                  <a:cubicBezTo>
                    <a:pt x="1573" y="435"/>
                    <a:pt x="1679" y="8199"/>
                    <a:pt x="1584" y="8326"/>
                  </a:cubicBezTo>
                  <a:cubicBezTo>
                    <a:pt x="1371" y="8612"/>
                    <a:pt x="532" y="8708"/>
                    <a:pt x="331" y="8496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5089400" y="643525"/>
              <a:ext cx="42775" cy="307450"/>
            </a:xfrm>
            <a:custGeom>
              <a:rect b="b" l="l" r="r" t="t"/>
              <a:pathLst>
                <a:path extrusionOk="0" h="12298" w="1711">
                  <a:moveTo>
                    <a:pt x="362" y="11989"/>
                  </a:moveTo>
                  <a:cubicBezTo>
                    <a:pt x="160" y="11660"/>
                    <a:pt x="213" y="8623"/>
                    <a:pt x="171" y="5745"/>
                  </a:cubicBezTo>
                  <a:cubicBezTo>
                    <a:pt x="138" y="3005"/>
                    <a:pt x="1" y="414"/>
                    <a:pt x="117" y="234"/>
                  </a:cubicBezTo>
                  <a:cubicBezTo>
                    <a:pt x="287" y="0"/>
                    <a:pt x="1179" y="0"/>
                    <a:pt x="1370" y="298"/>
                  </a:cubicBezTo>
                  <a:cubicBezTo>
                    <a:pt x="1573" y="626"/>
                    <a:pt x="1710" y="11575"/>
                    <a:pt x="1615" y="11756"/>
                  </a:cubicBezTo>
                  <a:cubicBezTo>
                    <a:pt x="1403" y="12159"/>
                    <a:pt x="563" y="12298"/>
                    <a:pt x="362" y="11989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5153125" y="802525"/>
              <a:ext cx="41175" cy="146050"/>
            </a:xfrm>
            <a:custGeom>
              <a:rect b="b" l="l" r="r" t="t"/>
              <a:pathLst>
                <a:path extrusionOk="0" h="5842" w="1647">
                  <a:moveTo>
                    <a:pt x="308" y="5693"/>
                  </a:moveTo>
                  <a:cubicBezTo>
                    <a:pt x="107" y="5544"/>
                    <a:pt x="170" y="4100"/>
                    <a:pt x="149" y="2730"/>
                  </a:cubicBezTo>
                  <a:cubicBezTo>
                    <a:pt x="117" y="1435"/>
                    <a:pt x="1" y="203"/>
                    <a:pt x="117" y="118"/>
                  </a:cubicBezTo>
                  <a:cubicBezTo>
                    <a:pt x="287" y="12"/>
                    <a:pt x="1179" y="1"/>
                    <a:pt x="1370" y="139"/>
                  </a:cubicBezTo>
                  <a:cubicBezTo>
                    <a:pt x="1572" y="298"/>
                    <a:pt x="1646" y="5492"/>
                    <a:pt x="1551" y="5587"/>
                  </a:cubicBezTo>
                  <a:cubicBezTo>
                    <a:pt x="1349" y="5768"/>
                    <a:pt x="499" y="5842"/>
                    <a:pt x="308" y="5693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5210475" y="680400"/>
              <a:ext cx="42500" cy="268975"/>
            </a:xfrm>
            <a:custGeom>
              <a:rect b="b" l="l" r="r" t="t"/>
              <a:pathLst>
                <a:path extrusionOk="0" h="10759" w="1700">
                  <a:moveTo>
                    <a:pt x="350" y="10493"/>
                  </a:moveTo>
                  <a:cubicBezTo>
                    <a:pt x="149" y="10207"/>
                    <a:pt x="202" y="7552"/>
                    <a:pt x="170" y="5035"/>
                  </a:cubicBezTo>
                  <a:cubicBezTo>
                    <a:pt x="138" y="2635"/>
                    <a:pt x="0" y="373"/>
                    <a:pt x="128" y="213"/>
                  </a:cubicBezTo>
                  <a:cubicBezTo>
                    <a:pt x="287" y="12"/>
                    <a:pt x="1179" y="1"/>
                    <a:pt x="1370" y="267"/>
                  </a:cubicBezTo>
                  <a:cubicBezTo>
                    <a:pt x="1582" y="553"/>
                    <a:pt x="1699" y="10132"/>
                    <a:pt x="1603" y="10292"/>
                  </a:cubicBezTo>
                  <a:cubicBezTo>
                    <a:pt x="1391" y="10642"/>
                    <a:pt x="553" y="10759"/>
                    <a:pt x="350" y="10493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5273125" y="723175"/>
              <a:ext cx="41975" cy="225150"/>
            </a:xfrm>
            <a:custGeom>
              <a:rect b="b" l="l" r="r" t="t"/>
              <a:pathLst>
                <a:path extrusionOk="0" h="9006" w="1679">
                  <a:moveTo>
                    <a:pt x="340" y="8782"/>
                  </a:moveTo>
                  <a:cubicBezTo>
                    <a:pt x="128" y="8548"/>
                    <a:pt x="192" y="6318"/>
                    <a:pt x="159" y="4216"/>
                  </a:cubicBezTo>
                  <a:cubicBezTo>
                    <a:pt x="128" y="2209"/>
                    <a:pt x="0" y="308"/>
                    <a:pt x="128" y="180"/>
                  </a:cubicBezTo>
                  <a:cubicBezTo>
                    <a:pt x="287" y="0"/>
                    <a:pt x="1179" y="0"/>
                    <a:pt x="1370" y="212"/>
                  </a:cubicBezTo>
                  <a:cubicBezTo>
                    <a:pt x="1572" y="456"/>
                    <a:pt x="1678" y="8474"/>
                    <a:pt x="1582" y="8612"/>
                  </a:cubicBezTo>
                  <a:cubicBezTo>
                    <a:pt x="1381" y="8909"/>
                    <a:pt x="531" y="9005"/>
                    <a:pt x="340" y="8782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5332325" y="844750"/>
              <a:ext cx="40900" cy="101700"/>
            </a:xfrm>
            <a:custGeom>
              <a:rect b="b" l="l" r="r" t="t"/>
              <a:pathLst>
                <a:path extrusionOk="0" h="4068" w="1636">
                  <a:moveTo>
                    <a:pt x="298" y="3972"/>
                  </a:moveTo>
                  <a:cubicBezTo>
                    <a:pt x="85" y="3866"/>
                    <a:pt x="160" y="2857"/>
                    <a:pt x="139" y="1901"/>
                  </a:cubicBezTo>
                  <a:cubicBezTo>
                    <a:pt x="117" y="999"/>
                    <a:pt x="0" y="138"/>
                    <a:pt x="128" y="86"/>
                  </a:cubicBezTo>
                  <a:cubicBezTo>
                    <a:pt x="287" y="1"/>
                    <a:pt x="1179" y="1"/>
                    <a:pt x="1370" y="96"/>
                  </a:cubicBezTo>
                  <a:cubicBezTo>
                    <a:pt x="1572" y="202"/>
                    <a:pt x="1636" y="3824"/>
                    <a:pt x="1540" y="3888"/>
                  </a:cubicBezTo>
                  <a:cubicBezTo>
                    <a:pt x="1328" y="4015"/>
                    <a:pt x="489" y="4068"/>
                    <a:pt x="298" y="39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5393900" y="771200"/>
              <a:ext cx="41725" cy="175525"/>
            </a:xfrm>
            <a:custGeom>
              <a:rect b="b" l="l" r="r" t="t"/>
              <a:pathLst>
                <a:path extrusionOk="0" h="7021" w="1669">
                  <a:moveTo>
                    <a:pt x="319" y="6851"/>
                  </a:moveTo>
                  <a:cubicBezTo>
                    <a:pt x="118" y="6660"/>
                    <a:pt x="182" y="4928"/>
                    <a:pt x="161" y="3283"/>
                  </a:cubicBezTo>
                  <a:cubicBezTo>
                    <a:pt x="128" y="1721"/>
                    <a:pt x="1" y="234"/>
                    <a:pt x="128" y="139"/>
                  </a:cubicBezTo>
                  <a:cubicBezTo>
                    <a:pt x="288" y="1"/>
                    <a:pt x="1190" y="1"/>
                    <a:pt x="1381" y="171"/>
                  </a:cubicBezTo>
                  <a:cubicBezTo>
                    <a:pt x="1584" y="352"/>
                    <a:pt x="1669" y="6606"/>
                    <a:pt x="1573" y="6712"/>
                  </a:cubicBezTo>
                  <a:cubicBezTo>
                    <a:pt x="1360" y="6936"/>
                    <a:pt x="522" y="7021"/>
                    <a:pt x="319" y="6851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5441175" y="648825"/>
              <a:ext cx="42775" cy="298700"/>
            </a:xfrm>
            <a:custGeom>
              <a:rect b="b" l="l" r="r" t="t"/>
              <a:pathLst>
                <a:path extrusionOk="0" h="11948" w="1711">
                  <a:moveTo>
                    <a:pt x="372" y="11650"/>
                  </a:moveTo>
                  <a:cubicBezTo>
                    <a:pt x="160" y="11331"/>
                    <a:pt x="212" y="8379"/>
                    <a:pt x="181" y="5586"/>
                  </a:cubicBezTo>
                  <a:cubicBezTo>
                    <a:pt x="139" y="2921"/>
                    <a:pt x="0" y="404"/>
                    <a:pt x="128" y="234"/>
                  </a:cubicBezTo>
                  <a:cubicBezTo>
                    <a:pt x="287" y="11"/>
                    <a:pt x="1189" y="1"/>
                    <a:pt x="1370" y="287"/>
                  </a:cubicBezTo>
                  <a:cubicBezTo>
                    <a:pt x="1583" y="606"/>
                    <a:pt x="1710" y="11246"/>
                    <a:pt x="1614" y="11427"/>
                  </a:cubicBezTo>
                  <a:cubicBezTo>
                    <a:pt x="1413" y="11809"/>
                    <a:pt x="563" y="11947"/>
                    <a:pt x="372" y="1165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5507275" y="712550"/>
              <a:ext cx="42225" cy="233650"/>
            </a:xfrm>
            <a:custGeom>
              <a:rect b="b" l="l" r="r" t="t"/>
              <a:pathLst>
                <a:path extrusionOk="0" h="9346" w="1689">
                  <a:moveTo>
                    <a:pt x="341" y="9112"/>
                  </a:moveTo>
                  <a:cubicBezTo>
                    <a:pt x="138" y="8867"/>
                    <a:pt x="192" y="6563"/>
                    <a:pt x="160" y="4376"/>
                  </a:cubicBezTo>
                  <a:cubicBezTo>
                    <a:pt x="128" y="2294"/>
                    <a:pt x="1" y="319"/>
                    <a:pt x="128" y="191"/>
                  </a:cubicBezTo>
                  <a:cubicBezTo>
                    <a:pt x="287" y="11"/>
                    <a:pt x="1179" y="0"/>
                    <a:pt x="1370" y="234"/>
                  </a:cubicBezTo>
                  <a:cubicBezTo>
                    <a:pt x="1583" y="478"/>
                    <a:pt x="1689" y="8793"/>
                    <a:pt x="1583" y="8931"/>
                  </a:cubicBezTo>
                  <a:cubicBezTo>
                    <a:pt x="1381" y="9239"/>
                    <a:pt x="532" y="9345"/>
                    <a:pt x="341" y="9112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5023575" y="931300"/>
              <a:ext cx="544800" cy="22050"/>
            </a:xfrm>
            <a:custGeom>
              <a:rect b="b" l="l" r="r" t="t"/>
              <a:pathLst>
                <a:path extrusionOk="0" h="882" w="21792">
                  <a:moveTo>
                    <a:pt x="1858" y="128"/>
                  </a:moveTo>
                  <a:cubicBezTo>
                    <a:pt x="3621" y="43"/>
                    <a:pt x="18457" y="96"/>
                    <a:pt x="20326" y="96"/>
                  </a:cubicBezTo>
                  <a:cubicBezTo>
                    <a:pt x="20973" y="96"/>
                    <a:pt x="21759" y="1"/>
                    <a:pt x="21770" y="478"/>
                  </a:cubicBezTo>
                  <a:cubicBezTo>
                    <a:pt x="21791" y="882"/>
                    <a:pt x="21398" y="882"/>
                    <a:pt x="20973" y="882"/>
                  </a:cubicBezTo>
                  <a:cubicBezTo>
                    <a:pt x="18563" y="882"/>
                    <a:pt x="3314" y="872"/>
                    <a:pt x="881" y="872"/>
                  </a:cubicBezTo>
                  <a:cubicBezTo>
                    <a:pt x="435" y="872"/>
                    <a:pt x="32" y="882"/>
                    <a:pt x="22" y="553"/>
                  </a:cubicBezTo>
                  <a:cubicBezTo>
                    <a:pt x="0" y="192"/>
                    <a:pt x="361" y="181"/>
                    <a:pt x="744" y="171"/>
                  </a:cubicBezTo>
                  <a:cubicBezTo>
                    <a:pt x="1147" y="149"/>
                    <a:pt x="1529" y="138"/>
                    <a:pt x="1858" y="128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5024350" y="603950"/>
              <a:ext cx="45450" cy="69850"/>
            </a:xfrm>
            <a:custGeom>
              <a:rect b="b" l="l" r="r" t="t"/>
              <a:pathLst>
                <a:path extrusionOk="0" h="2794" w="1818">
                  <a:moveTo>
                    <a:pt x="978" y="978"/>
                  </a:moveTo>
                  <a:lnTo>
                    <a:pt x="1052" y="1211"/>
                  </a:lnTo>
                  <a:cubicBezTo>
                    <a:pt x="999" y="1222"/>
                    <a:pt x="946" y="1243"/>
                    <a:pt x="883" y="1265"/>
                  </a:cubicBezTo>
                  <a:lnTo>
                    <a:pt x="978" y="978"/>
                  </a:lnTo>
                  <a:close/>
                  <a:moveTo>
                    <a:pt x="967" y="1"/>
                  </a:moveTo>
                  <a:cubicBezTo>
                    <a:pt x="893" y="1"/>
                    <a:pt x="819" y="22"/>
                    <a:pt x="776" y="75"/>
                  </a:cubicBezTo>
                  <a:cubicBezTo>
                    <a:pt x="734" y="118"/>
                    <a:pt x="723" y="170"/>
                    <a:pt x="734" y="224"/>
                  </a:cubicBezTo>
                  <a:cubicBezTo>
                    <a:pt x="713" y="234"/>
                    <a:pt x="713" y="255"/>
                    <a:pt x="702" y="277"/>
                  </a:cubicBezTo>
                  <a:lnTo>
                    <a:pt x="352" y="1435"/>
                  </a:lnTo>
                  <a:lnTo>
                    <a:pt x="192" y="1487"/>
                  </a:lnTo>
                  <a:cubicBezTo>
                    <a:pt x="64" y="1520"/>
                    <a:pt x="1" y="1636"/>
                    <a:pt x="33" y="1742"/>
                  </a:cubicBezTo>
                  <a:cubicBezTo>
                    <a:pt x="43" y="1827"/>
                    <a:pt x="128" y="1902"/>
                    <a:pt x="213" y="1912"/>
                  </a:cubicBezTo>
                  <a:lnTo>
                    <a:pt x="33" y="2507"/>
                  </a:lnTo>
                  <a:cubicBezTo>
                    <a:pt x="12" y="2582"/>
                    <a:pt x="22" y="2645"/>
                    <a:pt x="64" y="2698"/>
                  </a:cubicBezTo>
                  <a:cubicBezTo>
                    <a:pt x="107" y="2751"/>
                    <a:pt x="182" y="2794"/>
                    <a:pt x="256" y="2794"/>
                  </a:cubicBezTo>
                  <a:cubicBezTo>
                    <a:pt x="362" y="2794"/>
                    <a:pt x="447" y="2740"/>
                    <a:pt x="468" y="2645"/>
                  </a:cubicBezTo>
                  <a:lnTo>
                    <a:pt x="734" y="1774"/>
                  </a:lnTo>
                  <a:lnTo>
                    <a:pt x="1190" y="1626"/>
                  </a:lnTo>
                  <a:cubicBezTo>
                    <a:pt x="1222" y="1742"/>
                    <a:pt x="1265" y="1848"/>
                    <a:pt x="1296" y="1966"/>
                  </a:cubicBezTo>
                  <a:lnTo>
                    <a:pt x="1350" y="2114"/>
                  </a:lnTo>
                  <a:cubicBezTo>
                    <a:pt x="1381" y="2209"/>
                    <a:pt x="1466" y="2273"/>
                    <a:pt x="1562" y="2273"/>
                  </a:cubicBezTo>
                  <a:cubicBezTo>
                    <a:pt x="1647" y="2273"/>
                    <a:pt x="1721" y="2242"/>
                    <a:pt x="1764" y="2188"/>
                  </a:cubicBezTo>
                  <a:cubicBezTo>
                    <a:pt x="1806" y="2135"/>
                    <a:pt x="1817" y="2072"/>
                    <a:pt x="1796" y="2008"/>
                  </a:cubicBezTo>
                  <a:lnTo>
                    <a:pt x="1594" y="1402"/>
                  </a:lnTo>
                  <a:cubicBezTo>
                    <a:pt x="1615" y="1371"/>
                    <a:pt x="1615" y="1328"/>
                    <a:pt x="1605" y="1286"/>
                  </a:cubicBezTo>
                  <a:cubicBezTo>
                    <a:pt x="1594" y="1232"/>
                    <a:pt x="1562" y="1190"/>
                    <a:pt x="1520" y="1159"/>
                  </a:cubicBezTo>
                  <a:lnTo>
                    <a:pt x="1180" y="160"/>
                  </a:lnTo>
                  <a:cubicBezTo>
                    <a:pt x="1159" y="64"/>
                    <a:pt x="1074" y="1"/>
                    <a:pt x="967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5017450" y="669800"/>
              <a:ext cx="94000" cy="40650"/>
            </a:xfrm>
            <a:custGeom>
              <a:rect b="b" l="l" r="r" t="t"/>
              <a:pathLst>
                <a:path extrusionOk="0" h="1626" w="3760">
                  <a:moveTo>
                    <a:pt x="3530" y="1"/>
                  </a:moveTo>
                  <a:cubicBezTo>
                    <a:pt x="3508" y="1"/>
                    <a:pt x="3485" y="4"/>
                    <a:pt x="3463" y="11"/>
                  </a:cubicBezTo>
                  <a:cubicBezTo>
                    <a:pt x="2327" y="309"/>
                    <a:pt x="1201" y="712"/>
                    <a:pt x="139" y="1211"/>
                  </a:cubicBezTo>
                  <a:cubicBezTo>
                    <a:pt x="43" y="1253"/>
                    <a:pt x="1" y="1338"/>
                    <a:pt x="22" y="1434"/>
                  </a:cubicBezTo>
                  <a:cubicBezTo>
                    <a:pt x="43" y="1540"/>
                    <a:pt x="139" y="1614"/>
                    <a:pt x="245" y="1625"/>
                  </a:cubicBezTo>
                  <a:cubicBezTo>
                    <a:pt x="277" y="1625"/>
                    <a:pt x="319" y="1614"/>
                    <a:pt x="351" y="1604"/>
                  </a:cubicBezTo>
                  <a:cubicBezTo>
                    <a:pt x="1392" y="1126"/>
                    <a:pt x="2475" y="733"/>
                    <a:pt x="3580" y="436"/>
                  </a:cubicBezTo>
                  <a:cubicBezTo>
                    <a:pt x="3707" y="404"/>
                    <a:pt x="3760" y="287"/>
                    <a:pt x="3750" y="191"/>
                  </a:cubicBezTo>
                  <a:cubicBezTo>
                    <a:pt x="3732" y="85"/>
                    <a:pt x="3640" y="1"/>
                    <a:pt x="3530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5374275" y="444450"/>
              <a:ext cx="33700" cy="43250"/>
            </a:xfrm>
            <a:custGeom>
              <a:rect b="b" l="l" r="r" t="t"/>
              <a:pathLst>
                <a:path extrusionOk="0" h="1730" w="1348">
                  <a:moveTo>
                    <a:pt x="1007" y="0"/>
                  </a:moveTo>
                  <a:cubicBezTo>
                    <a:pt x="921" y="0"/>
                    <a:pt x="826" y="46"/>
                    <a:pt x="743" y="158"/>
                  </a:cubicBezTo>
                  <a:cubicBezTo>
                    <a:pt x="573" y="391"/>
                    <a:pt x="202" y="1082"/>
                    <a:pt x="96" y="1262"/>
                  </a:cubicBezTo>
                  <a:cubicBezTo>
                    <a:pt x="0" y="1453"/>
                    <a:pt x="21" y="1623"/>
                    <a:pt x="170" y="1698"/>
                  </a:cubicBezTo>
                  <a:cubicBezTo>
                    <a:pt x="208" y="1719"/>
                    <a:pt x="246" y="1729"/>
                    <a:pt x="282" y="1729"/>
                  </a:cubicBezTo>
                  <a:cubicBezTo>
                    <a:pt x="589" y="1729"/>
                    <a:pt x="840" y="1024"/>
                    <a:pt x="1200" y="455"/>
                  </a:cubicBezTo>
                  <a:cubicBezTo>
                    <a:pt x="1347" y="228"/>
                    <a:pt x="1200" y="0"/>
                    <a:pt x="1007" y="0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5402600" y="478300"/>
              <a:ext cx="49625" cy="27500"/>
            </a:xfrm>
            <a:custGeom>
              <a:rect b="b" l="l" r="r" t="t"/>
              <a:pathLst>
                <a:path extrusionOk="0" h="1100" w="1985">
                  <a:moveTo>
                    <a:pt x="1558" y="0"/>
                  </a:moveTo>
                  <a:cubicBezTo>
                    <a:pt x="1532" y="0"/>
                    <a:pt x="1506" y="5"/>
                    <a:pt x="1479" y="14"/>
                  </a:cubicBezTo>
                  <a:cubicBezTo>
                    <a:pt x="1023" y="174"/>
                    <a:pt x="609" y="418"/>
                    <a:pt x="184" y="641"/>
                  </a:cubicBezTo>
                  <a:cubicBezTo>
                    <a:pt x="0" y="733"/>
                    <a:pt x="91" y="1099"/>
                    <a:pt x="362" y="1099"/>
                  </a:cubicBezTo>
                  <a:cubicBezTo>
                    <a:pt x="373" y="1099"/>
                    <a:pt x="385" y="1099"/>
                    <a:pt x="396" y="1097"/>
                  </a:cubicBezTo>
                  <a:cubicBezTo>
                    <a:pt x="502" y="1076"/>
                    <a:pt x="566" y="1045"/>
                    <a:pt x="1649" y="524"/>
                  </a:cubicBezTo>
                  <a:cubicBezTo>
                    <a:pt x="1985" y="362"/>
                    <a:pt x="1793" y="0"/>
                    <a:pt x="1558" y="0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422050" y="521525"/>
              <a:ext cx="40300" cy="17975"/>
            </a:xfrm>
            <a:custGeom>
              <a:rect b="b" l="l" r="r" t="t"/>
              <a:pathLst>
                <a:path extrusionOk="0" h="719" w="1612">
                  <a:moveTo>
                    <a:pt x="1193" y="0"/>
                  </a:moveTo>
                  <a:cubicBezTo>
                    <a:pt x="1175" y="0"/>
                    <a:pt x="1156" y="2"/>
                    <a:pt x="1137" y="6"/>
                  </a:cubicBezTo>
                  <a:cubicBezTo>
                    <a:pt x="850" y="59"/>
                    <a:pt x="564" y="123"/>
                    <a:pt x="277" y="186"/>
                  </a:cubicBezTo>
                  <a:cubicBezTo>
                    <a:pt x="85" y="239"/>
                    <a:pt x="1" y="378"/>
                    <a:pt x="43" y="526"/>
                  </a:cubicBezTo>
                  <a:cubicBezTo>
                    <a:pt x="76" y="667"/>
                    <a:pt x="161" y="719"/>
                    <a:pt x="310" y="719"/>
                  </a:cubicBezTo>
                  <a:cubicBezTo>
                    <a:pt x="499" y="719"/>
                    <a:pt x="790" y="636"/>
                    <a:pt x="1211" y="548"/>
                  </a:cubicBezTo>
                  <a:cubicBezTo>
                    <a:pt x="1611" y="457"/>
                    <a:pt x="1484" y="0"/>
                    <a:pt x="1193" y="0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599925" y="477575"/>
              <a:ext cx="169400" cy="370925"/>
            </a:xfrm>
            <a:custGeom>
              <a:rect b="b" l="l" r="r" t="t"/>
              <a:pathLst>
                <a:path extrusionOk="0" h="14837" w="6776">
                  <a:moveTo>
                    <a:pt x="85" y="1244"/>
                  </a:moveTo>
                  <a:cubicBezTo>
                    <a:pt x="0" y="1233"/>
                    <a:pt x="85" y="1222"/>
                    <a:pt x="85" y="1201"/>
                  </a:cubicBezTo>
                  <a:cubicBezTo>
                    <a:pt x="914" y="510"/>
                    <a:pt x="1296" y="33"/>
                    <a:pt x="2836" y="12"/>
                  </a:cubicBezTo>
                  <a:cubicBezTo>
                    <a:pt x="3717" y="1"/>
                    <a:pt x="4482" y="489"/>
                    <a:pt x="4907" y="904"/>
                  </a:cubicBezTo>
                  <a:cubicBezTo>
                    <a:pt x="6128" y="2082"/>
                    <a:pt x="5586" y="3739"/>
                    <a:pt x="5640" y="3420"/>
                  </a:cubicBezTo>
                  <a:cubicBezTo>
                    <a:pt x="5534" y="4026"/>
                    <a:pt x="5406" y="4663"/>
                    <a:pt x="5640" y="5173"/>
                  </a:cubicBezTo>
                  <a:cubicBezTo>
                    <a:pt x="5799" y="5502"/>
                    <a:pt x="6032" y="5756"/>
                    <a:pt x="6213" y="6054"/>
                  </a:cubicBezTo>
                  <a:cubicBezTo>
                    <a:pt x="6393" y="6341"/>
                    <a:pt x="6553" y="6681"/>
                    <a:pt x="6617" y="7052"/>
                  </a:cubicBezTo>
                  <a:cubicBezTo>
                    <a:pt x="6776" y="7913"/>
                    <a:pt x="6383" y="8613"/>
                    <a:pt x="5990" y="9133"/>
                  </a:cubicBezTo>
                  <a:cubicBezTo>
                    <a:pt x="4833" y="10641"/>
                    <a:pt x="6256" y="11682"/>
                    <a:pt x="5831" y="13477"/>
                  </a:cubicBezTo>
                  <a:cubicBezTo>
                    <a:pt x="5777" y="13690"/>
                    <a:pt x="5692" y="13923"/>
                    <a:pt x="5619" y="14029"/>
                  </a:cubicBezTo>
                  <a:cubicBezTo>
                    <a:pt x="5416" y="14348"/>
                    <a:pt x="5034" y="14603"/>
                    <a:pt x="4609" y="14709"/>
                  </a:cubicBezTo>
                  <a:cubicBezTo>
                    <a:pt x="4121" y="14836"/>
                    <a:pt x="3431" y="14804"/>
                    <a:pt x="3027" y="14709"/>
                  </a:cubicBezTo>
                  <a:cubicBezTo>
                    <a:pt x="2188" y="14528"/>
                    <a:pt x="1402" y="13933"/>
                    <a:pt x="1062" y="13296"/>
                  </a:cubicBezTo>
                  <a:cubicBezTo>
                    <a:pt x="691" y="12628"/>
                    <a:pt x="553" y="11523"/>
                    <a:pt x="850" y="10652"/>
                  </a:cubicBezTo>
                  <a:cubicBezTo>
                    <a:pt x="989" y="10259"/>
                    <a:pt x="1201" y="9909"/>
                    <a:pt x="1381" y="9537"/>
                  </a:cubicBezTo>
                  <a:cubicBezTo>
                    <a:pt x="1647" y="9017"/>
                    <a:pt x="2008" y="8348"/>
                    <a:pt x="1753" y="7647"/>
                  </a:cubicBezTo>
                  <a:cubicBezTo>
                    <a:pt x="1551" y="7116"/>
                    <a:pt x="1084" y="6744"/>
                    <a:pt x="734" y="6320"/>
                  </a:cubicBezTo>
                  <a:cubicBezTo>
                    <a:pt x="616" y="6181"/>
                    <a:pt x="468" y="6022"/>
                    <a:pt x="404" y="5874"/>
                  </a:cubicBezTo>
                  <a:cubicBezTo>
                    <a:pt x="288" y="5598"/>
                    <a:pt x="266" y="5332"/>
                    <a:pt x="245" y="5067"/>
                  </a:cubicBezTo>
                  <a:cubicBezTo>
                    <a:pt x="213" y="4610"/>
                    <a:pt x="319" y="4238"/>
                    <a:pt x="468" y="3866"/>
                  </a:cubicBezTo>
                  <a:cubicBezTo>
                    <a:pt x="670" y="3367"/>
                    <a:pt x="1031" y="2974"/>
                    <a:pt x="999" y="2316"/>
                  </a:cubicBezTo>
                  <a:cubicBezTo>
                    <a:pt x="967" y="1796"/>
                    <a:pt x="659" y="1381"/>
                    <a:pt x="85" y="1244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770900" y="632900"/>
              <a:ext cx="92950" cy="112050"/>
            </a:xfrm>
            <a:custGeom>
              <a:rect b="b" l="l" r="r" t="t"/>
              <a:pathLst>
                <a:path extrusionOk="0" h="4482" w="3718">
                  <a:moveTo>
                    <a:pt x="2783" y="977"/>
                  </a:moveTo>
                  <a:cubicBezTo>
                    <a:pt x="1763" y="1519"/>
                    <a:pt x="2974" y="2857"/>
                    <a:pt x="2804" y="3123"/>
                  </a:cubicBezTo>
                  <a:cubicBezTo>
                    <a:pt x="2676" y="3314"/>
                    <a:pt x="2507" y="3451"/>
                    <a:pt x="2400" y="3643"/>
                  </a:cubicBezTo>
                  <a:cubicBezTo>
                    <a:pt x="2220" y="3972"/>
                    <a:pt x="2294" y="4121"/>
                    <a:pt x="2241" y="4482"/>
                  </a:cubicBezTo>
                  <a:lnTo>
                    <a:pt x="0" y="4142"/>
                  </a:lnTo>
                  <a:cubicBezTo>
                    <a:pt x="22" y="3770"/>
                    <a:pt x="43" y="3505"/>
                    <a:pt x="107" y="3165"/>
                  </a:cubicBezTo>
                  <a:cubicBezTo>
                    <a:pt x="170" y="2847"/>
                    <a:pt x="234" y="2496"/>
                    <a:pt x="340" y="2177"/>
                  </a:cubicBezTo>
                  <a:cubicBezTo>
                    <a:pt x="627" y="1381"/>
                    <a:pt x="1296" y="881"/>
                    <a:pt x="2348" y="457"/>
                  </a:cubicBezTo>
                  <a:cubicBezTo>
                    <a:pt x="2709" y="308"/>
                    <a:pt x="3580" y="1"/>
                    <a:pt x="3653" y="287"/>
                  </a:cubicBezTo>
                  <a:cubicBezTo>
                    <a:pt x="3717" y="520"/>
                    <a:pt x="2985" y="839"/>
                    <a:pt x="2783" y="977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5761075" y="555375"/>
              <a:ext cx="123225" cy="168875"/>
            </a:xfrm>
            <a:custGeom>
              <a:rect b="b" l="l" r="r" t="t"/>
              <a:pathLst>
                <a:path extrusionOk="0" h="6755" w="4929">
                  <a:moveTo>
                    <a:pt x="3229" y="595"/>
                  </a:moveTo>
                  <a:cubicBezTo>
                    <a:pt x="3165" y="340"/>
                    <a:pt x="3069" y="86"/>
                    <a:pt x="2889" y="43"/>
                  </a:cubicBezTo>
                  <a:cubicBezTo>
                    <a:pt x="2708" y="1"/>
                    <a:pt x="2454" y="96"/>
                    <a:pt x="2199" y="181"/>
                  </a:cubicBezTo>
                  <a:cubicBezTo>
                    <a:pt x="1934" y="266"/>
                    <a:pt x="1721" y="351"/>
                    <a:pt x="1466" y="436"/>
                  </a:cubicBezTo>
                  <a:cubicBezTo>
                    <a:pt x="1115" y="563"/>
                    <a:pt x="733" y="680"/>
                    <a:pt x="383" y="818"/>
                  </a:cubicBezTo>
                  <a:cubicBezTo>
                    <a:pt x="160" y="903"/>
                    <a:pt x="1" y="988"/>
                    <a:pt x="32" y="1200"/>
                  </a:cubicBezTo>
                  <a:cubicBezTo>
                    <a:pt x="43" y="1306"/>
                    <a:pt x="1646" y="6106"/>
                    <a:pt x="1700" y="6266"/>
                  </a:cubicBezTo>
                  <a:cubicBezTo>
                    <a:pt x="1764" y="6425"/>
                    <a:pt x="1827" y="6574"/>
                    <a:pt x="1923" y="6648"/>
                  </a:cubicBezTo>
                  <a:cubicBezTo>
                    <a:pt x="2071" y="6755"/>
                    <a:pt x="2347" y="6670"/>
                    <a:pt x="2613" y="6585"/>
                  </a:cubicBezTo>
                  <a:cubicBezTo>
                    <a:pt x="3154" y="6394"/>
                    <a:pt x="3633" y="6213"/>
                    <a:pt x="4174" y="6043"/>
                  </a:cubicBezTo>
                  <a:cubicBezTo>
                    <a:pt x="4461" y="5958"/>
                    <a:pt x="4907" y="5894"/>
                    <a:pt x="4917" y="5650"/>
                  </a:cubicBezTo>
                  <a:cubicBezTo>
                    <a:pt x="4928" y="5586"/>
                    <a:pt x="4896" y="5523"/>
                    <a:pt x="4875" y="5448"/>
                  </a:cubicBezTo>
                  <a:cubicBezTo>
                    <a:pt x="4811" y="5268"/>
                    <a:pt x="3282" y="754"/>
                    <a:pt x="3229" y="595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5772500" y="571025"/>
              <a:ext cx="100375" cy="137825"/>
            </a:xfrm>
            <a:custGeom>
              <a:rect b="b" l="l" r="r" t="t"/>
              <a:pathLst>
                <a:path extrusionOk="0" h="5513" w="4015">
                  <a:moveTo>
                    <a:pt x="2634" y="479"/>
                  </a:moveTo>
                  <a:cubicBezTo>
                    <a:pt x="2570" y="277"/>
                    <a:pt x="2496" y="64"/>
                    <a:pt x="2347" y="33"/>
                  </a:cubicBezTo>
                  <a:cubicBezTo>
                    <a:pt x="2209" y="1"/>
                    <a:pt x="1997" y="76"/>
                    <a:pt x="1795" y="139"/>
                  </a:cubicBezTo>
                  <a:cubicBezTo>
                    <a:pt x="1572" y="213"/>
                    <a:pt x="1392" y="288"/>
                    <a:pt x="1200" y="352"/>
                  </a:cubicBezTo>
                  <a:cubicBezTo>
                    <a:pt x="903" y="458"/>
                    <a:pt x="595" y="553"/>
                    <a:pt x="308" y="659"/>
                  </a:cubicBezTo>
                  <a:cubicBezTo>
                    <a:pt x="128" y="734"/>
                    <a:pt x="0" y="808"/>
                    <a:pt x="21" y="968"/>
                  </a:cubicBezTo>
                  <a:cubicBezTo>
                    <a:pt x="32" y="1063"/>
                    <a:pt x="1338" y="4982"/>
                    <a:pt x="1392" y="5098"/>
                  </a:cubicBezTo>
                  <a:cubicBezTo>
                    <a:pt x="1434" y="5237"/>
                    <a:pt x="1487" y="5353"/>
                    <a:pt x="1562" y="5417"/>
                  </a:cubicBezTo>
                  <a:cubicBezTo>
                    <a:pt x="1689" y="5513"/>
                    <a:pt x="1912" y="5438"/>
                    <a:pt x="2135" y="5364"/>
                  </a:cubicBezTo>
                  <a:cubicBezTo>
                    <a:pt x="2570" y="5215"/>
                    <a:pt x="2952" y="5056"/>
                    <a:pt x="3398" y="4928"/>
                  </a:cubicBezTo>
                  <a:cubicBezTo>
                    <a:pt x="3632" y="4854"/>
                    <a:pt x="3993" y="4801"/>
                    <a:pt x="4004" y="4599"/>
                  </a:cubicBezTo>
                  <a:cubicBezTo>
                    <a:pt x="4014" y="4557"/>
                    <a:pt x="3993" y="4493"/>
                    <a:pt x="3972" y="4440"/>
                  </a:cubicBezTo>
                  <a:cubicBezTo>
                    <a:pt x="3919" y="4291"/>
                    <a:pt x="2666" y="617"/>
                    <a:pt x="2634" y="479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5802225" y="694500"/>
              <a:ext cx="24975" cy="19125"/>
            </a:xfrm>
            <a:custGeom>
              <a:rect b="b" l="l" r="r" t="t"/>
              <a:pathLst>
                <a:path extrusionOk="0" h="765" w="999">
                  <a:moveTo>
                    <a:pt x="255" y="754"/>
                  </a:moveTo>
                  <a:lnTo>
                    <a:pt x="0" y="0"/>
                  </a:lnTo>
                  <a:cubicBezTo>
                    <a:pt x="436" y="10"/>
                    <a:pt x="861" y="191"/>
                    <a:pt x="999" y="520"/>
                  </a:cubicBezTo>
                  <a:cubicBezTo>
                    <a:pt x="755" y="595"/>
                    <a:pt x="510" y="680"/>
                    <a:pt x="266" y="765"/>
                  </a:cubicBezTo>
                  <a:cubicBezTo>
                    <a:pt x="266" y="754"/>
                    <a:pt x="255" y="754"/>
                    <a:pt x="255" y="754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5859325" y="670075"/>
              <a:ext cx="19925" cy="26025"/>
            </a:xfrm>
            <a:custGeom>
              <a:rect b="b" l="l" r="r" t="t"/>
              <a:pathLst>
                <a:path extrusionOk="0" h="1041" w="797">
                  <a:moveTo>
                    <a:pt x="212" y="956"/>
                  </a:moveTo>
                  <a:cubicBezTo>
                    <a:pt x="149" y="987"/>
                    <a:pt x="74" y="1009"/>
                    <a:pt x="10" y="1041"/>
                  </a:cubicBezTo>
                  <a:cubicBezTo>
                    <a:pt x="0" y="935"/>
                    <a:pt x="0" y="817"/>
                    <a:pt x="10" y="690"/>
                  </a:cubicBezTo>
                  <a:cubicBezTo>
                    <a:pt x="53" y="361"/>
                    <a:pt x="265" y="138"/>
                    <a:pt x="552" y="0"/>
                  </a:cubicBezTo>
                  <a:cubicBezTo>
                    <a:pt x="637" y="255"/>
                    <a:pt x="722" y="510"/>
                    <a:pt x="796" y="765"/>
                  </a:cubicBezTo>
                  <a:cubicBezTo>
                    <a:pt x="605" y="807"/>
                    <a:pt x="414" y="881"/>
                    <a:pt x="212" y="956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5818675" y="567600"/>
              <a:ext cx="21800" cy="15675"/>
            </a:xfrm>
            <a:custGeom>
              <a:rect b="b" l="l" r="r" t="t"/>
              <a:pathLst>
                <a:path extrusionOk="0" h="627" w="872">
                  <a:moveTo>
                    <a:pt x="394" y="74"/>
                  </a:moveTo>
                  <a:cubicBezTo>
                    <a:pt x="479" y="43"/>
                    <a:pt x="553" y="21"/>
                    <a:pt x="638" y="0"/>
                  </a:cubicBezTo>
                  <a:cubicBezTo>
                    <a:pt x="659" y="95"/>
                    <a:pt x="692" y="201"/>
                    <a:pt x="734" y="297"/>
                  </a:cubicBezTo>
                  <a:cubicBezTo>
                    <a:pt x="776" y="404"/>
                    <a:pt x="819" y="510"/>
                    <a:pt x="872" y="605"/>
                  </a:cubicBezTo>
                  <a:cubicBezTo>
                    <a:pt x="500" y="626"/>
                    <a:pt x="150" y="520"/>
                    <a:pt x="1" y="191"/>
                  </a:cubicBezTo>
                  <a:cubicBezTo>
                    <a:pt x="54" y="170"/>
                    <a:pt x="107" y="138"/>
                    <a:pt x="150" y="106"/>
                  </a:cubicBezTo>
                  <a:cubicBezTo>
                    <a:pt x="224" y="106"/>
                    <a:pt x="309" y="95"/>
                    <a:pt x="394" y="74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5767975" y="581925"/>
              <a:ext cx="16500" cy="21275"/>
            </a:xfrm>
            <a:custGeom>
              <a:rect b="b" l="l" r="r" t="t"/>
              <a:pathLst>
                <a:path extrusionOk="0" h="851" w="660">
                  <a:moveTo>
                    <a:pt x="75" y="553"/>
                  </a:moveTo>
                  <a:cubicBezTo>
                    <a:pt x="54" y="436"/>
                    <a:pt x="22" y="319"/>
                    <a:pt x="1" y="202"/>
                  </a:cubicBezTo>
                  <a:cubicBezTo>
                    <a:pt x="43" y="192"/>
                    <a:pt x="96" y="181"/>
                    <a:pt x="150" y="170"/>
                  </a:cubicBezTo>
                  <a:cubicBezTo>
                    <a:pt x="320" y="128"/>
                    <a:pt x="489" y="64"/>
                    <a:pt x="659" y="1"/>
                  </a:cubicBezTo>
                  <a:cubicBezTo>
                    <a:pt x="659" y="192"/>
                    <a:pt x="585" y="414"/>
                    <a:pt x="383" y="659"/>
                  </a:cubicBezTo>
                  <a:cubicBezTo>
                    <a:pt x="309" y="744"/>
                    <a:pt x="235" y="808"/>
                    <a:pt x="150" y="850"/>
                  </a:cubicBezTo>
                  <a:cubicBezTo>
                    <a:pt x="117" y="754"/>
                    <a:pt x="96" y="659"/>
                    <a:pt x="75" y="553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5797450" y="677750"/>
              <a:ext cx="9575" cy="13575"/>
            </a:xfrm>
            <a:custGeom>
              <a:rect b="b" l="l" r="r" t="t"/>
              <a:pathLst>
                <a:path extrusionOk="0" h="543" w="383">
                  <a:moveTo>
                    <a:pt x="330" y="352"/>
                  </a:moveTo>
                  <a:cubicBezTo>
                    <a:pt x="309" y="213"/>
                    <a:pt x="234" y="1"/>
                    <a:pt x="128" y="12"/>
                  </a:cubicBezTo>
                  <a:cubicBezTo>
                    <a:pt x="0" y="33"/>
                    <a:pt x="54" y="182"/>
                    <a:pt x="85" y="288"/>
                  </a:cubicBezTo>
                  <a:cubicBezTo>
                    <a:pt x="118" y="404"/>
                    <a:pt x="160" y="543"/>
                    <a:pt x="266" y="510"/>
                  </a:cubicBezTo>
                  <a:cubicBezTo>
                    <a:pt x="383" y="489"/>
                    <a:pt x="340" y="404"/>
                    <a:pt x="330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5794800" y="665025"/>
              <a:ext cx="7975" cy="10100"/>
            </a:xfrm>
            <a:custGeom>
              <a:rect b="b" l="l" r="r" t="t"/>
              <a:pathLst>
                <a:path extrusionOk="0" h="404" w="319">
                  <a:moveTo>
                    <a:pt x="308" y="191"/>
                  </a:moveTo>
                  <a:cubicBezTo>
                    <a:pt x="297" y="85"/>
                    <a:pt x="234" y="0"/>
                    <a:pt x="149" y="21"/>
                  </a:cubicBezTo>
                  <a:cubicBezTo>
                    <a:pt x="0" y="64"/>
                    <a:pt x="85" y="404"/>
                    <a:pt x="234" y="361"/>
                  </a:cubicBezTo>
                  <a:cubicBezTo>
                    <a:pt x="297" y="340"/>
                    <a:pt x="319" y="287"/>
                    <a:pt x="308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5835950" y="587775"/>
              <a:ext cx="9850" cy="13825"/>
            </a:xfrm>
            <a:custGeom>
              <a:rect b="b" l="l" r="r" t="t"/>
              <a:pathLst>
                <a:path extrusionOk="0" h="553" w="394">
                  <a:moveTo>
                    <a:pt x="43" y="32"/>
                  </a:moveTo>
                  <a:cubicBezTo>
                    <a:pt x="1" y="128"/>
                    <a:pt x="138" y="552"/>
                    <a:pt x="277" y="499"/>
                  </a:cubicBezTo>
                  <a:cubicBezTo>
                    <a:pt x="393" y="456"/>
                    <a:pt x="266" y="85"/>
                    <a:pt x="149" y="21"/>
                  </a:cubicBezTo>
                  <a:cubicBezTo>
                    <a:pt x="117" y="0"/>
                    <a:pt x="96" y="0"/>
                    <a:pt x="43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5775150" y="603950"/>
              <a:ext cx="8525" cy="11450"/>
            </a:xfrm>
            <a:custGeom>
              <a:rect b="b" l="l" r="r" t="t"/>
              <a:pathLst>
                <a:path extrusionOk="0" h="458" w="341">
                  <a:moveTo>
                    <a:pt x="160" y="415"/>
                  </a:moveTo>
                  <a:cubicBezTo>
                    <a:pt x="340" y="458"/>
                    <a:pt x="245" y="64"/>
                    <a:pt x="149" y="43"/>
                  </a:cubicBezTo>
                  <a:cubicBezTo>
                    <a:pt x="0" y="1"/>
                    <a:pt x="0" y="373"/>
                    <a:pt x="160" y="4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5779925" y="615100"/>
              <a:ext cx="14350" cy="26575"/>
            </a:xfrm>
            <a:custGeom>
              <a:rect b="b" l="l" r="r" t="t"/>
              <a:pathLst>
                <a:path extrusionOk="0" h="1063" w="574">
                  <a:moveTo>
                    <a:pt x="266" y="956"/>
                  </a:moveTo>
                  <a:cubicBezTo>
                    <a:pt x="574" y="1063"/>
                    <a:pt x="425" y="149"/>
                    <a:pt x="245" y="86"/>
                  </a:cubicBezTo>
                  <a:cubicBezTo>
                    <a:pt x="0" y="1"/>
                    <a:pt x="0" y="850"/>
                    <a:pt x="266" y="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5840725" y="604475"/>
              <a:ext cx="7175" cy="9325"/>
            </a:xfrm>
            <a:custGeom>
              <a:rect b="b" l="l" r="r" t="t"/>
              <a:pathLst>
                <a:path extrusionOk="0" h="373" w="287">
                  <a:moveTo>
                    <a:pt x="128" y="22"/>
                  </a:moveTo>
                  <a:cubicBezTo>
                    <a:pt x="1" y="54"/>
                    <a:pt x="117" y="373"/>
                    <a:pt x="234" y="330"/>
                  </a:cubicBezTo>
                  <a:cubicBezTo>
                    <a:pt x="287" y="309"/>
                    <a:pt x="287" y="267"/>
                    <a:pt x="277" y="203"/>
                  </a:cubicBezTo>
                  <a:cubicBezTo>
                    <a:pt x="266" y="97"/>
                    <a:pt x="223" y="1"/>
                    <a:pt x="128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5791600" y="598925"/>
              <a:ext cx="74375" cy="82850"/>
            </a:xfrm>
            <a:custGeom>
              <a:rect b="b" l="l" r="r" t="t"/>
              <a:pathLst>
                <a:path extrusionOk="0" h="3314" w="2975">
                  <a:moveTo>
                    <a:pt x="86" y="1837"/>
                  </a:moveTo>
                  <a:cubicBezTo>
                    <a:pt x="192" y="3313"/>
                    <a:pt x="2974" y="2485"/>
                    <a:pt x="2294" y="1072"/>
                  </a:cubicBezTo>
                  <a:cubicBezTo>
                    <a:pt x="1775" y="0"/>
                    <a:pt x="1" y="807"/>
                    <a:pt x="86" y="1837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5804100" y="560950"/>
              <a:ext cx="98775" cy="164100"/>
            </a:xfrm>
            <a:custGeom>
              <a:rect b="b" l="l" r="r" t="t"/>
              <a:pathLst>
                <a:path extrusionOk="0" h="6564" w="3951">
                  <a:moveTo>
                    <a:pt x="3876" y="1073"/>
                  </a:moveTo>
                  <a:cubicBezTo>
                    <a:pt x="3929" y="818"/>
                    <a:pt x="3951" y="542"/>
                    <a:pt x="3812" y="425"/>
                  </a:cubicBezTo>
                  <a:cubicBezTo>
                    <a:pt x="3675" y="309"/>
                    <a:pt x="3398" y="276"/>
                    <a:pt x="3132" y="245"/>
                  </a:cubicBezTo>
                  <a:cubicBezTo>
                    <a:pt x="2856" y="213"/>
                    <a:pt x="2623" y="191"/>
                    <a:pt x="2368" y="160"/>
                  </a:cubicBezTo>
                  <a:cubicBezTo>
                    <a:pt x="1986" y="117"/>
                    <a:pt x="1593" y="54"/>
                    <a:pt x="1221" y="21"/>
                  </a:cubicBezTo>
                  <a:cubicBezTo>
                    <a:pt x="977" y="0"/>
                    <a:pt x="807" y="11"/>
                    <a:pt x="733" y="213"/>
                  </a:cubicBezTo>
                  <a:cubicBezTo>
                    <a:pt x="701" y="319"/>
                    <a:pt x="32" y="5331"/>
                    <a:pt x="21" y="5501"/>
                  </a:cubicBezTo>
                  <a:cubicBezTo>
                    <a:pt x="10" y="5671"/>
                    <a:pt x="0" y="5831"/>
                    <a:pt x="53" y="5937"/>
                  </a:cubicBezTo>
                  <a:cubicBezTo>
                    <a:pt x="138" y="6107"/>
                    <a:pt x="425" y="6149"/>
                    <a:pt x="701" y="6181"/>
                  </a:cubicBezTo>
                  <a:cubicBezTo>
                    <a:pt x="1263" y="6255"/>
                    <a:pt x="1773" y="6298"/>
                    <a:pt x="2336" y="6383"/>
                  </a:cubicBezTo>
                  <a:cubicBezTo>
                    <a:pt x="2634" y="6436"/>
                    <a:pt x="3059" y="6563"/>
                    <a:pt x="3186" y="6351"/>
                  </a:cubicBezTo>
                  <a:cubicBezTo>
                    <a:pt x="3217" y="6298"/>
                    <a:pt x="3217" y="6234"/>
                    <a:pt x="3228" y="6149"/>
                  </a:cubicBezTo>
                  <a:cubicBezTo>
                    <a:pt x="3250" y="5958"/>
                    <a:pt x="3844" y="1243"/>
                    <a:pt x="3876" y="1073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5813125" y="575800"/>
              <a:ext cx="80725" cy="133850"/>
            </a:xfrm>
            <a:custGeom>
              <a:rect b="b" l="l" r="r" t="t"/>
              <a:pathLst>
                <a:path extrusionOk="0" h="5354" w="3229">
                  <a:moveTo>
                    <a:pt x="3165" y="872"/>
                  </a:moveTo>
                  <a:cubicBezTo>
                    <a:pt x="3196" y="670"/>
                    <a:pt x="3229" y="447"/>
                    <a:pt x="3101" y="352"/>
                  </a:cubicBezTo>
                  <a:cubicBezTo>
                    <a:pt x="2995" y="256"/>
                    <a:pt x="2771" y="235"/>
                    <a:pt x="2559" y="203"/>
                  </a:cubicBezTo>
                  <a:cubicBezTo>
                    <a:pt x="2325" y="171"/>
                    <a:pt x="2134" y="161"/>
                    <a:pt x="1933" y="128"/>
                  </a:cubicBezTo>
                  <a:cubicBezTo>
                    <a:pt x="1625" y="97"/>
                    <a:pt x="1306" y="43"/>
                    <a:pt x="998" y="22"/>
                  </a:cubicBezTo>
                  <a:cubicBezTo>
                    <a:pt x="796" y="1"/>
                    <a:pt x="659" y="12"/>
                    <a:pt x="605" y="171"/>
                  </a:cubicBezTo>
                  <a:cubicBezTo>
                    <a:pt x="574" y="256"/>
                    <a:pt x="32" y="4355"/>
                    <a:pt x="22" y="4482"/>
                  </a:cubicBezTo>
                  <a:cubicBezTo>
                    <a:pt x="10" y="4621"/>
                    <a:pt x="0" y="4758"/>
                    <a:pt x="43" y="4843"/>
                  </a:cubicBezTo>
                  <a:cubicBezTo>
                    <a:pt x="106" y="4982"/>
                    <a:pt x="350" y="5013"/>
                    <a:pt x="574" y="5046"/>
                  </a:cubicBezTo>
                  <a:cubicBezTo>
                    <a:pt x="1030" y="5098"/>
                    <a:pt x="1455" y="5141"/>
                    <a:pt x="1901" y="5215"/>
                  </a:cubicBezTo>
                  <a:cubicBezTo>
                    <a:pt x="2145" y="5247"/>
                    <a:pt x="2495" y="5353"/>
                    <a:pt x="2602" y="5183"/>
                  </a:cubicBezTo>
                  <a:cubicBezTo>
                    <a:pt x="2623" y="5141"/>
                    <a:pt x="2623" y="5077"/>
                    <a:pt x="2634" y="5013"/>
                  </a:cubicBezTo>
                  <a:cubicBezTo>
                    <a:pt x="2644" y="4865"/>
                    <a:pt x="3144" y="1010"/>
                    <a:pt x="3165" y="872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5808600" y="682000"/>
              <a:ext cx="19675" cy="22600"/>
            </a:xfrm>
            <a:custGeom>
              <a:rect b="b" l="l" r="r" t="t"/>
              <a:pathLst>
                <a:path extrusionOk="0" h="904" w="787">
                  <a:moveTo>
                    <a:pt x="0" y="798"/>
                  </a:moveTo>
                  <a:lnTo>
                    <a:pt x="96" y="1"/>
                  </a:lnTo>
                  <a:cubicBezTo>
                    <a:pt x="489" y="213"/>
                    <a:pt x="786" y="543"/>
                    <a:pt x="765" y="904"/>
                  </a:cubicBezTo>
                  <a:cubicBezTo>
                    <a:pt x="510" y="871"/>
                    <a:pt x="255" y="840"/>
                    <a:pt x="0" y="798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5861975" y="691025"/>
              <a:ext cx="23375" cy="19950"/>
            </a:xfrm>
            <a:custGeom>
              <a:rect b="b" l="l" r="r" t="t"/>
              <a:pathLst>
                <a:path extrusionOk="0" h="798" w="935">
                  <a:moveTo>
                    <a:pt x="213" y="723"/>
                  </a:moveTo>
                  <a:cubicBezTo>
                    <a:pt x="138" y="713"/>
                    <a:pt x="64" y="713"/>
                    <a:pt x="0" y="702"/>
                  </a:cubicBezTo>
                  <a:cubicBezTo>
                    <a:pt x="32" y="606"/>
                    <a:pt x="85" y="500"/>
                    <a:pt x="149" y="394"/>
                  </a:cubicBezTo>
                  <a:cubicBezTo>
                    <a:pt x="329" y="118"/>
                    <a:pt x="626" y="1"/>
                    <a:pt x="935" y="1"/>
                  </a:cubicBezTo>
                  <a:cubicBezTo>
                    <a:pt x="902" y="267"/>
                    <a:pt x="871" y="532"/>
                    <a:pt x="829" y="798"/>
                  </a:cubicBezTo>
                  <a:cubicBezTo>
                    <a:pt x="626" y="755"/>
                    <a:pt x="425" y="734"/>
                    <a:pt x="213" y="723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5879225" y="579000"/>
              <a:ext cx="16475" cy="19400"/>
            </a:xfrm>
            <a:custGeom>
              <a:rect b="b" l="l" r="r" t="t"/>
              <a:pathLst>
                <a:path extrusionOk="0" h="776" w="659">
                  <a:moveTo>
                    <a:pt x="404" y="85"/>
                  </a:moveTo>
                  <a:cubicBezTo>
                    <a:pt x="489" y="96"/>
                    <a:pt x="574" y="107"/>
                    <a:pt x="658" y="128"/>
                  </a:cubicBezTo>
                  <a:cubicBezTo>
                    <a:pt x="637" y="224"/>
                    <a:pt x="616" y="330"/>
                    <a:pt x="606" y="436"/>
                  </a:cubicBezTo>
                  <a:lnTo>
                    <a:pt x="606" y="776"/>
                  </a:lnTo>
                  <a:cubicBezTo>
                    <a:pt x="255" y="627"/>
                    <a:pt x="0" y="383"/>
                    <a:pt x="0" y="33"/>
                  </a:cubicBezTo>
                  <a:cubicBezTo>
                    <a:pt x="64" y="33"/>
                    <a:pt x="117" y="22"/>
                    <a:pt x="170" y="0"/>
                  </a:cubicBezTo>
                  <a:cubicBezTo>
                    <a:pt x="245" y="43"/>
                    <a:pt x="319" y="75"/>
                    <a:pt x="404" y="85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5823450" y="570500"/>
              <a:ext cx="20750" cy="15950"/>
            </a:xfrm>
            <a:custGeom>
              <a:rect b="b" l="l" r="r" t="t"/>
              <a:pathLst>
                <a:path extrusionOk="0" h="638" w="830">
                  <a:moveTo>
                    <a:pt x="65" y="351"/>
                  </a:moveTo>
                  <a:cubicBezTo>
                    <a:pt x="97" y="234"/>
                    <a:pt x="118" y="118"/>
                    <a:pt x="150" y="1"/>
                  </a:cubicBezTo>
                  <a:cubicBezTo>
                    <a:pt x="203" y="12"/>
                    <a:pt x="246" y="22"/>
                    <a:pt x="298" y="33"/>
                  </a:cubicBezTo>
                  <a:cubicBezTo>
                    <a:pt x="468" y="75"/>
                    <a:pt x="649" y="85"/>
                    <a:pt x="829" y="107"/>
                  </a:cubicBezTo>
                  <a:cubicBezTo>
                    <a:pt x="755" y="277"/>
                    <a:pt x="585" y="447"/>
                    <a:pt x="298" y="574"/>
                  </a:cubicBezTo>
                  <a:cubicBezTo>
                    <a:pt x="192" y="616"/>
                    <a:pt x="97" y="638"/>
                    <a:pt x="1" y="638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5843925" y="700875"/>
              <a:ext cx="14075" cy="7175"/>
            </a:xfrm>
            <a:custGeom>
              <a:rect b="b" l="l" r="r" t="t"/>
              <a:pathLst>
                <a:path extrusionOk="0" h="287" w="563">
                  <a:moveTo>
                    <a:pt x="425" y="53"/>
                  </a:moveTo>
                  <a:cubicBezTo>
                    <a:pt x="276" y="21"/>
                    <a:pt x="53" y="0"/>
                    <a:pt x="32" y="106"/>
                  </a:cubicBezTo>
                  <a:cubicBezTo>
                    <a:pt x="0" y="234"/>
                    <a:pt x="149" y="244"/>
                    <a:pt x="265" y="255"/>
                  </a:cubicBezTo>
                  <a:cubicBezTo>
                    <a:pt x="382" y="265"/>
                    <a:pt x="520" y="286"/>
                    <a:pt x="541" y="180"/>
                  </a:cubicBezTo>
                  <a:cubicBezTo>
                    <a:pt x="563" y="64"/>
                    <a:pt x="478" y="64"/>
                    <a:pt x="425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5831700" y="697925"/>
              <a:ext cx="9300" cy="7750"/>
            </a:xfrm>
            <a:custGeom>
              <a:rect b="b" l="l" r="r" t="t"/>
              <a:pathLst>
                <a:path extrusionOk="0" h="310" w="372">
                  <a:moveTo>
                    <a:pt x="244" y="33"/>
                  </a:moveTo>
                  <a:cubicBezTo>
                    <a:pt x="138" y="1"/>
                    <a:pt x="32" y="22"/>
                    <a:pt x="22" y="107"/>
                  </a:cubicBezTo>
                  <a:cubicBezTo>
                    <a:pt x="1" y="267"/>
                    <a:pt x="351" y="309"/>
                    <a:pt x="362" y="161"/>
                  </a:cubicBezTo>
                  <a:cubicBezTo>
                    <a:pt x="372" y="97"/>
                    <a:pt x="329" y="54"/>
                    <a:pt x="244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5885050" y="602100"/>
              <a:ext cx="8000" cy="13300"/>
            </a:xfrm>
            <a:custGeom>
              <a:rect b="b" l="l" r="r" t="t"/>
              <a:pathLst>
                <a:path extrusionOk="0" h="532" w="320">
                  <a:moveTo>
                    <a:pt x="149" y="1"/>
                  </a:moveTo>
                  <a:cubicBezTo>
                    <a:pt x="64" y="75"/>
                    <a:pt x="1" y="510"/>
                    <a:pt x="149" y="521"/>
                  </a:cubicBezTo>
                  <a:cubicBezTo>
                    <a:pt x="277" y="532"/>
                    <a:pt x="319" y="138"/>
                    <a:pt x="245" y="32"/>
                  </a:cubicBezTo>
                  <a:cubicBezTo>
                    <a:pt x="224" y="11"/>
                    <a:pt x="203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848700" y="575550"/>
              <a:ext cx="13825" cy="8525"/>
            </a:xfrm>
            <a:custGeom>
              <a:rect b="b" l="l" r="r" t="t"/>
              <a:pathLst>
                <a:path extrusionOk="0" h="341" w="553">
                  <a:moveTo>
                    <a:pt x="117" y="128"/>
                  </a:moveTo>
                  <a:cubicBezTo>
                    <a:pt x="0" y="266"/>
                    <a:pt x="404" y="341"/>
                    <a:pt x="468" y="256"/>
                  </a:cubicBezTo>
                  <a:cubicBezTo>
                    <a:pt x="552" y="128"/>
                    <a:pt x="213" y="1"/>
                    <a:pt x="117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883450" y="619350"/>
              <a:ext cx="6675" cy="8800"/>
            </a:xfrm>
            <a:custGeom>
              <a:rect b="b" l="l" r="r" t="t"/>
              <a:pathLst>
                <a:path extrusionOk="0" h="352" w="267">
                  <a:moveTo>
                    <a:pt x="171" y="22"/>
                  </a:moveTo>
                  <a:cubicBezTo>
                    <a:pt x="33" y="0"/>
                    <a:pt x="1" y="340"/>
                    <a:pt x="128" y="340"/>
                  </a:cubicBezTo>
                  <a:cubicBezTo>
                    <a:pt x="182" y="351"/>
                    <a:pt x="203" y="309"/>
                    <a:pt x="224" y="245"/>
                  </a:cubicBezTo>
                  <a:cubicBezTo>
                    <a:pt x="256" y="149"/>
                    <a:pt x="267" y="43"/>
                    <a:pt x="17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811250" y="609525"/>
              <a:ext cx="71975" cy="70650"/>
            </a:xfrm>
            <a:custGeom>
              <a:rect b="b" l="l" r="r" t="t"/>
              <a:pathLst>
                <a:path extrusionOk="0" h="2826" w="2879">
                  <a:moveTo>
                    <a:pt x="553" y="957"/>
                  </a:moveTo>
                  <a:cubicBezTo>
                    <a:pt x="1" y="2347"/>
                    <a:pt x="2868" y="2826"/>
                    <a:pt x="2868" y="1254"/>
                  </a:cubicBezTo>
                  <a:cubicBezTo>
                    <a:pt x="2879" y="65"/>
                    <a:pt x="935" y="1"/>
                    <a:pt x="553" y="957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5770900" y="651750"/>
              <a:ext cx="56050" cy="93200"/>
            </a:xfrm>
            <a:custGeom>
              <a:rect b="b" l="l" r="r" t="t"/>
              <a:pathLst>
                <a:path extrusionOk="0" h="3728" w="2242">
                  <a:moveTo>
                    <a:pt x="1827" y="139"/>
                  </a:moveTo>
                  <a:cubicBezTo>
                    <a:pt x="2039" y="266"/>
                    <a:pt x="1763" y="913"/>
                    <a:pt x="1593" y="1253"/>
                  </a:cubicBezTo>
                  <a:cubicBezTo>
                    <a:pt x="1487" y="1487"/>
                    <a:pt x="1360" y="1689"/>
                    <a:pt x="1275" y="1901"/>
                  </a:cubicBezTo>
                  <a:cubicBezTo>
                    <a:pt x="1711" y="2326"/>
                    <a:pt x="1965" y="3154"/>
                    <a:pt x="2241" y="3728"/>
                  </a:cubicBezTo>
                  <a:lnTo>
                    <a:pt x="0" y="3388"/>
                  </a:lnTo>
                  <a:cubicBezTo>
                    <a:pt x="11" y="2623"/>
                    <a:pt x="351" y="1678"/>
                    <a:pt x="840" y="935"/>
                  </a:cubicBezTo>
                  <a:cubicBezTo>
                    <a:pt x="1073" y="595"/>
                    <a:pt x="1583" y="0"/>
                    <a:pt x="1827" y="139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5708525" y="733250"/>
              <a:ext cx="163275" cy="339050"/>
            </a:xfrm>
            <a:custGeom>
              <a:rect b="b" l="l" r="r" t="t"/>
              <a:pathLst>
                <a:path extrusionOk="0" h="13562" w="6531">
                  <a:moveTo>
                    <a:pt x="4736" y="181"/>
                  </a:moveTo>
                  <a:cubicBezTo>
                    <a:pt x="3961" y="96"/>
                    <a:pt x="3229" y="64"/>
                    <a:pt x="2453" y="1"/>
                  </a:cubicBezTo>
                  <a:cubicBezTo>
                    <a:pt x="2453" y="1795"/>
                    <a:pt x="2835" y="5363"/>
                    <a:pt x="2856" y="7137"/>
                  </a:cubicBezTo>
                  <a:cubicBezTo>
                    <a:pt x="2294" y="5363"/>
                    <a:pt x="1508" y="1700"/>
                    <a:pt x="0" y="638"/>
                  </a:cubicBezTo>
                  <a:cubicBezTo>
                    <a:pt x="21" y="988"/>
                    <a:pt x="106" y="1317"/>
                    <a:pt x="159" y="1657"/>
                  </a:cubicBezTo>
                  <a:cubicBezTo>
                    <a:pt x="499" y="3739"/>
                    <a:pt x="138" y="8145"/>
                    <a:pt x="213" y="8506"/>
                  </a:cubicBezTo>
                  <a:cubicBezTo>
                    <a:pt x="244" y="8666"/>
                    <a:pt x="1030" y="9919"/>
                    <a:pt x="1168" y="10121"/>
                  </a:cubicBezTo>
                  <a:cubicBezTo>
                    <a:pt x="1540" y="10663"/>
                    <a:pt x="2060" y="11257"/>
                    <a:pt x="2464" y="11713"/>
                  </a:cubicBezTo>
                  <a:cubicBezTo>
                    <a:pt x="2761" y="12043"/>
                    <a:pt x="3026" y="12383"/>
                    <a:pt x="3451" y="12701"/>
                  </a:cubicBezTo>
                  <a:cubicBezTo>
                    <a:pt x="4184" y="13264"/>
                    <a:pt x="5320" y="13561"/>
                    <a:pt x="5872" y="12765"/>
                  </a:cubicBezTo>
                  <a:cubicBezTo>
                    <a:pt x="6531" y="11831"/>
                    <a:pt x="6425" y="9866"/>
                    <a:pt x="6340" y="8624"/>
                  </a:cubicBezTo>
                  <a:cubicBezTo>
                    <a:pt x="6223" y="6648"/>
                    <a:pt x="5883" y="4683"/>
                    <a:pt x="5480" y="2910"/>
                  </a:cubicBezTo>
                  <a:cubicBezTo>
                    <a:pt x="5256" y="1944"/>
                    <a:pt x="5034" y="999"/>
                    <a:pt x="4736" y="181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5735600" y="982800"/>
              <a:ext cx="133025" cy="81750"/>
            </a:xfrm>
            <a:custGeom>
              <a:rect b="b" l="l" r="r" t="t"/>
              <a:pathLst>
                <a:path extrusionOk="0" h="3270" w="5321">
                  <a:moveTo>
                    <a:pt x="0" y="1"/>
                  </a:moveTo>
                  <a:cubicBezTo>
                    <a:pt x="43" y="65"/>
                    <a:pt x="74" y="107"/>
                    <a:pt x="85" y="139"/>
                  </a:cubicBezTo>
                  <a:cubicBezTo>
                    <a:pt x="457" y="681"/>
                    <a:pt x="977" y="1275"/>
                    <a:pt x="1381" y="1731"/>
                  </a:cubicBezTo>
                  <a:cubicBezTo>
                    <a:pt x="1678" y="2061"/>
                    <a:pt x="1943" y="2401"/>
                    <a:pt x="2368" y="2719"/>
                  </a:cubicBezTo>
                  <a:cubicBezTo>
                    <a:pt x="2782" y="3037"/>
                    <a:pt x="3323" y="3270"/>
                    <a:pt x="3816" y="3270"/>
                  </a:cubicBezTo>
                  <a:cubicBezTo>
                    <a:pt x="4197" y="3270"/>
                    <a:pt x="4549" y="3130"/>
                    <a:pt x="4789" y="2783"/>
                  </a:cubicBezTo>
                  <a:cubicBezTo>
                    <a:pt x="5172" y="2252"/>
                    <a:pt x="5289" y="1381"/>
                    <a:pt x="5320" y="500"/>
                  </a:cubicBezTo>
                  <a:lnTo>
                    <a:pt x="5320" y="500"/>
                  </a:lnTo>
                  <a:cubicBezTo>
                    <a:pt x="5246" y="1094"/>
                    <a:pt x="5098" y="1646"/>
                    <a:pt x="4800" y="2019"/>
                  </a:cubicBezTo>
                  <a:cubicBezTo>
                    <a:pt x="4541" y="2350"/>
                    <a:pt x="4156" y="2483"/>
                    <a:pt x="3735" y="2483"/>
                  </a:cubicBezTo>
                  <a:cubicBezTo>
                    <a:pt x="3157" y="2483"/>
                    <a:pt x="2509" y="2233"/>
                    <a:pt x="2018" y="1901"/>
                  </a:cubicBezTo>
                  <a:cubicBezTo>
                    <a:pt x="1530" y="1573"/>
                    <a:pt x="1221" y="1222"/>
                    <a:pt x="871" y="893"/>
                  </a:cubicBezTo>
                  <a:cubicBezTo>
                    <a:pt x="605" y="627"/>
                    <a:pt x="298" y="319"/>
                    <a:pt x="0" y="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5828525" y="1042525"/>
              <a:ext cx="13825" cy="12525"/>
            </a:xfrm>
            <a:custGeom>
              <a:rect b="b" l="l" r="r" t="t"/>
              <a:pathLst>
                <a:path extrusionOk="0" h="501" w="553">
                  <a:moveTo>
                    <a:pt x="128" y="309"/>
                  </a:moveTo>
                  <a:cubicBezTo>
                    <a:pt x="0" y="97"/>
                    <a:pt x="371" y="1"/>
                    <a:pt x="446" y="128"/>
                  </a:cubicBezTo>
                  <a:cubicBezTo>
                    <a:pt x="552" y="309"/>
                    <a:pt x="244" y="500"/>
                    <a:pt x="128" y="3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5835150" y="1025000"/>
              <a:ext cx="15700" cy="13300"/>
            </a:xfrm>
            <a:custGeom>
              <a:rect b="b" l="l" r="r" t="t"/>
              <a:pathLst>
                <a:path extrusionOk="0" h="532" w="628">
                  <a:moveTo>
                    <a:pt x="75" y="373"/>
                  </a:moveTo>
                  <a:cubicBezTo>
                    <a:pt x="0" y="150"/>
                    <a:pt x="563" y="1"/>
                    <a:pt x="606" y="224"/>
                  </a:cubicBezTo>
                  <a:cubicBezTo>
                    <a:pt x="627" y="309"/>
                    <a:pt x="574" y="352"/>
                    <a:pt x="467" y="404"/>
                  </a:cubicBezTo>
                  <a:cubicBezTo>
                    <a:pt x="319" y="489"/>
                    <a:pt x="139" y="532"/>
                    <a:pt x="75" y="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5818675" y="767225"/>
              <a:ext cx="8525" cy="10125"/>
            </a:xfrm>
            <a:custGeom>
              <a:rect b="b" l="l" r="r" t="t"/>
              <a:pathLst>
                <a:path extrusionOk="0" h="405" w="341">
                  <a:moveTo>
                    <a:pt x="298" y="320"/>
                  </a:moveTo>
                  <a:cubicBezTo>
                    <a:pt x="341" y="256"/>
                    <a:pt x="288" y="181"/>
                    <a:pt x="246" y="117"/>
                  </a:cubicBezTo>
                  <a:cubicBezTo>
                    <a:pt x="213" y="75"/>
                    <a:pt x="161" y="11"/>
                    <a:pt x="97" y="11"/>
                  </a:cubicBezTo>
                  <a:cubicBezTo>
                    <a:pt x="1" y="1"/>
                    <a:pt x="1" y="128"/>
                    <a:pt x="33" y="192"/>
                  </a:cubicBezTo>
                  <a:cubicBezTo>
                    <a:pt x="43" y="224"/>
                    <a:pt x="86" y="266"/>
                    <a:pt x="107" y="298"/>
                  </a:cubicBezTo>
                  <a:cubicBezTo>
                    <a:pt x="161" y="351"/>
                    <a:pt x="256" y="404"/>
                    <a:pt x="298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5800625" y="741750"/>
              <a:ext cx="23925" cy="20450"/>
            </a:xfrm>
            <a:custGeom>
              <a:rect b="b" l="l" r="r" t="t"/>
              <a:pathLst>
                <a:path extrusionOk="0" h="818" w="957">
                  <a:moveTo>
                    <a:pt x="904" y="669"/>
                  </a:moveTo>
                  <a:cubicBezTo>
                    <a:pt x="956" y="574"/>
                    <a:pt x="893" y="499"/>
                    <a:pt x="829" y="435"/>
                  </a:cubicBezTo>
                  <a:cubicBezTo>
                    <a:pt x="744" y="350"/>
                    <a:pt x="617" y="255"/>
                    <a:pt x="500" y="181"/>
                  </a:cubicBezTo>
                  <a:cubicBezTo>
                    <a:pt x="362" y="85"/>
                    <a:pt x="107" y="0"/>
                    <a:pt x="54" y="181"/>
                  </a:cubicBezTo>
                  <a:cubicBezTo>
                    <a:pt x="1" y="362"/>
                    <a:pt x="330" y="542"/>
                    <a:pt x="500" y="638"/>
                  </a:cubicBezTo>
                  <a:cubicBezTo>
                    <a:pt x="617" y="712"/>
                    <a:pt x="829" y="818"/>
                    <a:pt x="904" y="6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5760275" y="886175"/>
              <a:ext cx="19675" cy="54425"/>
            </a:xfrm>
            <a:custGeom>
              <a:rect b="b" l="l" r="r" t="t"/>
              <a:pathLst>
                <a:path extrusionOk="0" h="2177" w="787">
                  <a:moveTo>
                    <a:pt x="786" y="1020"/>
                  </a:moveTo>
                  <a:cubicBezTo>
                    <a:pt x="786" y="1020"/>
                    <a:pt x="436" y="2177"/>
                    <a:pt x="160" y="2061"/>
                  </a:cubicBezTo>
                  <a:cubicBezTo>
                    <a:pt x="1" y="1997"/>
                    <a:pt x="479" y="0"/>
                    <a:pt x="479" y="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5468775" y="719975"/>
              <a:ext cx="285150" cy="401700"/>
            </a:xfrm>
            <a:custGeom>
              <a:rect b="b" l="l" r="r" t="t"/>
              <a:pathLst>
                <a:path extrusionOk="0" h="16068" w="11406">
                  <a:moveTo>
                    <a:pt x="10471" y="15494"/>
                  </a:moveTo>
                  <a:cubicBezTo>
                    <a:pt x="7190" y="16067"/>
                    <a:pt x="3516" y="15739"/>
                    <a:pt x="213" y="15017"/>
                  </a:cubicBezTo>
                  <a:cubicBezTo>
                    <a:pt x="500" y="13986"/>
                    <a:pt x="574" y="13391"/>
                    <a:pt x="701" y="12181"/>
                  </a:cubicBezTo>
                  <a:cubicBezTo>
                    <a:pt x="1095" y="8687"/>
                    <a:pt x="1" y="3643"/>
                    <a:pt x="1891" y="1413"/>
                  </a:cubicBezTo>
                  <a:cubicBezTo>
                    <a:pt x="2560" y="617"/>
                    <a:pt x="3941" y="138"/>
                    <a:pt x="5385" y="32"/>
                  </a:cubicBezTo>
                  <a:cubicBezTo>
                    <a:pt x="5862" y="1"/>
                    <a:pt x="6436" y="107"/>
                    <a:pt x="6957" y="192"/>
                  </a:cubicBezTo>
                  <a:cubicBezTo>
                    <a:pt x="7445" y="277"/>
                    <a:pt x="7944" y="362"/>
                    <a:pt x="8369" y="478"/>
                  </a:cubicBezTo>
                  <a:cubicBezTo>
                    <a:pt x="9494" y="808"/>
                    <a:pt x="9983" y="1413"/>
                    <a:pt x="10195" y="2347"/>
                  </a:cubicBezTo>
                  <a:cubicBezTo>
                    <a:pt x="10641" y="4270"/>
                    <a:pt x="11406" y="4683"/>
                    <a:pt x="11406" y="5756"/>
                  </a:cubicBezTo>
                  <a:cubicBezTo>
                    <a:pt x="11406" y="7349"/>
                    <a:pt x="10259" y="8315"/>
                    <a:pt x="10046" y="9590"/>
                  </a:cubicBezTo>
                  <a:cubicBezTo>
                    <a:pt x="9685" y="11852"/>
                    <a:pt x="10344" y="14390"/>
                    <a:pt x="10471" y="15494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5612125" y="758750"/>
              <a:ext cx="94550" cy="358950"/>
            </a:xfrm>
            <a:custGeom>
              <a:rect b="b" l="l" r="r" t="t"/>
              <a:pathLst>
                <a:path extrusionOk="0" h="14358" w="3782">
                  <a:moveTo>
                    <a:pt x="2327" y="0"/>
                  </a:moveTo>
                  <a:cubicBezTo>
                    <a:pt x="2285" y="21"/>
                    <a:pt x="12" y="138"/>
                    <a:pt x="1" y="138"/>
                  </a:cubicBezTo>
                  <a:cubicBezTo>
                    <a:pt x="947" y="2601"/>
                    <a:pt x="1924" y="7125"/>
                    <a:pt x="1254" y="14358"/>
                  </a:cubicBezTo>
                  <a:cubicBezTo>
                    <a:pt x="1679" y="14325"/>
                    <a:pt x="2115" y="14294"/>
                    <a:pt x="2528" y="14251"/>
                  </a:cubicBezTo>
                  <a:cubicBezTo>
                    <a:pt x="3781" y="6818"/>
                    <a:pt x="3144" y="2432"/>
                    <a:pt x="2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5546575" y="916150"/>
              <a:ext cx="62925" cy="39850"/>
            </a:xfrm>
            <a:custGeom>
              <a:rect b="b" l="l" r="r" t="t"/>
              <a:pathLst>
                <a:path extrusionOk="0" h="1594" w="2517">
                  <a:moveTo>
                    <a:pt x="149" y="405"/>
                  </a:moveTo>
                  <a:cubicBezTo>
                    <a:pt x="0" y="1265"/>
                    <a:pt x="2517" y="1594"/>
                    <a:pt x="2358" y="713"/>
                  </a:cubicBezTo>
                  <a:cubicBezTo>
                    <a:pt x="2113" y="383"/>
                    <a:pt x="1604" y="489"/>
                    <a:pt x="1211" y="426"/>
                  </a:cubicBezTo>
                  <a:cubicBezTo>
                    <a:pt x="829" y="352"/>
                    <a:pt x="223" y="1"/>
                    <a:pt x="149" y="405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5559850" y="1069350"/>
              <a:ext cx="53125" cy="41450"/>
            </a:xfrm>
            <a:custGeom>
              <a:rect b="b" l="l" r="r" t="t"/>
              <a:pathLst>
                <a:path extrusionOk="0" h="1658" w="2125">
                  <a:moveTo>
                    <a:pt x="213" y="1"/>
                  </a:moveTo>
                  <a:cubicBezTo>
                    <a:pt x="1041" y="96"/>
                    <a:pt x="1519" y="256"/>
                    <a:pt x="2124" y="776"/>
                  </a:cubicBezTo>
                  <a:cubicBezTo>
                    <a:pt x="1582" y="1328"/>
                    <a:pt x="213" y="1657"/>
                    <a:pt x="213" y="1657"/>
                  </a:cubicBezTo>
                  <a:cubicBezTo>
                    <a:pt x="138" y="1646"/>
                    <a:pt x="74" y="1646"/>
                    <a:pt x="0" y="1646"/>
                  </a:cubicBezTo>
                  <a:cubicBezTo>
                    <a:pt x="0" y="882"/>
                    <a:pt x="149" y="765"/>
                    <a:pt x="213" y="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5560625" y="1088725"/>
              <a:ext cx="94550" cy="98225"/>
            </a:xfrm>
            <a:custGeom>
              <a:rect b="b" l="l" r="r" t="t"/>
              <a:pathLst>
                <a:path extrusionOk="0" h="3929" w="3782">
                  <a:moveTo>
                    <a:pt x="2093" y="1"/>
                  </a:moveTo>
                  <a:lnTo>
                    <a:pt x="161" y="819"/>
                  </a:lnTo>
                  <a:cubicBezTo>
                    <a:pt x="224" y="1254"/>
                    <a:pt x="532" y="1806"/>
                    <a:pt x="808" y="2167"/>
                  </a:cubicBezTo>
                  <a:cubicBezTo>
                    <a:pt x="798" y="2379"/>
                    <a:pt x="692" y="2549"/>
                    <a:pt x="680" y="2762"/>
                  </a:cubicBezTo>
                  <a:cubicBezTo>
                    <a:pt x="564" y="2889"/>
                    <a:pt x="1" y="3431"/>
                    <a:pt x="234" y="3686"/>
                  </a:cubicBezTo>
                  <a:cubicBezTo>
                    <a:pt x="267" y="3720"/>
                    <a:pt x="304" y="3735"/>
                    <a:pt x="345" y="3735"/>
                  </a:cubicBezTo>
                  <a:cubicBezTo>
                    <a:pt x="504" y="3735"/>
                    <a:pt x="706" y="3512"/>
                    <a:pt x="808" y="3410"/>
                  </a:cubicBezTo>
                  <a:lnTo>
                    <a:pt x="808" y="3410"/>
                  </a:lnTo>
                  <a:cubicBezTo>
                    <a:pt x="872" y="3505"/>
                    <a:pt x="744" y="3845"/>
                    <a:pt x="957" y="3920"/>
                  </a:cubicBezTo>
                  <a:cubicBezTo>
                    <a:pt x="972" y="3926"/>
                    <a:pt x="989" y="3929"/>
                    <a:pt x="1006" y="3929"/>
                  </a:cubicBezTo>
                  <a:cubicBezTo>
                    <a:pt x="1284" y="3929"/>
                    <a:pt x="1697" y="3150"/>
                    <a:pt x="1817" y="2900"/>
                  </a:cubicBezTo>
                  <a:cubicBezTo>
                    <a:pt x="1857" y="3127"/>
                    <a:pt x="1915" y="3835"/>
                    <a:pt x="2215" y="3835"/>
                  </a:cubicBezTo>
                  <a:cubicBezTo>
                    <a:pt x="2237" y="3835"/>
                    <a:pt x="2260" y="3832"/>
                    <a:pt x="2284" y="3824"/>
                  </a:cubicBezTo>
                  <a:cubicBezTo>
                    <a:pt x="2507" y="3750"/>
                    <a:pt x="2486" y="3367"/>
                    <a:pt x="2486" y="3144"/>
                  </a:cubicBezTo>
                  <a:cubicBezTo>
                    <a:pt x="2497" y="2858"/>
                    <a:pt x="2476" y="2613"/>
                    <a:pt x="2454" y="2369"/>
                  </a:cubicBezTo>
                  <a:lnTo>
                    <a:pt x="2454" y="2369"/>
                  </a:lnTo>
                  <a:cubicBezTo>
                    <a:pt x="2651" y="2516"/>
                    <a:pt x="2974" y="3299"/>
                    <a:pt x="3290" y="3299"/>
                  </a:cubicBezTo>
                  <a:cubicBezTo>
                    <a:pt x="3316" y="3299"/>
                    <a:pt x="3342" y="3294"/>
                    <a:pt x="3368" y="3282"/>
                  </a:cubicBezTo>
                  <a:cubicBezTo>
                    <a:pt x="3686" y="3144"/>
                    <a:pt x="3283" y="2497"/>
                    <a:pt x="3134" y="2157"/>
                  </a:cubicBezTo>
                  <a:cubicBezTo>
                    <a:pt x="3007" y="1838"/>
                    <a:pt x="2900" y="1626"/>
                    <a:pt x="2752" y="1350"/>
                  </a:cubicBezTo>
                  <a:cubicBezTo>
                    <a:pt x="2758" y="1349"/>
                    <a:pt x="2765" y="1349"/>
                    <a:pt x="2773" y="1349"/>
                  </a:cubicBezTo>
                  <a:cubicBezTo>
                    <a:pt x="2847" y="1349"/>
                    <a:pt x="2956" y="1380"/>
                    <a:pt x="3084" y="1380"/>
                  </a:cubicBezTo>
                  <a:cubicBezTo>
                    <a:pt x="3146" y="1380"/>
                    <a:pt x="3213" y="1373"/>
                    <a:pt x="3283" y="1350"/>
                  </a:cubicBezTo>
                  <a:cubicBezTo>
                    <a:pt x="3548" y="1254"/>
                    <a:pt x="3781" y="1041"/>
                    <a:pt x="3718" y="861"/>
                  </a:cubicBezTo>
                  <a:cubicBezTo>
                    <a:pt x="3644" y="691"/>
                    <a:pt x="3389" y="713"/>
                    <a:pt x="3219" y="670"/>
                  </a:cubicBezTo>
                  <a:cubicBezTo>
                    <a:pt x="2804" y="553"/>
                    <a:pt x="2433" y="288"/>
                    <a:pt x="2093" y="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5564625" y="1118950"/>
              <a:ext cx="20200" cy="58750"/>
            </a:xfrm>
            <a:custGeom>
              <a:rect b="b" l="l" r="r" t="t"/>
              <a:pathLst>
                <a:path extrusionOk="0" h="2350" w="808">
                  <a:moveTo>
                    <a:pt x="115" y="0"/>
                  </a:moveTo>
                  <a:lnTo>
                    <a:pt x="115" y="0"/>
                  </a:lnTo>
                  <a:cubicBezTo>
                    <a:pt x="106" y="0"/>
                    <a:pt x="228" y="329"/>
                    <a:pt x="329" y="502"/>
                  </a:cubicBezTo>
                  <a:cubicBezTo>
                    <a:pt x="414" y="661"/>
                    <a:pt x="542" y="873"/>
                    <a:pt x="648" y="958"/>
                  </a:cubicBezTo>
                  <a:cubicBezTo>
                    <a:pt x="648" y="958"/>
                    <a:pt x="478" y="1330"/>
                    <a:pt x="520" y="1553"/>
                  </a:cubicBezTo>
                  <a:cubicBezTo>
                    <a:pt x="329" y="1765"/>
                    <a:pt x="1" y="2010"/>
                    <a:pt x="22" y="2350"/>
                  </a:cubicBezTo>
                  <a:cubicBezTo>
                    <a:pt x="308" y="1819"/>
                    <a:pt x="595" y="1701"/>
                    <a:pt x="669" y="1585"/>
                  </a:cubicBezTo>
                  <a:cubicBezTo>
                    <a:pt x="712" y="1500"/>
                    <a:pt x="723" y="1309"/>
                    <a:pt x="733" y="1192"/>
                  </a:cubicBezTo>
                  <a:cubicBezTo>
                    <a:pt x="754" y="1064"/>
                    <a:pt x="808" y="894"/>
                    <a:pt x="775" y="799"/>
                  </a:cubicBezTo>
                  <a:cubicBezTo>
                    <a:pt x="765" y="778"/>
                    <a:pt x="754" y="746"/>
                    <a:pt x="744" y="724"/>
                  </a:cubicBezTo>
                  <a:cubicBezTo>
                    <a:pt x="478" y="587"/>
                    <a:pt x="244" y="300"/>
                    <a:pt x="117" y="2"/>
                  </a:cubicBezTo>
                  <a:cubicBezTo>
                    <a:pt x="116" y="1"/>
                    <a:pt x="115" y="0"/>
                    <a:pt x="115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5621450" y="1108375"/>
              <a:ext cx="31875" cy="15050"/>
            </a:xfrm>
            <a:custGeom>
              <a:rect b="b" l="l" r="r" t="t"/>
              <a:pathLst>
                <a:path extrusionOk="0" h="602" w="1275">
                  <a:moveTo>
                    <a:pt x="0" y="0"/>
                  </a:moveTo>
                  <a:lnTo>
                    <a:pt x="0" y="0"/>
                  </a:lnTo>
                  <a:cubicBezTo>
                    <a:pt x="32" y="181"/>
                    <a:pt x="244" y="351"/>
                    <a:pt x="319" y="564"/>
                  </a:cubicBezTo>
                  <a:cubicBezTo>
                    <a:pt x="397" y="577"/>
                    <a:pt x="496" y="602"/>
                    <a:pt x="607" y="602"/>
                  </a:cubicBezTo>
                  <a:cubicBezTo>
                    <a:pt x="676" y="602"/>
                    <a:pt x="751" y="592"/>
                    <a:pt x="828" y="564"/>
                  </a:cubicBezTo>
                  <a:cubicBezTo>
                    <a:pt x="1008" y="510"/>
                    <a:pt x="1232" y="383"/>
                    <a:pt x="1274" y="224"/>
                  </a:cubicBezTo>
                  <a:lnTo>
                    <a:pt x="1274" y="224"/>
                  </a:lnTo>
                  <a:cubicBezTo>
                    <a:pt x="1078" y="337"/>
                    <a:pt x="900" y="386"/>
                    <a:pt x="738" y="386"/>
                  </a:cubicBezTo>
                  <a:cubicBezTo>
                    <a:pt x="446" y="386"/>
                    <a:pt x="205" y="226"/>
                    <a:pt x="0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5616375" y="1127225"/>
              <a:ext cx="25525" cy="43850"/>
            </a:xfrm>
            <a:custGeom>
              <a:rect b="b" l="l" r="r" t="t"/>
              <a:pathLst>
                <a:path extrusionOk="0" h="1754" w="1021">
                  <a:moveTo>
                    <a:pt x="1" y="1"/>
                  </a:moveTo>
                  <a:lnTo>
                    <a:pt x="1" y="1"/>
                  </a:lnTo>
                  <a:cubicBezTo>
                    <a:pt x="171" y="362"/>
                    <a:pt x="213" y="818"/>
                    <a:pt x="213" y="818"/>
                  </a:cubicBezTo>
                  <a:cubicBezTo>
                    <a:pt x="349" y="1163"/>
                    <a:pt x="833" y="1753"/>
                    <a:pt x="1011" y="1753"/>
                  </a:cubicBezTo>
                  <a:cubicBezTo>
                    <a:pt x="1014" y="1753"/>
                    <a:pt x="1017" y="1753"/>
                    <a:pt x="1020" y="1753"/>
                  </a:cubicBezTo>
                  <a:cubicBezTo>
                    <a:pt x="914" y="1646"/>
                    <a:pt x="755" y="1403"/>
                    <a:pt x="649" y="1190"/>
                  </a:cubicBezTo>
                  <a:cubicBezTo>
                    <a:pt x="437" y="808"/>
                    <a:pt x="256" y="298"/>
                    <a:pt x="1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5604975" y="1136250"/>
              <a:ext cx="12775" cy="48075"/>
            </a:xfrm>
            <a:custGeom>
              <a:rect b="b" l="l" r="r" t="t"/>
              <a:pathLst>
                <a:path extrusionOk="0" h="1923" w="511">
                  <a:moveTo>
                    <a:pt x="223" y="1"/>
                  </a:moveTo>
                  <a:lnTo>
                    <a:pt x="223" y="1"/>
                  </a:lnTo>
                  <a:cubicBezTo>
                    <a:pt x="234" y="181"/>
                    <a:pt x="234" y="287"/>
                    <a:pt x="202" y="468"/>
                  </a:cubicBezTo>
                  <a:cubicBezTo>
                    <a:pt x="160" y="659"/>
                    <a:pt x="43" y="999"/>
                    <a:pt x="43" y="999"/>
                  </a:cubicBezTo>
                  <a:cubicBezTo>
                    <a:pt x="43" y="1148"/>
                    <a:pt x="75" y="1318"/>
                    <a:pt x="117" y="1477"/>
                  </a:cubicBezTo>
                  <a:cubicBezTo>
                    <a:pt x="149" y="1615"/>
                    <a:pt x="192" y="1870"/>
                    <a:pt x="372" y="1923"/>
                  </a:cubicBezTo>
                  <a:cubicBezTo>
                    <a:pt x="1" y="1179"/>
                    <a:pt x="510" y="723"/>
                    <a:pt x="223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5578950" y="1143950"/>
              <a:ext cx="23925" cy="42775"/>
            </a:xfrm>
            <a:custGeom>
              <a:rect b="b" l="l" r="r" t="t"/>
              <a:pathLst>
                <a:path extrusionOk="0" h="1711" w="957">
                  <a:moveTo>
                    <a:pt x="627" y="0"/>
                  </a:moveTo>
                  <a:lnTo>
                    <a:pt x="627" y="0"/>
                  </a:lnTo>
                  <a:cubicBezTo>
                    <a:pt x="648" y="479"/>
                    <a:pt x="436" y="871"/>
                    <a:pt x="65" y="1211"/>
                  </a:cubicBezTo>
                  <a:cubicBezTo>
                    <a:pt x="43" y="1339"/>
                    <a:pt x="1" y="1626"/>
                    <a:pt x="224" y="1711"/>
                  </a:cubicBezTo>
                  <a:cubicBezTo>
                    <a:pt x="75" y="1201"/>
                    <a:pt x="957" y="712"/>
                    <a:pt x="627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5335250" y="726350"/>
              <a:ext cx="251175" cy="392950"/>
            </a:xfrm>
            <a:custGeom>
              <a:rect b="b" l="l" r="r" t="t"/>
              <a:pathLst>
                <a:path extrusionOk="0" h="15718" w="10047">
                  <a:moveTo>
                    <a:pt x="4152" y="10651"/>
                  </a:moveTo>
                  <a:cubicBezTo>
                    <a:pt x="6096" y="11618"/>
                    <a:pt x="8145" y="12468"/>
                    <a:pt x="9993" y="13530"/>
                  </a:cubicBezTo>
                  <a:cubicBezTo>
                    <a:pt x="9664" y="14262"/>
                    <a:pt x="9334" y="14984"/>
                    <a:pt x="9016" y="15717"/>
                  </a:cubicBezTo>
                  <a:cubicBezTo>
                    <a:pt x="7168" y="15409"/>
                    <a:pt x="5554" y="15080"/>
                    <a:pt x="4067" y="14358"/>
                  </a:cubicBezTo>
                  <a:cubicBezTo>
                    <a:pt x="3366" y="14018"/>
                    <a:pt x="2740" y="13657"/>
                    <a:pt x="2028" y="13232"/>
                  </a:cubicBezTo>
                  <a:cubicBezTo>
                    <a:pt x="1084" y="12659"/>
                    <a:pt x="0" y="12319"/>
                    <a:pt x="149" y="10705"/>
                  </a:cubicBezTo>
                  <a:cubicBezTo>
                    <a:pt x="244" y="9568"/>
                    <a:pt x="956" y="8230"/>
                    <a:pt x="1423" y="7338"/>
                  </a:cubicBezTo>
                  <a:cubicBezTo>
                    <a:pt x="1965" y="6297"/>
                    <a:pt x="2507" y="5480"/>
                    <a:pt x="3218" y="4482"/>
                  </a:cubicBezTo>
                  <a:cubicBezTo>
                    <a:pt x="3855" y="3579"/>
                    <a:pt x="4513" y="2729"/>
                    <a:pt x="5310" y="1922"/>
                  </a:cubicBezTo>
                  <a:cubicBezTo>
                    <a:pt x="6096" y="1136"/>
                    <a:pt x="6998" y="404"/>
                    <a:pt x="8199" y="192"/>
                  </a:cubicBezTo>
                  <a:cubicBezTo>
                    <a:pt x="9282" y="1"/>
                    <a:pt x="10046" y="648"/>
                    <a:pt x="9929" y="1870"/>
                  </a:cubicBezTo>
                  <a:cubicBezTo>
                    <a:pt x="9844" y="2762"/>
                    <a:pt x="9282" y="3696"/>
                    <a:pt x="8836" y="4418"/>
                  </a:cubicBezTo>
                  <a:cubicBezTo>
                    <a:pt x="7498" y="6606"/>
                    <a:pt x="5554" y="8740"/>
                    <a:pt x="4152" y="10651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5381700" y="1022900"/>
              <a:ext cx="29225" cy="23375"/>
            </a:xfrm>
            <a:custGeom>
              <a:rect b="b" l="l" r="r" t="t"/>
              <a:pathLst>
                <a:path extrusionOk="0" h="935" w="1169">
                  <a:moveTo>
                    <a:pt x="1084" y="743"/>
                  </a:moveTo>
                  <a:cubicBezTo>
                    <a:pt x="1010" y="935"/>
                    <a:pt x="680" y="754"/>
                    <a:pt x="457" y="616"/>
                  </a:cubicBezTo>
                  <a:cubicBezTo>
                    <a:pt x="224" y="478"/>
                    <a:pt x="0" y="308"/>
                    <a:pt x="54" y="181"/>
                  </a:cubicBezTo>
                  <a:cubicBezTo>
                    <a:pt x="139" y="0"/>
                    <a:pt x="446" y="202"/>
                    <a:pt x="638" y="308"/>
                  </a:cubicBezTo>
                  <a:cubicBezTo>
                    <a:pt x="786" y="393"/>
                    <a:pt x="1168" y="542"/>
                    <a:pt x="1084" y="7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5356475" y="1022625"/>
              <a:ext cx="18625" cy="19150"/>
            </a:xfrm>
            <a:custGeom>
              <a:rect b="b" l="l" r="r" t="t"/>
              <a:pathLst>
                <a:path extrusionOk="0" h="766" w="745">
                  <a:moveTo>
                    <a:pt x="670" y="532"/>
                  </a:moveTo>
                  <a:cubicBezTo>
                    <a:pt x="563" y="765"/>
                    <a:pt x="1" y="341"/>
                    <a:pt x="107" y="171"/>
                  </a:cubicBezTo>
                  <a:cubicBezTo>
                    <a:pt x="224" y="1"/>
                    <a:pt x="744" y="351"/>
                    <a:pt x="670" y="5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5351175" y="1002700"/>
              <a:ext cx="23400" cy="18375"/>
            </a:xfrm>
            <a:custGeom>
              <a:rect b="b" l="l" r="r" t="t"/>
              <a:pathLst>
                <a:path extrusionOk="0" h="735" w="936">
                  <a:moveTo>
                    <a:pt x="786" y="670"/>
                  </a:moveTo>
                  <a:cubicBezTo>
                    <a:pt x="616" y="734"/>
                    <a:pt x="287" y="553"/>
                    <a:pt x="117" y="362"/>
                  </a:cubicBezTo>
                  <a:cubicBezTo>
                    <a:pt x="53" y="288"/>
                    <a:pt x="1" y="192"/>
                    <a:pt x="64" y="118"/>
                  </a:cubicBezTo>
                  <a:cubicBezTo>
                    <a:pt x="170" y="1"/>
                    <a:pt x="372" y="182"/>
                    <a:pt x="542" y="288"/>
                  </a:cubicBezTo>
                  <a:cubicBezTo>
                    <a:pt x="712" y="394"/>
                    <a:pt x="935" y="479"/>
                    <a:pt x="786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5409300" y="970475"/>
              <a:ext cx="41450" cy="22175"/>
            </a:xfrm>
            <a:custGeom>
              <a:rect b="b" l="l" r="r" t="t"/>
              <a:pathLst>
                <a:path extrusionOk="0" h="887" w="1658">
                  <a:moveTo>
                    <a:pt x="451" y="0"/>
                  </a:moveTo>
                  <a:cubicBezTo>
                    <a:pt x="298" y="0"/>
                    <a:pt x="180" y="31"/>
                    <a:pt x="139" y="112"/>
                  </a:cubicBezTo>
                  <a:cubicBezTo>
                    <a:pt x="1" y="388"/>
                    <a:pt x="1190" y="886"/>
                    <a:pt x="1190" y="886"/>
                  </a:cubicBezTo>
                  <a:lnTo>
                    <a:pt x="1657" y="260"/>
                  </a:lnTo>
                  <a:cubicBezTo>
                    <a:pt x="1657" y="260"/>
                    <a:pt x="901" y="0"/>
                    <a:pt x="451" y="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5587700" y="515725"/>
              <a:ext cx="152775" cy="253900"/>
            </a:xfrm>
            <a:custGeom>
              <a:rect b="b" l="l" r="r" t="t"/>
              <a:pathLst>
                <a:path extrusionOk="0" h="10156" w="6111">
                  <a:moveTo>
                    <a:pt x="2434" y="1"/>
                  </a:moveTo>
                  <a:cubicBezTo>
                    <a:pt x="1928" y="1"/>
                    <a:pt x="1426" y="109"/>
                    <a:pt x="999" y="355"/>
                  </a:cubicBezTo>
                  <a:cubicBezTo>
                    <a:pt x="203" y="811"/>
                    <a:pt x="224" y="2638"/>
                    <a:pt x="55" y="3678"/>
                  </a:cubicBezTo>
                  <a:cubicBezTo>
                    <a:pt x="192" y="4655"/>
                    <a:pt x="692" y="5218"/>
                    <a:pt x="692" y="5218"/>
                  </a:cubicBezTo>
                  <a:cubicBezTo>
                    <a:pt x="681" y="5604"/>
                    <a:pt x="25" y="8129"/>
                    <a:pt x="2" y="8151"/>
                  </a:cubicBezTo>
                  <a:lnTo>
                    <a:pt x="2" y="8151"/>
                  </a:lnTo>
                  <a:cubicBezTo>
                    <a:pt x="1" y="8150"/>
                    <a:pt x="1" y="8150"/>
                    <a:pt x="1" y="8149"/>
                  </a:cubicBezTo>
                  <a:lnTo>
                    <a:pt x="1" y="8149"/>
                  </a:lnTo>
                  <a:cubicBezTo>
                    <a:pt x="1" y="8150"/>
                    <a:pt x="1" y="8151"/>
                    <a:pt x="1" y="8151"/>
                  </a:cubicBezTo>
                  <a:cubicBezTo>
                    <a:pt x="1" y="8151"/>
                    <a:pt x="2" y="8151"/>
                    <a:pt x="2" y="8151"/>
                  </a:cubicBezTo>
                  <a:lnTo>
                    <a:pt x="2" y="8151"/>
                  </a:lnTo>
                  <a:cubicBezTo>
                    <a:pt x="709" y="9636"/>
                    <a:pt x="1433" y="10156"/>
                    <a:pt x="2001" y="10156"/>
                  </a:cubicBezTo>
                  <a:cubicBezTo>
                    <a:pt x="2541" y="10156"/>
                    <a:pt x="2940" y="9685"/>
                    <a:pt x="3049" y="9126"/>
                  </a:cubicBezTo>
                  <a:cubicBezTo>
                    <a:pt x="3049" y="9126"/>
                    <a:pt x="3474" y="7310"/>
                    <a:pt x="3654" y="6875"/>
                  </a:cubicBezTo>
                  <a:cubicBezTo>
                    <a:pt x="3961" y="6970"/>
                    <a:pt x="4234" y="7014"/>
                    <a:pt x="4475" y="7014"/>
                  </a:cubicBezTo>
                  <a:cubicBezTo>
                    <a:pt x="5688" y="7014"/>
                    <a:pt x="6111" y="5906"/>
                    <a:pt x="6075" y="4613"/>
                  </a:cubicBezTo>
                  <a:cubicBezTo>
                    <a:pt x="6033" y="3084"/>
                    <a:pt x="5417" y="1544"/>
                    <a:pt x="4737" y="853"/>
                  </a:cubicBezTo>
                  <a:cubicBezTo>
                    <a:pt x="4229" y="338"/>
                    <a:pt x="3327" y="1"/>
                    <a:pt x="2434" y="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645875" y="666875"/>
              <a:ext cx="33475" cy="45700"/>
            </a:xfrm>
            <a:custGeom>
              <a:rect b="b" l="l" r="r" t="t"/>
              <a:pathLst>
                <a:path extrusionOk="0" h="1828" w="1339">
                  <a:moveTo>
                    <a:pt x="1338" y="839"/>
                  </a:moveTo>
                  <a:cubicBezTo>
                    <a:pt x="775" y="702"/>
                    <a:pt x="106" y="1"/>
                    <a:pt x="106" y="1"/>
                  </a:cubicBezTo>
                  <a:cubicBezTo>
                    <a:pt x="106" y="1"/>
                    <a:pt x="0" y="1137"/>
                    <a:pt x="1030" y="1827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663925" y="590425"/>
              <a:ext cx="26300" cy="20200"/>
            </a:xfrm>
            <a:custGeom>
              <a:rect b="b" l="l" r="r" t="t"/>
              <a:pathLst>
                <a:path extrusionOk="0" h="808" w="1052">
                  <a:moveTo>
                    <a:pt x="0" y="627"/>
                  </a:moveTo>
                  <a:cubicBezTo>
                    <a:pt x="499" y="0"/>
                    <a:pt x="1051" y="414"/>
                    <a:pt x="1051" y="414"/>
                  </a:cubicBezTo>
                  <a:cubicBezTo>
                    <a:pt x="1051" y="414"/>
                    <a:pt x="935" y="648"/>
                    <a:pt x="563" y="733"/>
                  </a:cubicBezTo>
                  <a:cubicBezTo>
                    <a:pt x="298" y="807"/>
                    <a:pt x="0" y="627"/>
                    <a:pt x="0" y="6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5674525" y="595725"/>
              <a:ext cx="15700" cy="12250"/>
            </a:xfrm>
            <a:custGeom>
              <a:rect b="b" l="l" r="r" t="t"/>
              <a:pathLst>
                <a:path extrusionOk="0" h="490" w="628">
                  <a:moveTo>
                    <a:pt x="627" y="202"/>
                  </a:moveTo>
                  <a:cubicBezTo>
                    <a:pt x="627" y="202"/>
                    <a:pt x="362" y="1"/>
                    <a:pt x="32" y="96"/>
                  </a:cubicBezTo>
                  <a:cubicBezTo>
                    <a:pt x="22" y="128"/>
                    <a:pt x="1" y="181"/>
                    <a:pt x="1" y="213"/>
                  </a:cubicBezTo>
                  <a:cubicBezTo>
                    <a:pt x="1" y="341"/>
                    <a:pt x="107" y="457"/>
                    <a:pt x="256" y="489"/>
                  </a:cubicBezTo>
                  <a:cubicBezTo>
                    <a:pt x="532" y="383"/>
                    <a:pt x="627" y="202"/>
                    <a:pt x="627" y="202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5711425" y="585125"/>
              <a:ext cx="24450" cy="18600"/>
            </a:xfrm>
            <a:custGeom>
              <a:rect b="b" l="l" r="r" t="t"/>
              <a:pathLst>
                <a:path extrusionOk="0" h="744" w="978">
                  <a:moveTo>
                    <a:pt x="1" y="584"/>
                  </a:moveTo>
                  <a:cubicBezTo>
                    <a:pt x="468" y="0"/>
                    <a:pt x="978" y="382"/>
                    <a:pt x="978" y="382"/>
                  </a:cubicBezTo>
                  <a:cubicBezTo>
                    <a:pt x="978" y="382"/>
                    <a:pt x="861" y="595"/>
                    <a:pt x="521" y="680"/>
                  </a:cubicBezTo>
                  <a:cubicBezTo>
                    <a:pt x="277" y="743"/>
                    <a:pt x="1" y="584"/>
                    <a:pt x="1" y="5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5721250" y="590150"/>
              <a:ext cx="14625" cy="11175"/>
            </a:xfrm>
            <a:custGeom>
              <a:rect b="b" l="l" r="r" t="t"/>
              <a:pathLst>
                <a:path extrusionOk="0" h="447" w="585">
                  <a:moveTo>
                    <a:pt x="585" y="181"/>
                  </a:moveTo>
                  <a:cubicBezTo>
                    <a:pt x="585" y="181"/>
                    <a:pt x="341" y="0"/>
                    <a:pt x="22" y="85"/>
                  </a:cubicBezTo>
                  <a:cubicBezTo>
                    <a:pt x="22" y="107"/>
                    <a:pt x="1" y="160"/>
                    <a:pt x="1" y="191"/>
                  </a:cubicBezTo>
                  <a:cubicBezTo>
                    <a:pt x="1" y="309"/>
                    <a:pt x="107" y="415"/>
                    <a:pt x="235" y="446"/>
                  </a:cubicBezTo>
                  <a:cubicBezTo>
                    <a:pt x="489" y="351"/>
                    <a:pt x="585" y="181"/>
                    <a:pt x="585" y="18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5660725" y="617125"/>
              <a:ext cx="25775" cy="22950"/>
            </a:xfrm>
            <a:custGeom>
              <a:rect b="b" l="l" r="r" t="t"/>
              <a:pathLst>
                <a:path extrusionOk="0" h="918" w="1031">
                  <a:moveTo>
                    <a:pt x="515" y="1"/>
                  </a:moveTo>
                  <a:cubicBezTo>
                    <a:pt x="421" y="1"/>
                    <a:pt x="326" y="30"/>
                    <a:pt x="245" y="89"/>
                  </a:cubicBezTo>
                  <a:cubicBezTo>
                    <a:pt x="43" y="238"/>
                    <a:pt x="1" y="525"/>
                    <a:pt x="149" y="727"/>
                  </a:cubicBezTo>
                  <a:cubicBezTo>
                    <a:pt x="240" y="850"/>
                    <a:pt x="383" y="918"/>
                    <a:pt x="526" y="918"/>
                  </a:cubicBezTo>
                  <a:cubicBezTo>
                    <a:pt x="617" y="918"/>
                    <a:pt x="708" y="891"/>
                    <a:pt x="787" y="833"/>
                  </a:cubicBezTo>
                  <a:cubicBezTo>
                    <a:pt x="988" y="684"/>
                    <a:pt x="1030" y="387"/>
                    <a:pt x="882" y="185"/>
                  </a:cubicBezTo>
                  <a:cubicBezTo>
                    <a:pt x="793" y="65"/>
                    <a:pt x="655" y="1"/>
                    <a:pt x="515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5725225" y="607125"/>
              <a:ext cx="13850" cy="22900"/>
            </a:xfrm>
            <a:custGeom>
              <a:rect b="b" l="l" r="r" t="t"/>
              <a:pathLst>
                <a:path extrusionOk="0" h="916" w="554">
                  <a:moveTo>
                    <a:pt x="479" y="1"/>
                  </a:moveTo>
                  <a:cubicBezTo>
                    <a:pt x="394" y="12"/>
                    <a:pt x="319" y="43"/>
                    <a:pt x="256" y="86"/>
                  </a:cubicBezTo>
                  <a:cubicBezTo>
                    <a:pt x="43" y="235"/>
                    <a:pt x="1" y="522"/>
                    <a:pt x="149" y="723"/>
                  </a:cubicBezTo>
                  <a:cubicBezTo>
                    <a:pt x="238" y="851"/>
                    <a:pt x="381" y="915"/>
                    <a:pt x="520" y="915"/>
                  </a:cubicBezTo>
                  <a:cubicBezTo>
                    <a:pt x="531" y="915"/>
                    <a:pt x="542" y="915"/>
                    <a:pt x="553" y="914"/>
                  </a:cubicBezTo>
                  <a:lnTo>
                    <a:pt x="553" y="851"/>
                  </a:lnTo>
                  <a:cubicBezTo>
                    <a:pt x="543" y="574"/>
                    <a:pt x="522" y="288"/>
                    <a:pt x="479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5658075" y="584300"/>
              <a:ext cx="33725" cy="14100"/>
            </a:xfrm>
            <a:custGeom>
              <a:rect b="b" l="l" r="r" t="t"/>
              <a:pathLst>
                <a:path extrusionOk="0" h="564" w="1349">
                  <a:moveTo>
                    <a:pt x="1" y="447"/>
                  </a:moveTo>
                  <a:lnTo>
                    <a:pt x="128" y="564"/>
                  </a:lnTo>
                  <a:cubicBezTo>
                    <a:pt x="499" y="160"/>
                    <a:pt x="1073" y="213"/>
                    <a:pt x="1285" y="309"/>
                  </a:cubicBezTo>
                  <a:lnTo>
                    <a:pt x="1349" y="139"/>
                  </a:lnTo>
                  <a:cubicBezTo>
                    <a:pt x="1030" y="1"/>
                    <a:pt x="393" y="12"/>
                    <a:pt x="1" y="447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5705875" y="579275"/>
              <a:ext cx="31600" cy="13300"/>
            </a:xfrm>
            <a:custGeom>
              <a:rect b="b" l="l" r="r" t="t"/>
              <a:pathLst>
                <a:path extrusionOk="0" h="532" w="1264">
                  <a:moveTo>
                    <a:pt x="0" y="414"/>
                  </a:moveTo>
                  <a:lnTo>
                    <a:pt x="127" y="531"/>
                  </a:lnTo>
                  <a:cubicBezTo>
                    <a:pt x="467" y="159"/>
                    <a:pt x="1008" y="213"/>
                    <a:pt x="1189" y="298"/>
                  </a:cubicBezTo>
                  <a:lnTo>
                    <a:pt x="1263" y="128"/>
                  </a:lnTo>
                  <a:cubicBezTo>
                    <a:pt x="966" y="0"/>
                    <a:pt x="371" y="11"/>
                    <a:pt x="0" y="414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5701625" y="600775"/>
              <a:ext cx="16725" cy="32675"/>
            </a:xfrm>
            <a:custGeom>
              <a:rect b="b" l="l" r="r" t="t"/>
              <a:pathLst>
                <a:path extrusionOk="0" h="1307" w="669">
                  <a:moveTo>
                    <a:pt x="149" y="43"/>
                  </a:moveTo>
                  <a:cubicBezTo>
                    <a:pt x="255" y="0"/>
                    <a:pt x="669" y="935"/>
                    <a:pt x="659" y="1041"/>
                  </a:cubicBezTo>
                  <a:cubicBezTo>
                    <a:pt x="647" y="1179"/>
                    <a:pt x="201" y="1307"/>
                    <a:pt x="159" y="1253"/>
                  </a:cubicBezTo>
                  <a:cubicBezTo>
                    <a:pt x="43" y="1126"/>
                    <a:pt x="0" y="85"/>
                    <a:pt x="149" y="43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5691250" y="639525"/>
              <a:ext cx="34825" cy="13875"/>
            </a:xfrm>
            <a:custGeom>
              <a:rect b="b" l="l" r="r" t="t"/>
              <a:pathLst>
                <a:path extrusionOk="0" h="555" w="1393">
                  <a:moveTo>
                    <a:pt x="149" y="1"/>
                  </a:moveTo>
                  <a:lnTo>
                    <a:pt x="1" y="139"/>
                  </a:lnTo>
                  <a:cubicBezTo>
                    <a:pt x="217" y="377"/>
                    <a:pt x="540" y="554"/>
                    <a:pt x="874" y="554"/>
                  </a:cubicBezTo>
                  <a:cubicBezTo>
                    <a:pt x="1048" y="554"/>
                    <a:pt x="1225" y="506"/>
                    <a:pt x="1392" y="394"/>
                  </a:cubicBezTo>
                  <a:lnTo>
                    <a:pt x="1275" y="224"/>
                  </a:lnTo>
                  <a:cubicBezTo>
                    <a:pt x="1148" y="312"/>
                    <a:pt x="1011" y="350"/>
                    <a:pt x="875" y="350"/>
                  </a:cubicBezTo>
                  <a:cubicBezTo>
                    <a:pt x="603" y="350"/>
                    <a:pt x="333" y="199"/>
                    <a:pt x="149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5456025" y="498825"/>
              <a:ext cx="188800" cy="411000"/>
            </a:xfrm>
            <a:custGeom>
              <a:rect b="b" l="l" r="r" t="t"/>
              <a:pathLst>
                <a:path extrusionOk="0" h="16440" w="7552">
                  <a:moveTo>
                    <a:pt x="5799" y="33"/>
                  </a:moveTo>
                  <a:cubicBezTo>
                    <a:pt x="6054" y="0"/>
                    <a:pt x="6723" y="85"/>
                    <a:pt x="6957" y="213"/>
                  </a:cubicBezTo>
                  <a:cubicBezTo>
                    <a:pt x="7456" y="489"/>
                    <a:pt x="7519" y="1168"/>
                    <a:pt x="7328" y="1795"/>
                  </a:cubicBezTo>
                  <a:cubicBezTo>
                    <a:pt x="7254" y="2008"/>
                    <a:pt x="7169" y="2230"/>
                    <a:pt x="7084" y="2443"/>
                  </a:cubicBezTo>
                  <a:cubicBezTo>
                    <a:pt x="6914" y="2846"/>
                    <a:pt x="6670" y="3250"/>
                    <a:pt x="6660" y="3781"/>
                  </a:cubicBezTo>
                  <a:cubicBezTo>
                    <a:pt x="6627" y="4387"/>
                    <a:pt x="6851" y="4875"/>
                    <a:pt x="6999" y="5289"/>
                  </a:cubicBezTo>
                  <a:cubicBezTo>
                    <a:pt x="7222" y="5862"/>
                    <a:pt x="7552" y="6425"/>
                    <a:pt x="7424" y="7254"/>
                  </a:cubicBezTo>
                  <a:cubicBezTo>
                    <a:pt x="7243" y="8443"/>
                    <a:pt x="6287" y="9080"/>
                    <a:pt x="5863" y="10036"/>
                  </a:cubicBezTo>
                  <a:cubicBezTo>
                    <a:pt x="5746" y="10291"/>
                    <a:pt x="5629" y="10726"/>
                    <a:pt x="5661" y="11172"/>
                  </a:cubicBezTo>
                  <a:cubicBezTo>
                    <a:pt x="5693" y="11629"/>
                    <a:pt x="5841" y="12064"/>
                    <a:pt x="5948" y="12489"/>
                  </a:cubicBezTo>
                  <a:cubicBezTo>
                    <a:pt x="6054" y="12967"/>
                    <a:pt x="6129" y="13381"/>
                    <a:pt x="6044" y="13890"/>
                  </a:cubicBezTo>
                  <a:cubicBezTo>
                    <a:pt x="5916" y="14719"/>
                    <a:pt x="5417" y="15452"/>
                    <a:pt x="4791" y="15792"/>
                  </a:cubicBezTo>
                  <a:cubicBezTo>
                    <a:pt x="3611" y="16439"/>
                    <a:pt x="2273" y="15579"/>
                    <a:pt x="1902" y="14581"/>
                  </a:cubicBezTo>
                  <a:cubicBezTo>
                    <a:pt x="1753" y="14167"/>
                    <a:pt x="1711" y="13699"/>
                    <a:pt x="1668" y="13275"/>
                  </a:cubicBezTo>
                  <a:cubicBezTo>
                    <a:pt x="1615" y="12829"/>
                    <a:pt x="1520" y="12457"/>
                    <a:pt x="1339" y="12085"/>
                  </a:cubicBezTo>
                  <a:cubicBezTo>
                    <a:pt x="999" y="11384"/>
                    <a:pt x="437" y="10949"/>
                    <a:pt x="203" y="10174"/>
                  </a:cubicBezTo>
                  <a:cubicBezTo>
                    <a:pt x="1" y="9537"/>
                    <a:pt x="234" y="8772"/>
                    <a:pt x="489" y="8231"/>
                  </a:cubicBezTo>
                  <a:cubicBezTo>
                    <a:pt x="702" y="7763"/>
                    <a:pt x="946" y="7445"/>
                    <a:pt x="1233" y="7115"/>
                  </a:cubicBezTo>
                  <a:cubicBezTo>
                    <a:pt x="1860" y="6414"/>
                    <a:pt x="2688" y="5873"/>
                    <a:pt x="3102" y="5225"/>
                  </a:cubicBezTo>
                  <a:cubicBezTo>
                    <a:pt x="3155" y="5140"/>
                    <a:pt x="3219" y="5055"/>
                    <a:pt x="3261" y="4939"/>
                  </a:cubicBezTo>
                  <a:cubicBezTo>
                    <a:pt x="3601" y="4163"/>
                    <a:pt x="3420" y="3048"/>
                    <a:pt x="3633" y="2178"/>
                  </a:cubicBezTo>
                  <a:cubicBezTo>
                    <a:pt x="3824" y="1392"/>
                    <a:pt x="4260" y="733"/>
                    <a:pt x="4886" y="330"/>
                  </a:cubicBezTo>
                  <a:cubicBezTo>
                    <a:pt x="5119" y="181"/>
                    <a:pt x="5438" y="64"/>
                    <a:pt x="5799" y="33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5617975" y="523250"/>
              <a:ext cx="44375" cy="116300"/>
            </a:xfrm>
            <a:custGeom>
              <a:rect b="b" l="l" r="r" t="t"/>
              <a:pathLst>
                <a:path extrusionOk="0" h="4652" w="1775">
                  <a:moveTo>
                    <a:pt x="1074" y="4652"/>
                  </a:moveTo>
                  <a:cubicBezTo>
                    <a:pt x="1350" y="4206"/>
                    <a:pt x="1137" y="3866"/>
                    <a:pt x="989" y="3537"/>
                  </a:cubicBezTo>
                  <a:cubicBezTo>
                    <a:pt x="755" y="2995"/>
                    <a:pt x="351" y="2379"/>
                    <a:pt x="617" y="1551"/>
                  </a:cubicBezTo>
                  <a:cubicBezTo>
                    <a:pt x="861" y="818"/>
                    <a:pt x="1371" y="552"/>
                    <a:pt x="1774" y="0"/>
                  </a:cubicBezTo>
                  <a:cubicBezTo>
                    <a:pt x="1477" y="170"/>
                    <a:pt x="1147" y="394"/>
                    <a:pt x="882" y="680"/>
                  </a:cubicBezTo>
                  <a:cubicBezTo>
                    <a:pt x="595" y="967"/>
                    <a:pt x="340" y="1349"/>
                    <a:pt x="224" y="1795"/>
                  </a:cubicBezTo>
                  <a:cubicBezTo>
                    <a:pt x="1" y="2634"/>
                    <a:pt x="447" y="3176"/>
                    <a:pt x="744" y="3738"/>
                  </a:cubicBezTo>
                  <a:cubicBezTo>
                    <a:pt x="904" y="4036"/>
                    <a:pt x="1041" y="4280"/>
                    <a:pt x="1074" y="4652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5612950" y="490075"/>
              <a:ext cx="121600" cy="87100"/>
            </a:xfrm>
            <a:custGeom>
              <a:rect b="b" l="l" r="r" t="t"/>
              <a:pathLst>
                <a:path extrusionOk="0" h="3484" w="4864">
                  <a:moveTo>
                    <a:pt x="4864" y="3239"/>
                  </a:moveTo>
                  <a:cubicBezTo>
                    <a:pt x="4428" y="3483"/>
                    <a:pt x="3951" y="3377"/>
                    <a:pt x="3600" y="3059"/>
                  </a:cubicBezTo>
                  <a:cubicBezTo>
                    <a:pt x="3345" y="2835"/>
                    <a:pt x="3069" y="2591"/>
                    <a:pt x="2783" y="2506"/>
                  </a:cubicBezTo>
                  <a:cubicBezTo>
                    <a:pt x="2198" y="2315"/>
                    <a:pt x="1603" y="2783"/>
                    <a:pt x="1041" y="2676"/>
                  </a:cubicBezTo>
                  <a:cubicBezTo>
                    <a:pt x="541" y="2591"/>
                    <a:pt x="308" y="2049"/>
                    <a:pt x="0" y="1614"/>
                  </a:cubicBezTo>
                  <a:cubicBezTo>
                    <a:pt x="871" y="1381"/>
                    <a:pt x="1360" y="584"/>
                    <a:pt x="2209" y="383"/>
                  </a:cubicBezTo>
                  <a:cubicBezTo>
                    <a:pt x="3866" y="0"/>
                    <a:pt x="3929" y="2432"/>
                    <a:pt x="4864" y="3239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5639750" y="695025"/>
              <a:ext cx="69050" cy="83650"/>
            </a:xfrm>
            <a:custGeom>
              <a:rect b="b" l="l" r="r" t="t"/>
              <a:pathLst>
                <a:path extrusionOk="0" h="3346" w="2762">
                  <a:moveTo>
                    <a:pt x="2539" y="1508"/>
                  </a:moveTo>
                  <a:cubicBezTo>
                    <a:pt x="2305" y="690"/>
                    <a:pt x="1784" y="0"/>
                    <a:pt x="1498" y="0"/>
                  </a:cubicBezTo>
                  <a:cubicBezTo>
                    <a:pt x="1498" y="0"/>
                    <a:pt x="925" y="1785"/>
                    <a:pt x="170" y="3048"/>
                  </a:cubicBezTo>
                  <a:cubicBezTo>
                    <a:pt x="0" y="3345"/>
                    <a:pt x="2761" y="2262"/>
                    <a:pt x="2539" y="15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5598600" y="725825"/>
              <a:ext cx="49400" cy="48875"/>
            </a:xfrm>
            <a:custGeom>
              <a:rect b="b" l="l" r="r" t="t"/>
              <a:pathLst>
                <a:path extrusionOk="0" h="1955" w="1976">
                  <a:moveTo>
                    <a:pt x="43" y="1285"/>
                  </a:moveTo>
                  <a:cubicBezTo>
                    <a:pt x="882" y="1688"/>
                    <a:pt x="1795" y="1954"/>
                    <a:pt x="1901" y="1795"/>
                  </a:cubicBezTo>
                  <a:cubicBezTo>
                    <a:pt x="1976" y="1678"/>
                    <a:pt x="808" y="0"/>
                    <a:pt x="733" y="43"/>
                  </a:cubicBezTo>
                  <a:cubicBezTo>
                    <a:pt x="362" y="287"/>
                    <a:pt x="1" y="1264"/>
                    <a:pt x="43" y="12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5557725" y="533600"/>
              <a:ext cx="26050" cy="21275"/>
            </a:xfrm>
            <a:custGeom>
              <a:rect b="b" l="l" r="r" t="t"/>
              <a:pathLst>
                <a:path extrusionOk="0" h="851" w="1042">
                  <a:moveTo>
                    <a:pt x="277" y="850"/>
                  </a:moveTo>
                  <a:cubicBezTo>
                    <a:pt x="478" y="818"/>
                    <a:pt x="627" y="606"/>
                    <a:pt x="754" y="468"/>
                  </a:cubicBezTo>
                  <a:cubicBezTo>
                    <a:pt x="860" y="330"/>
                    <a:pt x="1041" y="150"/>
                    <a:pt x="892" y="1"/>
                  </a:cubicBezTo>
                  <a:cubicBezTo>
                    <a:pt x="627" y="32"/>
                    <a:pt x="0" y="617"/>
                    <a:pt x="277" y="8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5581875" y="539700"/>
              <a:ext cx="10375" cy="8275"/>
            </a:xfrm>
            <a:custGeom>
              <a:rect b="b" l="l" r="r" t="t"/>
              <a:pathLst>
                <a:path extrusionOk="0" h="331" w="415">
                  <a:moveTo>
                    <a:pt x="170" y="330"/>
                  </a:moveTo>
                  <a:cubicBezTo>
                    <a:pt x="288" y="298"/>
                    <a:pt x="415" y="171"/>
                    <a:pt x="319" y="33"/>
                  </a:cubicBezTo>
                  <a:cubicBezTo>
                    <a:pt x="181" y="1"/>
                    <a:pt x="0" y="234"/>
                    <a:pt x="170" y="3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5585875" y="514225"/>
              <a:ext cx="15125" cy="14100"/>
            </a:xfrm>
            <a:custGeom>
              <a:rect b="b" l="l" r="r" t="t"/>
              <a:pathLst>
                <a:path extrusionOk="0" h="564" w="605">
                  <a:moveTo>
                    <a:pt x="541" y="85"/>
                  </a:moveTo>
                  <a:cubicBezTo>
                    <a:pt x="350" y="0"/>
                    <a:pt x="95" y="309"/>
                    <a:pt x="0" y="436"/>
                  </a:cubicBezTo>
                  <a:cubicBezTo>
                    <a:pt x="10" y="467"/>
                    <a:pt x="32" y="500"/>
                    <a:pt x="53" y="531"/>
                  </a:cubicBezTo>
                  <a:cubicBezTo>
                    <a:pt x="265" y="563"/>
                    <a:pt x="605" y="276"/>
                    <a:pt x="541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5617725" y="660225"/>
              <a:ext cx="19925" cy="25525"/>
            </a:xfrm>
            <a:custGeom>
              <a:rect b="b" l="l" r="r" t="t"/>
              <a:pathLst>
                <a:path extrusionOk="0" h="1021" w="797">
                  <a:moveTo>
                    <a:pt x="542" y="893"/>
                  </a:moveTo>
                  <a:cubicBezTo>
                    <a:pt x="796" y="585"/>
                    <a:pt x="213" y="1"/>
                    <a:pt x="53" y="404"/>
                  </a:cubicBezTo>
                  <a:cubicBezTo>
                    <a:pt x="0" y="564"/>
                    <a:pt x="287" y="1020"/>
                    <a:pt x="542" y="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5609475" y="691850"/>
              <a:ext cx="16225" cy="18600"/>
            </a:xfrm>
            <a:custGeom>
              <a:rect b="b" l="l" r="r" t="t"/>
              <a:pathLst>
                <a:path extrusionOk="0" h="744" w="649">
                  <a:moveTo>
                    <a:pt x="64" y="584"/>
                  </a:moveTo>
                  <a:cubicBezTo>
                    <a:pt x="298" y="743"/>
                    <a:pt x="649" y="212"/>
                    <a:pt x="532" y="31"/>
                  </a:cubicBezTo>
                  <a:cubicBezTo>
                    <a:pt x="341" y="0"/>
                    <a:pt x="1" y="361"/>
                    <a:pt x="64" y="5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5505400" y="795100"/>
              <a:ext cx="9875" cy="32425"/>
            </a:xfrm>
            <a:custGeom>
              <a:rect b="b" l="l" r="r" t="t"/>
              <a:pathLst>
                <a:path extrusionOk="0" h="1297" w="395">
                  <a:moveTo>
                    <a:pt x="235" y="22"/>
                  </a:moveTo>
                  <a:cubicBezTo>
                    <a:pt x="352" y="181"/>
                    <a:pt x="383" y="532"/>
                    <a:pt x="394" y="871"/>
                  </a:cubicBezTo>
                  <a:cubicBezTo>
                    <a:pt x="394" y="1020"/>
                    <a:pt x="394" y="1254"/>
                    <a:pt x="267" y="1275"/>
                  </a:cubicBezTo>
                  <a:cubicBezTo>
                    <a:pt x="107" y="1296"/>
                    <a:pt x="65" y="1020"/>
                    <a:pt x="55" y="925"/>
                  </a:cubicBezTo>
                  <a:cubicBezTo>
                    <a:pt x="1" y="628"/>
                    <a:pt x="1" y="245"/>
                    <a:pt x="65" y="43"/>
                  </a:cubicBezTo>
                  <a:cubicBezTo>
                    <a:pt x="97" y="12"/>
                    <a:pt x="182" y="1"/>
                    <a:pt x="23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5518425" y="823250"/>
              <a:ext cx="14625" cy="18350"/>
            </a:xfrm>
            <a:custGeom>
              <a:rect b="b" l="l" r="r" t="t"/>
              <a:pathLst>
                <a:path extrusionOk="0" h="734" w="585">
                  <a:moveTo>
                    <a:pt x="160" y="106"/>
                  </a:moveTo>
                  <a:cubicBezTo>
                    <a:pt x="468" y="0"/>
                    <a:pt x="584" y="722"/>
                    <a:pt x="308" y="733"/>
                  </a:cubicBezTo>
                  <a:cubicBezTo>
                    <a:pt x="192" y="733"/>
                    <a:pt x="1" y="415"/>
                    <a:pt x="32" y="234"/>
                  </a:cubicBezTo>
                  <a:cubicBezTo>
                    <a:pt x="43" y="170"/>
                    <a:pt x="96" y="128"/>
                    <a:pt x="160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5519750" y="860150"/>
              <a:ext cx="14100" cy="17025"/>
            </a:xfrm>
            <a:custGeom>
              <a:rect b="b" l="l" r="r" t="t"/>
              <a:pathLst>
                <a:path extrusionOk="0" h="681" w="564">
                  <a:moveTo>
                    <a:pt x="139" y="43"/>
                  </a:moveTo>
                  <a:cubicBezTo>
                    <a:pt x="245" y="1"/>
                    <a:pt x="361" y="107"/>
                    <a:pt x="446" y="266"/>
                  </a:cubicBezTo>
                  <a:cubicBezTo>
                    <a:pt x="500" y="383"/>
                    <a:pt x="564" y="648"/>
                    <a:pt x="404" y="669"/>
                  </a:cubicBezTo>
                  <a:cubicBezTo>
                    <a:pt x="330" y="680"/>
                    <a:pt x="224" y="606"/>
                    <a:pt x="160" y="478"/>
                  </a:cubicBezTo>
                  <a:cubicBezTo>
                    <a:pt x="75" y="330"/>
                    <a:pt x="0" y="107"/>
                    <a:pt x="139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"/>
          <p:cNvSpPr txBox="1"/>
          <p:nvPr>
            <p:ph type="title"/>
          </p:nvPr>
        </p:nvSpPr>
        <p:spPr>
          <a:xfrm>
            <a:off x="4232625" y="407950"/>
            <a:ext cx="3853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7C75D1"/>
                </a:solidFill>
                <a:highlight>
                  <a:srgbClr val="FFFFFF"/>
                </a:highlight>
              </a:rPr>
              <a:t>User Segment </a:t>
            </a:r>
            <a:endParaRPr sz="2000">
              <a:solidFill>
                <a:srgbClr val="7C75D1"/>
              </a:solidFill>
            </a:endParaRPr>
          </a:p>
        </p:txBody>
      </p:sp>
      <p:sp>
        <p:nvSpPr>
          <p:cNvPr id="506" name="Google Shape;506;p3"/>
          <p:cNvSpPr/>
          <p:nvPr/>
        </p:nvSpPr>
        <p:spPr>
          <a:xfrm>
            <a:off x="4184452" y="1291277"/>
            <a:ext cx="1318800" cy="1318800"/>
          </a:xfrm>
          <a:prstGeom prst="ellipse">
            <a:avLst/>
          </a:prstGeom>
          <a:solidFill>
            <a:srgbClr val="F9D87A">
              <a:alpha val="35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"/>
          <p:cNvSpPr/>
          <p:nvPr/>
        </p:nvSpPr>
        <p:spPr>
          <a:xfrm>
            <a:off x="6917352" y="1291288"/>
            <a:ext cx="1318800" cy="1318800"/>
          </a:xfrm>
          <a:prstGeom prst="ellipse">
            <a:avLst/>
          </a:prstGeom>
          <a:solidFill>
            <a:srgbClr val="F9D87A">
              <a:alpha val="35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"/>
          <p:cNvSpPr/>
          <p:nvPr/>
        </p:nvSpPr>
        <p:spPr>
          <a:xfrm>
            <a:off x="3687213" y="2917400"/>
            <a:ext cx="2313300" cy="315900"/>
          </a:xfrm>
          <a:prstGeom prst="roundRect">
            <a:avLst>
              <a:gd fmla="val 50000" name="adj"/>
            </a:avLst>
          </a:prstGeom>
          <a:solidFill>
            <a:srgbClr val="A59A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"/>
          <p:cNvSpPr/>
          <p:nvPr/>
        </p:nvSpPr>
        <p:spPr>
          <a:xfrm>
            <a:off x="6420088" y="2917400"/>
            <a:ext cx="2313300" cy="315900"/>
          </a:xfrm>
          <a:prstGeom prst="roundRect">
            <a:avLst>
              <a:gd fmla="val 50000" name="adj"/>
            </a:avLst>
          </a:prstGeom>
          <a:solidFill>
            <a:srgbClr val="A59A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"/>
          <p:cNvSpPr txBox="1"/>
          <p:nvPr/>
        </p:nvSpPr>
        <p:spPr>
          <a:xfrm>
            <a:off x="3950013" y="2841650"/>
            <a:ext cx="178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Users of Product</a:t>
            </a:r>
            <a:endParaRPr sz="15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11" name="Google Shape;511;p3"/>
          <p:cNvSpPr txBox="1"/>
          <p:nvPr/>
        </p:nvSpPr>
        <p:spPr>
          <a:xfrm>
            <a:off x="3584975" y="3340850"/>
            <a:ext cx="25932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xtensively used by service providers like bank of baroda who have </a:t>
            </a:r>
            <a:r>
              <a:rPr lang="en" sz="1300">
                <a:solidFill>
                  <a:srgbClr val="7C75D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huge call center network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for customer queries and feedback.</a:t>
            </a:r>
            <a:endParaRPr sz="1500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512" name="Google Shape;512;p3"/>
          <p:cNvSpPr txBox="1"/>
          <p:nvPr/>
        </p:nvSpPr>
        <p:spPr>
          <a:xfrm>
            <a:off x="6610750" y="2841650"/>
            <a:ext cx="2138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Analytics and KPIs</a:t>
            </a:r>
            <a:endParaRPr sz="15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13" name="Google Shape;513;p3"/>
          <p:cNvSpPr txBox="1"/>
          <p:nvPr/>
        </p:nvSpPr>
        <p:spPr>
          <a:xfrm>
            <a:off x="6313453" y="3340850"/>
            <a:ext cx="2733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C75D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300">
                <a:solidFill>
                  <a:srgbClr val="7C75D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nd to end analysis of customer satisfaction and important KPIs</a:t>
            </a:r>
            <a:r>
              <a:rPr lang="en" sz="13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to help analyse the calls and improve the services provided to customers.</a:t>
            </a:r>
            <a:endParaRPr sz="1300"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52525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grpSp>
        <p:nvGrpSpPr>
          <p:cNvPr id="514" name="Google Shape;514;p3"/>
          <p:cNvGrpSpPr/>
          <p:nvPr/>
        </p:nvGrpSpPr>
        <p:grpSpPr>
          <a:xfrm>
            <a:off x="7360754" y="1734857"/>
            <a:ext cx="432029" cy="431723"/>
            <a:chOff x="1577555" y="1993168"/>
            <a:chExt cx="383379" cy="383107"/>
          </a:xfrm>
        </p:grpSpPr>
        <p:sp>
          <p:nvSpPr>
            <p:cNvPr id="515" name="Google Shape;515;p3"/>
            <p:cNvSpPr/>
            <p:nvPr/>
          </p:nvSpPr>
          <p:spPr>
            <a:xfrm>
              <a:off x="1635454" y="2141203"/>
              <a:ext cx="96708" cy="167167"/>
            </a:xfrm>
            <a:custGeom>
              <a:rect b="b" l="l" r="r" t="t"/>
              <a:pathLst>
                <a:path extrusionOk="0" h="7986" w="4620">
                  <a:moveTo>
                    <a:pt x="3544" y="1078"/>
                  </a:moveTo>
                  <a:lnTo>
                    <a:pt x="3544" y="2304"/>
                  </a:lnTo>
                  <a:lnTo>
                    <a:pt x="1077" y="2304"/>
                  </a:lnTo>
                  <a:lnTo>
                    <a:pt x="1077" y="1078"/>
                  </a:lnTo>
                  <a:close/>
                  <a:moveTo>
                    <a:pt x="3544" y="3380"/>
                  </a:moveTo>
                  <a:lnTo>
                    <a:pt x="3544" y="4606"/>
                  </a:lnTo>
                  <a:lnTo>
                    <a:pt x="1077" y="4606"/>
                  </a:lnTo>
                  <a:lnTo>
                    <a:pt x="1077" y="3380"/>
                  </a:lnTo>
                  <a:close/>
                  <a:moveTo>
                    <a:pt x="3544" y="5684"/>
                  </a:moveTo>
                  <a:lnTo>
                    <a:pt x="3544" y="6910"/>
                  </a:lnTo>
                  <a:lnTo>
                    <a:pt x="1077" y="6910"/>
                  </a:lnTo>
                  <a:lnTo>
                    <a:pt x="1077" y="5684"/>
                  </a:lnTo>
                  <a:close/>
                  <a:moveTo>
                    <a:pt x="532" y="1"/>
                  </a:moveTo>
                  <a:cubicBezTo>
                    <a:pt x="246" y="1"/>
                    <a:pt x="1" y="246"/>
                    <a:pt x="1" y="533"/>
                  </a:cubicBezTo>
                  <a:lnTo>
                    <a:pt x="1" y="7455"/>
                  </a:lnTo>
                  <a:cubicBezTo>
                    <a:pt x="1" y="7741"/>
                    <a:pt x="246" y="7986"/>
                    <a:pt x="532" y="7986"/>
                  </a:cubicBezTo>
                  <a:lnTo>
                    <a:pt x="4089" y="7986"/>
                  </a:lnTo>
                  <a:cubicBezTo>
                    <a:pt x="4375" y="7986"/>
                    <a:pt x="4620" y="7741"/>
                    <a:pt x="4620" y="7455"/>
                  </a:cubicBezTo>
                  <a:lnTo>
                    <a:pt x="4620" y="533"/>
                  </a:lnTo>
                  <a:cubicBezTo>
                    <a:pt x="4620" y="246"/>
                    <a:pt x="4375" y="1"/>
                    <a:pt x="4089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1577555" y="1993168"/>
              <a:ext cx="383379" cy="383107"/>
            </a:xfrm>
            <a:custGeom>
              <a:rect b="b" l="l" r="r" t="t"/>
              <a:pathLst>
                <a:path extrusionOk="0" h="18302" w="18315">
                  <a:moveTo>
                    <a:pt x="16530" y="1077"/>
                  </a:moveTo>
                  <a:cubicBezTo>
                    <a:pt x="16925" y="1077"/>
                    <a:pt x="17239" y="1391"/>
                    <a:pt x="17239" y="1785"/>
                  </a:cubicBezTo>
                  <a:lnTo>
                    <a:pt x="17239" y="4225"/>
                  </a:lnTo>
                  <a:lnTo>
                    <a:pt x="1077" y="4225"/>
                  </a:lnTo>
                  <a:lnTo>
                    <a:pt x="1077" y="1785"/>
                  </a:lnTo>
                  <a:cubicBezTo>
                    <a:pt x="1077" y="1391"/>
                    <a:pt x="1390" y="1077"/>
                    <a:pt x="1786" y="1077"/>
                  </a:cubicBezTo>
                  <a:close/>
                  <a:moveTo>
                    <a:pt x="17239" y="5301"/>
                  </a:moveTo>
                  <a:lnTo>
                    <a:pt x="17239" y="16530"/>
                  </a:lnTo>
                  <a:cubicBezTo>
                    <a:pt x="17239" y="16911"/>
                    <a:pt x="16925" y="17225"/>
                    <a:pt x="16530" y="17225"/>
                  </a:cubicBezTo>
                  <a:lnTo>
                    <a:pt x="1786" y="17225"/>
                  </a:lnTo>
                  <a:cubicBezTo>
                    <a:pt x="1390" y="17225"/>
                    <a:pt x="1077" y="16911"/>
                    <a:pt x="1077" y="16530"/>
                  </a:cubicBezTo>
                  <a:lnTo>
                    <a:pt x="1077" y="5301"/>
                  </a:lnTo>
                  <a:close/>
                  <a:moveTo>
                    <a:pt x="1786" y="1"/>
                  </a:moveTo>
                  <a:cubicBezTo>
                    <a:pt x="805" y="1"/>
                    <a:pt x="0" y="804"/>
                    <a:pt x="0" y="1785"/>
                  </a:cubicBezTo>
                  <a:lnTo>
                    <a:pt x="0" y="16530"/>
                  </a:lnTo>
                  <a:cubicBezTo>
                    <a:pt x="0" y="17511"/>
                    <a:pt x="805" y="18301"/>
                    <a:pt x="1786" y="18301"/>
                  </a:cubicBezTo>
                  <a:lnTo>
                    <a:pt x="16530" y="18301"/>
                  </a:lnTo>
                  <a:cubicBezTo>
                    <a:pt x="17511" y="18301"/>
                    <a:pt x="18315" y="17511"/>
                    <a:pt x="18315" y="16530"/>
                  </a:cubicBezTo>
                  <a:lnTo>
                    <a:pt x="18315" y="1785"/>
                  </a:lnTo>
                  <a:cubicBezTo>
                    <a:pt x="18315" y="804"/>
                    <a:pt x="17511" y="1"/>
                    <a:pt x="16530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1622623" y="2038027"/>
              <a:ext cx="22837" cy="22754"/>
            </a:xfrm>
            <a:custGeom>
              <a:rect b="b" l="l" r="r" t="t"/>
              <a:pathLst>
                <a:path extrusionOk="0" h="1087" w="1091">
                  <a:moveTo>
                    <a:pt x="540" y="0"/>
                  </a:moveTo>
                  <a:cubicBezTo>
                    <a:pt x="276" y="0"/>
                    <a:pt x="14" y="181"/>
                    <a:pt x="0" y="542"/>
                  </a:cubicBezTo>
                  <a:cubicBezTo>
                    <a:pt x="0" y="841"/>
                    <a:pt x="245" y="1087"/>
                    <a:pt x="545" y="1087"/>
                  </a:cubicBezTo>
                  <a:cubicBezTo>
                    <a:pt x="845" y="1087"/>
                    <a:pt x="1090" y="841"/>
                    <a:pt x="1090" y="542"/>
                  </a:cubicBezTo>
                  <a:cubicBezTo>
                    <a:pt x="1070" y="181"/>
                    <a:pt x="804" y="0"/>
                    <a:pt x="540" y="0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1668549" y="2038027"/>
              <a:ext cx="22837" cy="22754"/>
            </a:xfrm>
            <a:custGeom>
              <a:rect b="b" l="l" r="r" t="t"/>
              <a:pathLst>
                <a:path extrusionOk="0" h="1087" w="1091">
                  <a:moveTo>
                    <a:pt x="551" y="0"/>
                  </a:moveTo>
                  <a:cubicBezTo>
                    <a:pt x="286" y="0"/>
                    <a:pt x="21" y="181"/>
                    <a:pt x="1" y="542"/>
                  </a:cubicBezTo>
                  <a:cubicBezTo>
                    <a:pt x="1" y="841"/>
                    <a:pt x="246" y="1087"/>
                    <a:pt x="546" y="1087"/>
                  </a:cubicBezTo>
                  <a:cubicBezTo>
                    <a:pt x="845" y="1087"/>
                    <a:pt x="1091" y="841"/>
                    <a:pt x="1091" y="542"/>
                  </a:cubicBezTo>
                  <a:cubicBezTo>
                    <a:pt x="1077" y="181"/>
                    <a:pt x="815" y="0"/>
                    <a:pt x="551" y="0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1716756" y="2038027"/>
              <a:ext cx="22565" cy="22754"/>
            </a:xfrm>
            <a:custGeom>
              <a:rect b="b" l="l" r="r" t="t"/>
              <a:pathLst>
                <a:path extrusionOk="0" h="1087" w="1078">
                  <a:moveTo>
                    <a:pt x="539" y="0"/>
                  </a:moveTo>
                  <a:cubicBezTo>
                    <a:pt x="276" y="0"/>
                    <a:pt x="14" y="181"/>
                    <a:pt x="0" y="542"/>
                  </a:cubicBezTo>
                  <a:cubicBezTo>
                    <a:pt x="0" y="841"/>
                    <a:pt x="245" y="1087"/>
                    <a:pt x="532" y="1087"/>
                  </a:cubicBezTo>
                  <a:cubicBezTo>
                    <a:pt x="832" y="1087"/>
                    <a:pt x="1077" y="841"/>
                    <a:pt x="1077" y="542"/>
                  </a:cubicBezTo>
                  <a:cubicBezTo>
                    <a:pt x="1063" y="181"/>
                    <a:pt x="801" y="0"/>
                    <a:pt x="539" y="0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1752404" y="2118177"/>
              <a:ext cx="153205" cy="218368"/>
            </a:xfrm>
            <a:custGeom>
              <a:rect b="b" l="l" r="r" t="t"/>
              <a:pathLst>
                <a:path extrusionOk="0" h="10432" w="7319">
                  <a:moveTo>
                    <a:pt x="1554" y="1069"/>
                  </a:moveTo>
                  <a:cubicBezTo>
                    <a:pt x="1577" y="1069"/>
                    <a:pt x="1600" y="1070"/>
                    <a:pt x="1622" y="1073"/>
                  </a:cubicBezTo>
                  <a:cubicBezTo>
                    <a:pt x="1936" y="1128"/>
                    <a:pt x="2045" y="1551"/>
                    <a:pt x="1772" y="1742"/>
                  </a:cubicBezTo>
                  <a:cubicBezTo>
                    <a:pt x="1705" y="1786"/>
                    <a:pt x="1628" y="1813"/>
                    <a:pt x="1550" y="1813"/>
                  </a:cubicBezTo>
                  <a:cubicBezTo>
                    <a:pt x="1533" y="1813"/>
                    <a:pt x="1517" y="1812"/>
                    <a:pt x="1500" y="1809"/>
                  </a:cubicBezTo>
                  <a:cubicBezTo>
                    <a:pt x="1173" y="1755"/>
                    <a:pt x="1064" y="1319"/>
                    <a:pt x="1336" y="1128"/>
                  </a:cubicBezTo>
                  <a:cubicBezTo>
                    <a:pt x="1399" y="1086"/>
                    <a:pt x="1478" y="1069"/>
                    <a:pt x="1554" y="1069"/>
                  </a:cubicBezTo>
                  <a:close/>
                  <a:moveTo>
                    <a:pt x="5427" y="1840"/>
                  </a:moveTo>
                  <a:cubicBezTo>
                    <a:pt x="5454" y="1840"/>
                    <a:pt x="5481" y="1843"/>
                    <a:pt x="5506" y="1851"/>
                  </a:cubicBezTo>
                  <a:cubicBezTo>
                    <a:pt x="5710" y="1878"/>
                    <a:pt x="5846" y="2082"/>
                    <a:pt x="5806" y="2272"/>
                  </a:cubicBezTo>
                  <a:cubicBezTo>
                    <a:pt x="5792" y="2381"/>
                    <a:pt x="5737" y="2463"/>
                    <a:pt x="5656" y="2518"/>
                  </a:cubicBezTo>
                  <a:cubicBezTo>
                    <a:pt x="5596" y="2558"/>
                    <a:pt x="5529" y="2583"/>
                    <a:pt x="5460" y="2583"/>
                  </a:cubicBezTo>
                  <a:cubicBezTo>
                    <a:pt x="5434" y="2583"/>
                    <a:pt x="5409" y="2580"/>
                    <a:pt x="5383" y="2572"/>
                  </a:cubicBezTo>
                  <a:cubicBezTo>
                    <a:pt x="5356" y="2572"/>
                    <a:pt x="5329" y="2559"/>
                    <a:pt x="5301" y="2559"/>
                  </a:cubicBezTo>
                  <a:cubicBezTo>
                    <a:pt x="5288" y="2545"/>
                    <a:pt x="5274" y="2545"/>
                    <a:pt x="5261" y="2532"/>
                  </a:cubicBezTo>
                  <a:cubicBezTo>
                    <a:pt x="5125" y="2450"/>
                    <a:pt x="5043" y="2300"/>
                    <a:pt x="5070" y="2136"/>
                  </a:cubicBezTo>
                  <a:cubicBezTo>
                    <a:pt x="5097" y="2041"/>
                    <a:pt x="5152" y="1960"/>
                    <a:pt x="5220" y="1905"/>
                  </a:cubicBezTo>
                  <a:cubicBezTo>
                    <a:pt x="5279" y="1865"/>
                    <a:pt x="5354" y="1840"/>
                    <a:pt x="5427" y="1840"/>
                  </a:cubicBezTo>
                  <a:close/>
                  <a:moveTo>
                    <a:pt x="3139" y="5254"/>
                  </a:moveTo>
                  <a:cubicBezTo>
                    <a:pt x="3156" y="5254"/>
                    <a:pt x="3173" y="5255"/>
                    <a:pt x="3190" y="5257"/>
                  </a:cubicBezTo>
                  <a:cubicBezTo>
                    <a:pt x="3517" y="5312"/>
                    <a:pt x="3626" y="5748"/>
                    <a:pt x="3353" y="5939"/>
                  </a:cubicBezTo>
                  <a:cubicBezTo>
                    <a:pt x="3339" y="5939"/>
                    <a:pt x="3339" y="5939"/>
                    <a:pt x="3326" y="5952"/>
                  </a:cubicBezTo>
                  <a:cubicBezTo>
                    <a:pt x="3312" y="5952"/>
                    <a:pt x="3285" y="5966"/>
                    <a:pt x="3271" y="5979"/>
                  </a:cubicBezTo>
                  <a:cubicBezTo>
                    <a:pt x="3233" y="5989"/>
                    <a:pt x="3180" y="5999"/>
                    <a:pt x="3129" y="5999"/>
                  </a:cubicBezTo>
                  <a:cubicBezTo>
                    <a:pt x="3107" y="5999"/>
                    <a:pt x="3086" y="5997"/>
                    <a:pt x="3066" y="5993"/>
                  </a:cubicBezTo>
                  <a:cubicBezTo>
                    <a:pt x="2863" y="5952"/>
                    <a:pt x="2726" y="5761"/>
                    <a:pt x="2767" y="5557"/>
                  </a:cubicBezTo>
                  <a:cubicBezTo>
                    <a:pt x="2781" y="5461"/>
                    <a:pt x="2835" y="5379"/>
                    <a:pt x="2917" y="5325"/>
                  </a:cubicBezTo>
                  <a:cubicBezTo>
                    <a:pt x="2984" y="5280"/>
                    <a:pt x="3061" y="5254"/>
                    <a:pt x="3139" y="5254"/>
                  </a:cubicBezTo>
                  <a:close/>
                  <a:moveTo>
                    <a:pt x="5438" y="8623"/>
                  </a:moveTo>
                  <a:cubicBezTo>
                    <a:pt x="5643" y="8664"/>
                    <a:pt x="5779" y="8855"/>
                    <a:pt x="5752" y="9059"/>
                  </a:cubicBezTo>
                  <a:cubicBezTo>
                    <a:pt x="5737" y="9155"/>
                    <a:pt x="5683" y="9236"/>
                    <a:pt x="5601" y="9291"/>
                  </a:cubicBezTo>
                  <a:cubicBezTo>
                    <a:pt x="5534" y="9336"/>
                    <a:pt x="5458" y="9362"/>
                    <a:pt x="5372" y="9362"/>
                  </a:cubicBezTo>
                  <a:cubicBezTo>
                    <a:pt x="5354" y="9362"/>
                    <a:pt x="5335" y="9361"/>
                    <a:pt x="5316" y="9358"/>
                  </a:cubicBezTo>
                  <a:cubicBezTo>
                    <a:pt x="5111" y="9318"/>
                    <a:pt x="4974" y="9127"/>
                    <a:pt x="5016" y="8922"/>
                  </a:cubicBezTo>
                  <a:cubicBezTo>
                    <a:pt x="5029" y="8828"/>
                    <a:pt x="5083" y="8746"/>
                    <a:pt x="5165" y="8691"/>
                  </a:cubicBezTo>
                  <a:cubicBezTo>
                    <a:pt x="5220" y="8637"/>
                    <a:pt x="5301" y="8623"/>
                    <a:pt x="5370" y="8623"/>
                  </a:cubicBezTo>
                  <a:close/>
                  <a:moveTo>
                    <a:pt x="1548" y="1"/>
                  </a:moveTo>
                  <a:cubicBezTo>
                    <a:pt x="1253" y="1"/>
                    <a:pt x="964" y="88"/>
                    <a:pt x="723" y="256"/>
                  </a:cubicBezTo>
                  <a:cubicBezTo>
                    <a:pt x="410" y="474"/>
                    <a:pt x="205" y="801"/>
                    <a:pt x="137" y="1182"/>
                  </a:cubicBezTo>
                  <a:cubicBezTo>
                    <a:pt x="1" y="1973"/>
                    <a:pt x="519" y="2723"/>
                    <a:pt x="1309" y="2859"/>
                  </a:cubicBezTo>
                  <a:cubicBezTo>
                    <a:pt x="1391" y="2875"/>
                    <a:pt x="1475" y="2883"/>
                    <a:pt x="1559" y="2883"/>
                  </a:cubicBezTo>
                  <a:cubicBezTo>
                    <a:pt x="2045" y="2883"/>
                    <a:pt x="2536" y="2623"/>
                    <a:pt x="2781" y="2205"/>
                  </a:cubicBezTo>
                  <a:lnTo>
                    <a:pt x="4020" y="2423"/>
                  </a:lnTo>
                  <a:cubicBezTo>
                    <a:pt x="4048" y="2654"/>
                    <a:pt x="4144" y="2872"/>
                    <a:pt x="4280" y="3063"/>
                  </a:cubicBezTo>
                  <a:lnTo>
                    <a:pt x="3448" y="4222"/>
                  </a:lnTo>
                  <a:cubicBezTo>
                    <a:pt x="3435" y="4222"/>
                    <a:pt x="3408" y="4207"/>
                    <a:pt x="3380" y="4207"/>
                  </a:cubicBezTo>
                  <a:cubicBezTo>
                    <a:pt x="3295" y="4191"/>
                    <a:pt x="3210" y="4183"/>
                    <a:pt x="3125" y="4183"/>
                  </a:cubicBezTo>
                  <a:cubicBezTo>
                    <a:pt x="2449" y="4183"/>
                    <a:pt x="1813" y="4690"/>
                    <a:pt x="1704" y="5379"/>
                  </a:cubicBezTo>
                  <a:cubicBezTo>
                    <a:pt x="1568" y="6157"/>
                    <a:pt x="2100" y="6906"/>
                    <a:pt x="2890" y="7042"/>
                  </a:cubicBezTo>
                  <a:cubicBezTo>
                    <a:pt x="2975" y="7059"/>
                    <a:pt x="3059" y="7071"/>
                    <a:pt x="3147" y="7071"/>
                  </a:cubicBezTo>
                  <a:cubicBezTo>
                    <a:pt x="3201" y="7071"/>
                    <a:pt x="3255" y="7066"/>
                    <a:pt x="3312" y="7056"/>
                  </a:cubicBezTo>
                  <a:lnTo>
                    <a:pt x="4129" y="8255"/>
                  </a:lnTo>
                  <a:cubicBezTo>
                    <a:pt x="3626" y="9100"/>
                    <a:pt x="4157" y="10245"/>
                    <a:pt x="5125" y="10408"/>
                  </a:cubicBezTo>
                  <a:cubicBezTo>
                    <a:pt x="5212" y="10424"/>
                    <a:pt x="5300" y="10431"/>
                    <a:pt x="5387" y="10431"/>
                  </a:cubicBezTo>
                  <a:cubicBezTo>
                    <a:pt x="5682" y="10431"/>
                    <a:pt x="5973" y="10344"/>
                    <a:pt x="6215" y="10176"/>
                  </a:cubicBezTo>
                  <a:cubicBezTo>
                    <a:pt x="7264" y="9440"/>
                    <a:pt x="6882" y="7792"/>
                    <a:pt x="5628" y="7574"/>
                  </a:cubicBezTo>
                  <a:cubicBezTo>
                    <a:pt x="5543" y="7558"/>
                    <a:pt x="5457" y="7550"/>
                    <a:pt x="5372" y="7550"/>
                  </a:cubicBezTo>
                  <a:cubicBezTo>
                    <a:pt x="5241" y="7550"/>
                    <a:pt x="5112" y="7568"/>
                    <a:pt x="4988" y="7601"/>
                  </a:cubicBezTo>
                  <a:lnTo>
                    <a:pt x="4253" y="6538"/>
                  </a:lnTo>
                  <a:cubicBezTo>
                    <a:pt x="4416" y="6361"/>
                    <a:pt x="4511" y="6129"/>
                    <a:pt x="4565" y="5884"/>
                  </a:cubicBezTo>
                  <a:cubicBezTo>
                    <a:pt x="4620" y="5503"/>
                    <a:pt x="4538" y="5134"/>
                    <a:pt x="4334" y="4834"/>
                  </a:cubicBezTo>
                  <a:lnTo>
                    <a:pt x="5192" y="3635"/>
                  </a:lnTo>
                  <a:cubicBezTo>
                    <a:pt x="5279" y="3651"/>
                    <a:pt x="5367" y="3659"/>
                    <a:pt x="5453" y="3659"/>
                  </a:cubicBezTo>
                  <a:cubicBezTo>
                    <a:pt x="5745" y="3659"/>
                    <a:pt x="6027" y="3569"/>
                    <a:pt x="6269" y="3390"/>
                  </a:cubicBezTo>
                  <a:cubicBezTo>
                    <a:pt x="7318" y="2668"/>
                    <a:pt x="6951" y="1006"/>
                    <a:pt x="5697" y="788"/>
                  </a:cubicBezTo>
                  <a:cubicBezTo>
                    <a:pt x="5610" y="772"/>
                    <a:pt x="5523" y="764"/>
                    <a:pt x="5436" y="764"/>
                  </a:cubicBezTo>
                  <a:cubicBezTo>
                    <a:pt x="5144" y="764"/>
                    <a:pt x="4859" y="854"/>
                    <a:pt x="4607" y="1033"/>
                  </a:cubicBezTo>
                  <a:cubicBezTo>
                    <a:pt x="4471" y="1128"/>
                    <a:pt x="4347" y="1237"/>
                    <a:pt x="4253" y="1373"/>
                  </a:cubicBezTo>
                  <a:lnTo>
                    <a:pt x="2972" y="1142"/>
                  </a:lnTo>
                  <a:cubicBezTo>
                    <a:pt x="2848" y="583"/>
                    <a:pt x="2399" y="119"/>
                    <a:pt x="1813" y="25"/>
                  </a:cubicBezTo>
                  <a:cubicBezTo>
                    <a:pt x="1725" y="9"/>
                    <a:pt x="1636" y="1"/>
                    <a:pt x="1548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3"/>
          <p:cNvSpPr/>
          <p:nvPr/>
        </p:nvSpPr>
        <p:spPr>
          <a:xfrm>
            <a:off x="1126152" y="1291288"/>
            <a:ext cx="1318800" cy="1318800"/>
          </a:xfrm>
          <a:prstGeom prst="ellipse">
            <a:avLst/>
          </a:prstGeom>
          <a:solidFill>
            <a:srgbClr val="F9D87A">
              <a:alpha val="35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"/>
          <p:cNvSpPr/>
          <p:nvPr/>
        </p:nvSpPr>
        <p:spPr>
          <a:xfrm>
            <a:off x="628888" y="2917400"/>
            <a:ext cx="2313300" cy="315900"/>
          </a:xfrm>
          <a:prstGeom prst="roundRect">
            <a:avLst>
              <a:gd fmla="val 50000" name="adj"/>
            </a:avLst>
          </a:prstGeom>
          <a:solidFill>
            <a:srgbClr val="A59A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"/>
          <p:cNvSpPr txBox="1"/>
          <p:nvPr/>
        </p:nvSpPr>
        <p:spPr>
          <a:xfrm>
            <a:off x="748250" y="2841650"/>
            <a:ext cx="2138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Customer Problems</a:t>
            </a:r>
            <a:endParaRPr sz="15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24" name="Google Shape;524;p3"/>
          <p:cNvSpPr txBox="1"/>
          <p:nvPr/>
        </p:nvSpPr>
        <p:spPr>
          <a:xfrm>
            <a:off x="522253" y="3340850"/>
            <a:ext cx="2733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52525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525" name="Google Shape;525;p3"/>
          <p:cNvSpPr txBox="1"/>
          <p:nvPr/>
        </p:nvSpPr>
        <p:spPr>
          <a:xfrm>
            <a:off x="475500" y="3340850"/>
            <a:ext cx="25932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Customers</a:t>
            </a:r>
            <a:r>
              <a:rPr lang="en" sz="1300">
                <a:solidFill>
                  <a:srgbClr val="A59AE8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rgbClr val="7C75D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speak in their local languages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, unable to understand by service providers.</a:t>
            </a:r>
            <a:b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Customers’ queries and satisfaction,</a:t>
            </a:r>
            <a:r>
              <a:rPr lang="en" sz="1300">
                <a:solidFill>
                  <a:srgbClr val="7C75D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Lack of awareness of service providers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526" name="Google Shape;526;p3"/>
          <p:cNvSpPr txBox="1"/>
          <p:nvPr>
            <p:ph type="title"/>
          </p:nvPr>
        </p:nvSpPr>
        <p:spPr>
          <a:xfrm>
            <a:off x="-38000" y="317800"/>
            <a:ext cx="3853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7C75D1"/>
                </a:solidFill>
                <a:highlight>
                  <a:srgbClr val="FFFFFF"/>
                </a:highlight>
              </a:rPr>
              <a:t>Pain Points</a:t>
            </a:r>
            <a:endParaRPr sz="2000">
              <a:solidFill>
                <a:srgbClr val="7C75D1"/>
              </a:solidFill>
            </a:endParaRPr>
          </a:p>
        </p:txBody>
      </p:sp>
      <p:cxnSp>
        <p:nvCxnSpPr>
          <p:cNvPr id="527" name="Google Shape;527;p3"/>
          <p:cNvCxnSpPr/>
          <p:nvPr/>
        </p:nvCxnSpPr>
        <p:spPr>
          <a:xfrm flipH="1" rot="10800000">
            <a:off x="3375425" y="648850"/>
            <a:ext cx="21300" cy="41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8" name="Google Shape;528;p3"/>
          <p:cNvGrpSpPr/>
          <p:nvPr/>
        </p:nvGrpSpPr>
        <p:grpSpPr>
          <a:xfrm>
            <a:off x="4606115" y="1713522"/>
            <a:ext cx="475469" cy="474314"/>
            <a:chOff x="-56010050" y="2686975"/>
            <a:chExt cx="319000" cy="318225"/>
          </a:xfrm>
        </p:grpSpPr>
        <p:sp>
          <p:nvSpPr>
            <p:cNvPr id="529" name="Google Shape;529;p3"/>
            <p:cNvSpPr/>
            <p:nvPr/>
          </p:nvSpPr>
          <p:spPr>
            <a:xfrm>
              <a:off x="-55887975" y="2917925"/>
              <a:ext cx="72475" cy="29775"/>
            </a:xfrm>
            <a:custGeom>
              <a:rect b="b" l="l" r="r" t="t"/>
              <a:pathLst>
                <a:path extrusionOk="0" h="1191" w="2899">
                  <a:moveTo>
                    <a:pt x="398" y="1"/>
                  </a:moveTo>
                  <a:cubicBezTo>
                    <a:pt x="308" y="1"/>
                    <a:pt x="221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7" y="1190"/>
                    <a:pt x="1450" y="1190"/>
                  </a:cubicBezTo>
                  <a:cubicBezTo>
                    <a:pt x="1922" y="1190"/>
                    <a:pt x="2426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94" y="72"/>
                    <a:pt x="2608" y="48"/>
                    <a:pt x="2513" y="48"/>
                  </a:cubicBezTo>
                  <a:cubicBezTo>
                    <a:pt x="2419" y="48"/>
                    <a:pt x="2316" y="72"/>
                    <a:pt x="2237" y="119"/>
                  </a:cubicBezTo>
                  <a:cubicBezTo>
                    <a:pt x="2048" y="340"/>
                    <a:pt x="1733" y="434"/>
                    <a:pt x="1450" y="434"/>
                  </a:cubicBezTo>
                  <a:cubicBezTo>
                    <a:pt x="1135" y="434"/>
                    <a:pt x="851" y="340"/>
                    <a:pt x="662" y="119"/>
                  </a:cubicBezTo>
                  <a:cubicBezTo>
                    <a:pt x="583" y="40"/>
                    <a:pt x="489" y="1"/>
                    <a:pt x="398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B2E85"/>
                </a:solidFill>
              </a:endParaRPr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-55897425" y="28547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B2E85"/>
                </a:solidFill>
              </a:endParaRPr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-55822600" y="28547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B2E85"/>
                </a:solidFill>
              </a:endParaR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-56010050" y="2686975"/>
              <a:ext cx="319000" cy="318225"/>
            </a:xfrm>
            <a:custGeom>
              <a:rect b="b" l="l" r="r" t="t"/>
              <a:pathLst>
                <a:path extrusionOk="0" h="12729" w="12760">
                  <a:moveTo>
                    <a:pt x="2962" y="756"/>
                  </a:moveTo>
                  <a:cubicBezTo>
                    <a:pt x="3686" y="756"/>
                    <a:pt x="4285" y="1260"/>
                    <a:pt x="4443" y="1954"/>
                  </a:cubicBezTo>
                  <a:cubicBezTo>
                    <a:pt x="4096" y="2174"/>
                    <a:pt x="3749" y="2395"/>
                    <a:pt x="3434" y="2710"/>
                  </a:cubicBezTo>
                  <a:cubicBezTo>
                    <a:pt x="3119" y="3025"/>
                    <a:pt x="2867" y="3340"/>
                    <a:pt x="2678" y="3686"/>
                  </a:cubicBezTo>
                  <a:cubicBezTo>
                    <a:pt x="1954" y="3592"/>
                    <a:pt x="1450" y="2962"/>
                    <a:pt x="1450" y="2237"/>
                  </a:cubicBezTo>
                  <a:cubicBezTo>
                    <a:pt x="1450" y="1418"/>
                    <a:pt x="2111" y="756"/>
                    <a:pt x="2962" y="756"/>
                  </a:cubicBezTo>
                  <a:close/>
                  <a:moveTo>
                    <a:pt x="9735" y="756"/>
                  </a:moveTo>
                  <a:cubicBezTo>
                    <a:pt x="10554" y="756"/>
                    <a:pt x="11216" y="1418"/>
                    <a:pt x="11216" y="2237"/>
                  </a:cubicBezTo>
                  <a:cubicBezTo>
                    <a:pt x="11216" y="2993"/>
                    <a:pt x="10712" y="3592"/>
                    <a:pt x="9987" y="3686"/>
                  </a:cubicBezTo>
                  <a:cubicBezTo>
                    <a:pt x="9798" y="3340"/>
                    <a:pt x="9578" y="2993"/>
                    <a:pt x="9263" y="2710"/>
                  </a:cubicBezTo>
                  <a:cubicBezTo>
                    <a:pt x="8948" y="2395"/>
                    <a:pt x="8570" y="2174"/>
                    <a:pt x="8223" y="1954"/>
                  </a:cubicBezTo>
                  <a:cubicBezTo>
                    <a:pt x="8381" y="1260"/>
                    <a:pt x="8979" y="756"/>
                    <a:pt x="9735" y="756"/>
                  </a:cubicBezTo>
                  <a:close/>
                  <a:moveTo>
                    <a:pt x="5986" y="2237"/>
                  </a:moveTo>
                  <a:lnTo>
                    <a:pt x="5986" y="2584"/>
                  </a:lnTo>
                  <a:cubicBezTo>
                    <a:pt x="5986" y="4064"/>
                    <a:pt x="4789" y="5230"/>
                    <a:pt x="3340" y="5230"/>
                  </a:cubicBezTo>
                  <a:lnTo>
                    <a:pt x="2993" y="5230"/>
                  </a:lnTo>
                  <a:cubicBezTo>
                    <a:pt x="3151" y="3655"/>
                    <a:pt x="4411" y="2395"/>
                    <a:pt x="5986" y="2237"/>
                  </a:cubicBezTo>
                  <a:close/>
                  <a:moveTo>
                    <a:pt x="6742" y="2237"/>
                  </a:moveTo>
                  <a:cubicBezTo>
                    <a:pt x="8318" y="2395"/>
                    <a:pt x="9578" y="3655"/>
                    <a:pt x="9735" y="5230"/>
                  </a:cubicBezTo>
                  <a:lnTo>
                    <a:pt x="9357" y="5230"/>
                  </a:lnTo>
                  <a:cubicBezTo>
                    <a:pt x="7908" y="5230"/>
                    <a:pt x="6742" y="4064"/>
                    <a:pt x="6742" y="2584"/>
                  </a:cubicBezTo>
                  <a:lnTo>
                    <a:pt x="6742" y="2237"/>
                  </a:lnTo>
                  <a:close/>
                  <a:moveTo>
                    <a:pt x="2206" y="5986"/>
                  </a:moveTo>
                  <a:lnTo>
                    <a:pt x="2206" y="7467"/>
                  </a:lnTo>
                  <a:cubicBezTo>
                    <a:pt x="1796" y="7467"/>
                    <a:pt x="1450" y="7152"/>
                    <a:pt x="1450" y="6742"/>
                  </a:cubicBezTo>
                  <a:cubicBezTo>
                    <a:pt x="1450" y="6301"/>
                    <a:pt x="1796" y="5986"/>
                    <a:pt x="2206" y="5986"/>
                  </a:cubicBezTo>
                  <a:close/>
                  <a:moveTo>
                    <a:pt x="10460" y="5986"/>
                  </a:moveTo>
                  <a:cubicBezTo>
                    <a:pt x="10870" y="5986"/>
                    <a:pt x="11216" y="6301"/>
                    <a:pt x="11216" y="6742"/>
                  </a:cubicBezTo>
                  <a:cubicBezTo>
                    <a:pt x="11216" y="7120"/>
                    <a:pt x="10870" y="7467"/>
                    <a:pt x="10460" y="7467"/>
                  </a:cubicBezTo>
                  <a:lnTo>
                    <a:pt x="10460" y="5986"/>
                  </a:lnTo>
                  <a:close/>
                  <a:moveTo>
                    <a:pt x="1008" y="7624"/>
                  </a:moveTo>
                  <a:cubicBezTo>
                    <a:pt x="1292" y="8002"/>
                    <a:pt x="1733" y="8223"/>
                    <a:pt x="2206" y="8223"/>
                  </a:cubicBezTo>
                  <a:cubicBezTo>
                    <a:pt x="2206" y="8633"/>
                    <a:pt x="1891" y="8979"/>
                    <a:pt x="1450" y="8979"/>
                  </a:cubicBezTo>
                  <a:cubicBezTo>
                    <a:pt x="1071" y="8979"/>
                    <a:pt x="693" y="8664"/>
                    <a:pt x="693" y="8223"/>
                  </a:cubicBezTo>
                  <a:cubicBezTo>
                    <a:pt x="693" y="8002"/>
                    <a:pt x="819" y="7750"/>
                    <a:pt x="1008" y="7624"/>
                  </a:cubicBezTo>
                  <a:close/>
                  <a:moveTo>
                    <a:pt x="11657" y="7624"/>
                  </a:moveTo>
                  <a:cubicBezTo>
                    <a:pt x="11846" y="7782"/>
                    <a:pt x="11972" y="8002"/>
                    <a:pt x="11972" y="8223"/>
                  </a:cubicBezTo>
                  <a:cubicBezTo>
                    <a:pt x="11972" y="8633"/>
                    <a:pt x="11626" y="8979"/>
                    <a:pt x="11216" y="8979"/>
                  </a:cubicBezTo>
                  <a:cubicBezTo>
                    <a:pt x="10838" y="8979"/>
                    <a:pt x="10460" y="8664"/>
                    <a:pt x="10460" y="8223"/>
                  </a:cubicBezTo>
                  <a:cubicBezTo>
                    <a:pt x="10933" y="8223"/>
                    <a:pt x="11374" y="8002"/>
                    <a:pt x="11657" y="7624"/>
                  </a:cubicBezTo>
                  <a:close/>
                  <a:moveTo>
                    <a:pt x="6333" y="4127"/>
                  </a:moveTo>
                  <a:cubicBezTo>
                    <a:pt x="6490" y="4442"/>
                    <a:pt x="6679" y="4726"/>
                    <a:pt x="6963" y="5009"/>
                  </a:cubicBezTo>
                  <a:cubicBezTo>
                    <a:pt x="7593" y="5640"/>
                    <a:pt x="8475" y="5986"/>
                    <a:pt x="9357" y="5986"/>
                  </a:cubicBezTo>
                  <a:lnTo>
                    <a:pt x="9735" y="5986"/>
                  </a:lnTo>
                  <a:lnTo>
                    <a:pt x="9735" y="8570"/>
                  </a:lnTo>
                  <a:cubicBezTo>
                    <a:pt x="9735" y="10428"/>
                    <a:pt x="8192" y="11972"/>
                    <a:pt x="6333" y="11972"/>
                  </a:cubicBezTo>
                  <a:cubicBezTo>
                    <a:pt x="4474" y="11972"/>
                    <a:pt x="2962" y="10428"/>
                    <a:pt x="2962" y="8570"/>
                  </a:cubicBezTo>
                  <a:lnTo>
                    <a:pt x="2962" y="5986"/>
                  </a:lnTo>
                  <a:lnTo>
                    <a:pt x="3308" y="5986"/>
                  </a:lnTo>
                  <a:cubicBezTo>
                    <a:pt x="4222" y="5986"/>
                    <a:pt x="5041" y="5640"/>
                    <a:pt x="5703" y="5009"/>
                  </a:cubicBezTo>
                  <a:cubicBezTo>
                    <a:pt x="5955" y="4757"/>
                    <a:pt x="6175" y="4442"/>
                    <a:pt x="6333" y="4127"/>
                  </a:cubicBezTo>
                  <a:close/>
                  <a:moveTo>
                    <a:pt x="2962" y="0"/>
                  </a:moveTo>
                  <a:cubicBezTo>
                    <a:pt x="1733" y="0"/>
                    <a:pt x="693" y="977"/>
                    <a:pt x="693" y="2237"/>
                  </a:cubicBezTo>
                  <a:cubicBezTo>
                    <a:pt x="693" y="3277"/>
                    <a:pt x="1418" y="4159"/>
                    <a:pt x="2395" y="4411"/>
                  </a:cubicBezTo>
                  <a:cubicBezTo>
                    <a:pt x="2332" y="4694"/>
                    <a:pt x="2237" y="4946"/>
                    <a:pt x="2237" y="5230"/>
                  </a:cubicBezTo>
                  <a:cubicBezTo>
                    <a:pt x="1355" y="5230"/>
                    <a:pt x="630" y="6018"/>
                    <a:pt x="756" y="6931"/>
                  </a:cubicBezTo>
                  <a:cubicBezTo>
                    <a:pt x="284" y="7215"/>
                    <a:pt x="0" y="7687"/>
                    <a:pt x="0" y="8223"/>
                  </a:cubicBezTo>
                  <a:cubicBezTo>
                    <a:pt x="0" y="9042"/>
                    <a:pt x="662" y="9735"/>
                    <a:pt x="1513" y="9735"/>
                  </a:cubicBezTo>
                  <a:cubicBezTo>
                    <a:pt x="1828" y="9735"/>
                    <a:pt x="2080" y="9641"/>
                    <a:pt x="2332" y="9452"/>
                  </a:cubicBezTo>
                  <a:cubicBezTo>
                    <a:pt x="2710" y="11310"/>
                    <a:pt x="4379" y="12728"/>
                    <a:pt x="6396" y="12728"/>
                  </a:cubicBezTo>
                  <a:cubicBezTo>
                    <a:pt x="8381" y="12728"/>
                    <a:pt x="10050" y="11310"/>
                    <a:pt x="10428" y="9452"/>
                  </a:cubicBezTo>
                  <a:cubicBezTo>
                    <a:pt x="10680" y="9609"/>
                    <a:pt x="10964" y="9735"/>
                    <a:pt x="11279" y="9735"/>
                  </a:cubicBezTo>
                  <a:cubicBezTo>
                    <a:pt x="12098" y="9735"/>
                    <a:pt x="12760" y="9042"/>
                    <a:pt x="12760" y="8223"/>
                  </a:cubicBezTo>
                  <a:cubicBezTo>
                    <a:pt x="12728" y="7687"/>
                    <a:pt x="12413" y="7152"/>
                    <a:pt x="11941" y="6931"/>
                  </a:cubicBezTo>
                  <a:cubicBezTo>
                    <a:pt x="12035" y="6018"/>
                    <a:pt x="11342" y="5230"/>
                    <a:pt x="10428" y="5230"/>
                  </a:cubicBezTo>
                  <a:cubicBezTo>
                    <a:pt x="10397" y="4946"/>
                    <a:pt x="10365" y="4694"/>
                    <a:pt x="10271" y="4411"/>
                  </a:cubicBezTo>
                  <a:cubicBezTo>
                    <a:pt x="11248" y="4159"/>
                    <a:pt x="11972" y="3277"/>
                    <a:pt x="11972" y="2237"/>
                  </a:cubicBezTo>
                  <a:cubicBezTo>
                    <a:pt x="11972" y="1008"/>
                    <a:pt x="10996" y="0"/>
                    <a:pt x="9735" y="0"/>
                  </a:cubicBezTo>
                  <a:cubicBezTo>
                    <a:pt x="8664" y="0"/>
                    <a:pt x="7814" y="693"/>
                    <a:pt x="7530" y="1638"/>
                  </a:cubicBezTo>
                  <a:cubicBezTo>
                    <a:pt x="7120" y="1544"/>
                    <a:pt x="6742" y="1481"/>
                    <a:pt x="6333" y="1481"/>
                  </a:cubicBezTo>
                  <a:cubicBezTo>
                    <a:pt x="5955" y="1481"/>
                    <a:pt x="5514" y="1575"/>
                    <a:pt x="5167" y="1638"/>
                  </a:cubicBezTo>
                  <a:cubicBezTo>
                    <a:pt x="4915" y="693"/>
                    <a:pt x="4033" y="0"/>
                    <a:pt x="2962" y="0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B2E85"/>
                </a:solidFill>
              </a:endParaRPr>
            </a:p>
          </p:txBody>
        </p:sp>
      </p:grpSp>
      <p:grpSp>
        <p:nvGrpSpPr>
          <p:cNvPr id="533" name="Google Shape;533;p3"/>
          <p:cNvGrpSpPr/>
          <p:nvPr/>
        </p:nvGrpSpPr>
        <p:grpSpPr>
          <a:xfrm>
            <a:off x="7157258" y="170993"/>
            <a:ext cx="1591883" cy="1092452"/>
            <a:chOff x="5013475" y="1252000"/>
            <a:chExt cx="913825" cy="627125"/>
          </a:xfrm>
        </p:grpSpPr>
        <p:sp>
          <p:nvSpPr>
            <p:cNvPr id="534" name="Google Shape;534;p3"/>
            <p:cNvSpPr/>
            <p:nvPr/>
          </p:nvSpPr>
          <p:spPr>
            <a:xfrm>
              <a:off x="5165875" y="1300325"/>
              <a:ext cx="165150" cy="184800"/>
            </a:xfrm>
            <a:custGeom>
              <a:rect b="b" l="l" r="r" t="t"/>
              <a:pathLst>
                <a:path extrusionOk="0" h="7392" w="6606">
                  <a:moveTo>
                    <a:pt x="3281" y="6892"/>
                  </a:moveTo>
                  <a:cubicBezTo>
                    <a:pt x="3430" y="7137"/>
                    <a:pt x="3600" y="7392"/>
                    <a:pt x="3802" y="7381"/>
                  </a:cubicBezTo>
                  <a:cubicBezTo>
                    <a:pt x="4003" y="7381"/>
                    <a:pt x="4248" y="7211"/>
                    <a:pt x="4492" y="7041"/>
                  </a:cubicBezTo>
                  <a:cubicBezTo>
                    <a:pt x="4747" y="6871"/>
                    <a:pt x="4959" y="6722"/>
                    <a:pt x="5204" y="6564"/>
                  </a:cubicBezTo>
                  <a:cubicBezTo>
                    <a:pt x="5544" y="6330"/>
                    <a:pt x="5915" y="6096"/>
                    <a:pt x="6255" y="5852"/>
                  </a:cubicBezTo>
                  <a:cubicBezTo>
                    <a:pt x="6467" y="5693"/>
                    <a:pt x="6605" y="5565"/>
                    <a:pt x="6521" y="5353"/>
                  </a:cubicBezTo>
                  <a:cubicBezTo>
                    <a:pt x="6478" y="5236"/>
                    <a:pt x="3420" y="563"/>
                    <a:pt x="3313" y="425"/>
                  </a:cubicBezTo>
                  <a:cubicBezTo>
                    <a:pt x="3196" y="266"/>
                    <a:pt x="3090" y="128"/>
                    <a:pt x="2963" y="75"/>
                  </a:cubicBezTo>
                  <a:cubicBezTo>
                    <a:pt x="2783" y="1"/>
                    <a:pt x="2506" y="171"/>
                    <a:pt x="2252" y="341"/>
                  </a:cubicBezTo>
                  <a:cubicBezTo>
                    <a:pt x="1731" y="691"/>
                    <a:pt x="1275" y="1020"/>
                    <a:pt x="744" y="1349"/>
                  </a:cubicBezTo>
                  <a:cubicBezTo>
                    <a:pt x="456" y="1519"/>
                    <a:pt x="0" y="1721"/>
                    <a:pt x="53" y="1986"/>
                  </a:cubicBezTo>
                  <a:cubicBezTo>
                    <a:pt x="64" y="2050"/>
                    <a:pt x="117" y="2114"/>
                    <a:pt x="159" y="2188"/>
                  </a:cubicBezTo>
                  <a:cubicBezTo>
                    <a:pt x="287" y="2358"/>
                    <a:pt x="3186" y="6733"/>
                    <a:pt x="3281" y="6892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181275" y="1317325"/>
              <a:ext cx="134600" cy="150825"/>
            </a:xfrm>
            <a:custGeom>
              <a:rect b="b" l="l" r="r" t="t"/>
              <a:pathLst>
                <a:path extrusionOk="0" h="6033" w="5384">
                  <a:moveTo>
                    <a:pt x="2676" y="5629"/>
                  </a:moveTo>
                  <a:cubicBezTo>
                    <a:pt x="2793" y="5830"/>
                    <a:pt x="2931" y="6032"/>
                    <a:pt x="3101" y="6021"/>
                  </a:cubicBezTo>
                  <a:cubicBezTo>
                    <a:pt x="3260" y="6021"/>
                    <a:pt x="3462" y="5884"/>
                    <a:pt x="3663" y="5745"/>
                  </a:cubicBezTo>
                  <a:cubicBezTo>
                    <a:pt x="3876" y="5607"/>
                    <a:pt x="4046" y="5480"/>
                    <a:pt x="4237" y="5353"/>
                  </a:cubicBezTo>
                  <a:cubicBezTo>
                    <a:pt x="4524" y="5172"/>
                    <a:pt x="4821" y="4980"/>
                    <a:pt x="5097" y="4779"/>
                  </a:cubicBezTo>
                  <a:cubicBezTo>
                    <a:pt x="5267" y="4652"/>
                    <a:pt x="5384" y="4534"/>
                    <a:pt x="5310" y="4365"/>
                  </a:cubicBezTo>
                  <a:cubicBezTo>
                    <a:pt x="5278" y="4269"/>
                    <a:pt x="2782" y="468"/>
                    <a:pt x="2697" y="350"/>
                  </a:cubicBezTo>
                  <a:cubicBezTo>
                    <a:pt x="2601" y="223"/>
                    <a:pt x="2517" y="107"/>
                    <a:pt x="2421" y="64"/>
                  </a:cubicBezTo>
                  <a:cubicBezTo>
                    <a:pt x="2262" y="0"/>
                    <a:pt x="2039" y="138"/>
                    <a:pt x="1827" y="287"/>
                  </a:cubicBezTo>
                  <a:cubicBezTo>
                    <a:pt x="1412" y="563"/>
                    <a:pt x="1030" y="839"/>
                    <a:pt x="605" y="1105"/>
                  </a:cubicBezTo>
                  <a:cubicBezTo>
                    <a:pt x="371" y="1242"/>
                    <a:pt x="0" y="1412"/>
                    <a:pt x="43" y="1625"/>
                  </a:cubicBezTo>
                  <a:cubicBezTo>
                    <a:pt x="53" y="1678"/>
                    <a:pt x="95" y="1731"/>
                    <a:pt x="128" y="1784"/>
                  </a:cubicBezTo>
                  <a:cubicBezTo>
                    <a:pt x="234" y="1933"/>
                    <a:pt x="2591" y="5490"/>
                    <a:pt x="2676" y="5629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224800" y="1310675"/>
              <a:ext cx="30300" cy="21000"/>
            </a:xfrm>
            <a:custGeom>
              <a:rect b="b" l="l" r="r" t="t"/>
              <a:pathLst>
                <a:path extrusionOk="0" h="840" w="1212">
                  <a:moveTo>
                    <a:pt x="723" y="11"/>
                  </a:moveTo>
                  <a:lnTo>
                    <a:pt x="1211" y="734"/>
                  </a:lnTo>
                  <a:cubicBezTo>
                    <a:pt x="733" y="840"/>
                    <a:pt x="245" y="776"/>
                    <a:pt x="1" y="468"/>
                  </a:cubicBezTo>
                  <a:cubicBezTo>
                    <a:pt x="234" y="309"/>
                    <a:pt x="478" y="149"/>
                    <a:pt x="723" y="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174375" y="1343600"/>
              <a:ext cx="22850" cy="31625"/>
            </a:xfrm>
            <a:custGeom>
              <a:rect b="b" l="l" r="r" t="t"/>
              <a:pathLst>
                <a:path extrusionOk="0" h="1265" w="914">
                  <a:moveTo>
                    <a:pt x="574" y="139"/>
                  </a:moveTo>
                  <a:cubicBezTo>
                    <a:pt x="637" y="96"/>
                    <a:pt x="701" y="43"/>
                    <a:pt x="765" y="0"/>
                  </a:cubicBezTo>
                  <a:cubicBezTo>
                    <a:pt x="807" y="106"/>
                    <a:pt x="839" y="234"/>
                    <a:pt x="860" y="372"/>
                  </a:cubicBezTo>
                  <a:cubicBezTo>
                    <a:pt x="913" y="733"/>
                    <a:pt x="743" y="1041"/>
                    <a:pt x="478" y="1264"/>
                  </a:cubicBezTo>
                  <a:cubicBezTo>
                    <a:pt x="319" y="1020"/>
                    <a:pt x="159" y="765"/>
                    <a:pt x="0" y="521"/>
                  </a:cubicBezTo>
                  <a:cubicBezTo>
                    <a:pt x="201" y="404"/>
                    <a:pt x="382" y="276"/>
                    <a:pt x="574" y="139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245775" y="1455625"/>
              <a:ext cx="26025" cy="17825"/>
            </a:xfrm>
            <a:custGeom>
              <a:rect b="b" l="l" r="r" t="t"/>
              <a:pathLst>
                <a:path extrusionOk="0" h="713" w="1041">
                  <a:moveTo>
                    <a:pt x="659" y="564"/>
                  </a:moveTo>
                  <a:cubicBezTo>
                    <a:pt x="585" y="617"/>
                    <a:pt x="500" y="670"/>
                    <a:pt x="425" y="713"/>
                  </a:cubicBezTo>
                  <a:cubicBezTo>
                    <a:pt x="372" y="606"/>
                    <a:pt x="309" y="510"/>
                    <a:pt x="245" y="415"/>
                  </a:cubicBezTo>
                  <a:cubicBezTo>
                    <a:pt x="170" y="319"/>
                    <a:pt x="85" y="224"/>
                    <a:pt x="0" y="128"/>
                  </a:cubicBezTo>
                  <a:cubicBezTo>
                    <a:pt x="394" y="1"/>
                    <a:pt x="797" y="22"/>
                    <a:pt x="1041" y="319"/>
                  </a:cubicBezTo>
                  <a:cubicBezTo>
                    <a:pt x="998" y="362"/>
                    <a:pt x="956" y="415"/>
                    <a:pt x="925" y="458"/>
                  </a:cubicBezTo>
                  <a:cubicBezTo>
                    <a:pt x="829" y="479"/>
                    <a:pt x="744" y="510"/>
                    <a:pt x="659" y="564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304175" y="1417675"/>
              <a:ext cx="17825" cy="26300"/>
            </a:xfrm>
            <a:custGeom>
              <a:rect b="b" l="l" r="r" t="t"/>
              <a:pathLst>
                <a:path extrusionOk="0" h="1052" w="713">
                  <a:moveTo>
                    <a:pt x="531" y="298"/>
                  </a:moveTo>
                  <a:cubicBezTo>
                    <a:pt x="585" y="414"/>
                    <a:pt x="649" y="531"/>
                    <a:pt x="712" y="648"/>
                  </a:cubicBezTo>
                  <a:cubicBezTo>
                    <a:pt x="659" y="669"/>
                    <a:pt x="616" y="701"/>
                    <a:pt x="564" y="723"/>
                  </a:cubicBezTo>
                  <a:cubicBezTo>
                    <a:pt x="383" y="818"/>
                    <a:pt x="224" y="935"/>
                    <a:pt x="64" y="1051"/>
                  </a:cubicBezTo>
                  <a:cubicBezTo>
                    <a:pt x="1" y="850"/>
                    <a:pt x="33" y="584"/>
                    <a:pt x="181" y="277"/>
                  </a:cubicBezTo>
                  <a:cubicBezTo>
                    <a:pt x="224" y="170"/>
                    <a:pt x="298" y="74"/>
                    <a:pt x="373" y="1"/>
                  </a:cubicBezTo>
                  <a:cubicBezTo>
                    <a:pt x="425" y="96"/>
                    <a:pt x="479" y="192"/>
                    <a:pt x="531" y="298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251350" y="1332200"/>
              <a:ext cx="13300" cy="15125"/>
            </a:xfrm>
            <a:custGeom>
              <a:rect b="b" l="l" r="r" t="t"/>
              <a:pathLst>
                <a:path extrusionOk="0" h="605" w="532">
                  <a:moveTo>
                    <a:pt x="86" y="255"/>
                  </a:moveTo>
                  <a:cubicBezTo>
                    <a:pt x="149" y="393"/>
                    <a:pt x="298" y="605"/>
                    <a:pt x="404" y="552"/>
                  </a:cubicBezTo>
                  <a:cubicBezTo>
                    <a:pt x="532" y="499"/>
                    <a:pt x="436" y="361"/>
                    <a:pt x="372" y="244"/>
                  </a:cubicBezTo>
                  <a:cubicBezTo>
                    <a:pt x="308" y="138"/>
                    <a:pt x="223" y="0"/>
                    <a:pt x="117" y="64"/>
                  </a:cubicBezTo>
                  <a:cubicBezTo>
                    <a:pt x="1" y="116"/>
                    <a:pt x="53" y="191"/>
                    <a:pt x="86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260900" y="1348125"/>
              <a:ext cx="10125" cy="11950"/>
            </a:xfrm>
            <a:custGeom>
              <a:rect b="b" l="l" r="r" t="t"/>
              <a:pathLst>
                <a:path extrusionOk="0" h="478" w="405">
                  <a:moveTo>
                    <a:pt x="32" y="287"/>
                  </a:moveTo>
                  <a:cubicBezTo>
                    <a:pt x="75" y="393"/>
                    <a:pt x="160" y="478"/>
                    <a:pt x="256" y="425"/>
                  </a:cubicBezTo>
                  <a:cubicBezTo>
                    <a:pt x="405" y="340"/>
                    <a:pt x="202" y="0"/>
                    <a:pt x="65" y="95"/>
                  </a:cubicBezTo>
                  <a:cubicBezTo>
                    <a:pt x="11" y="128"/>
                    <a:pt x="1" y="202"/>
                    <a:pt x="32" y="2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235425" y="1438375"/>
              <a:ext cx="13025" cy="14625"/>
            </a:xfrm>
            <a:custGeom>
              <a:rect b="b" l="l" r="r" t="t"/>
              <a:pathLst>
                <a:path extrusionOk="0" h="585" w="521">
                  <a:moveTo>
                    <a:pt x="499" y="532"/>
                  </a:moveTo>
                  <a:cubicBezTo>
                    <a:pt x="520" y="415"/>
                    <a:pt x="244" y="1"/>
                    <a:pt x="117" y="107"/>
                  </a:cubicBezTo>
                  <a:cubicBezTo>
                    <a:pt x="1" y="181"/>
                    <a:pt x="255" y="542"/>
                    <a:pt x="393" y="574"/>
                  </a:cubicBezTo>
                  <a:cubicBezTo>
                    <a:pt x="425" y="584"/>
                    <a:pt x="447" y="584"/>
                    <a:pt x="499" y="5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285875" y="1439450"/>
              <a:ext cx="10100" cy="13025"/>
            </a:xfrm>
            <a:custGeom>
              <a:rect b="b" l="l" r="r" t="t"/>
              <a:pathLst>
                <a:path extrusionOk="0" h="521" w="404">
                  <a:moveTo>
                    <a:pt x="393" y="202"/>
                  </a:moveTo>
                  <a:cubicBezTo>
                    <a:pt x="382" y="0"/>
                    <a:pt x="0" y="234"/>
                    <a:pt x="10" y="350"/>
                  </a:cubicBezTo>
                  <a:cubicBezTo>
                    <a:pt x="21" y="520"/>
                    <a:pt x="404" y="383"/>
                    <a:pt x="393" y="2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229575" y="1426700"/>
              <a:ext cx="9600" cy="10900"/>
            </a:xfrm>
            <a:custGeom>
              <a:rect b="b" l="l" r="r" t="t"/>
              <a:pathLst>
                <a:path extrusionOk="0" h="436" w="384">
                  <a:moveTo>
                    <a:pt x="245" y="383"/>
                  </a:moveTo>
                  <a:cubicBezTo>
                    <a:pt x="383" y="298"/>
                    <a:pt x="160" y="1"/>
                    <a:pt x="54" y="86"/>
                  </a:cubicBezTo>
                  <a:cubicBezTo>
                    <a:pt x="1" y="117"/>
                    <a:pt x="11" y="159"/>
                    <a:pt x="43" y="234"/>
                  </a:cubicBezTo>
                  <a:cubicBezTo>
                    <a:pt x="86" y="340"/>
                    <a:pt x="160" y="436"/>
                    <a:pt x="245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196400" y="1340950"/>
              <a:ext cx="91075" cy="99300"/>
            </a:xfrm>
            <a:custGeom>
              <a:rect b="b" l="l" r="r" t="t"/>
              <a:pathLst>
                <a:path extrusionOk="0" h="3972" w="3643">
                  <a:moveTo>
                    <a:pt x="3271" y="1550"/>
                  </a:moveTo>
                  <a:cubicBezTo>
                    <a:pt x="2740" y="0"/>
                    <a:pt x="0" y="1668"/>
                    <a:pt x="1126" y="2974"/>
                  </a:cubicBezTo>
                  <a:cubicBezTo>
                    <a:pt x="1986" y="3972"/>
                    <a:pt x="3643" y="2623"/>
                    <a:pt x="3271" y="155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291425" y="1252000"/>
              <a:ext cx="101725" cy="177900"/>
            </a:xfrm>
            <a:custGeom>
              <a:rect b="b" l="l" r="r" t="t"/>
              <a:pathLst>
                <a:path extrusionOk="0" h="7116" w="4069">
                  <a:moveTo>
                    <a:pt x="4015" y="1020"/>
                  </a:moveTo>
                  <a:cubicBezTo>
                    <a:pt x="4057" y="733"/>
                    <a:pt x="4068" y="436"/>
                    <a:pt x="3909" y="309"/>
                  </a:cubicBezTo>
                  <a:cubicBezTo>
                    <a:pt x="3750" y="192"/>
                    <a:pt x="3441" y="171"/>
                    <a:pt x="3155" y="150"/>
                  </a:cubicBezTo>
                  <a:cubicBezTo>
                    <a:pt x="2847" y="128"/>
                    <a:pt x="2582" y="117"/>
                    <a:pt x="2306" y="96"/>
                  </a:cubicBezTo>
                  <a:cubicBezTo>
                    <a:pt x="1891" y="65"/>
                    <a:pt x="1456" y="22"/>
                    <a:pt x="1031" y="11"/>
                  </a:cubicBezTo>
                  <a:cubicBezTo>
                    <a:pt x="765" y="1"/>
                    <a:pt x="574" y="22"/>
                    <a:pt x="511" y="245"/>
                  </a:cubicBezTo>
                  <a:cubicBezTo>
                    <a:pt x="479" y="362"/>
                    <a:pt x="12" y="5927"/>
                    <a:pt x="12" y="6097"/>
                  </a:cubicBezTo>
                  <a:cubicBezTo>
                    <a:pt x="1" y="6288"/>
                    <a:pt x="1" y="6468"/>
                    <a:pt x="64" y="6585"/>
                  </a:cubicBezTo>
                  <a:cubicBezTo>
                    <a:pt x="171" y="6765"/>
                    <a:pt x="489" y="6797"/>
                    <a:pt x="798" y="6819"/>
                  </a:cubicBezTo>
                  <a:cubicBezTo>
                    <a:pt x="1414" y="6861"/>
                    <a:pt x="1987" y="6882"/>
                    <a:pt x="2603" y="6956"/>
                  </a:cubicBezTo>
                  <a:cubicBezTo>
                    <a:pt x="2932" y="6989"/>
                    <a:pt x="3410" y="7116"/>
                    <a:pt x="3537" y="6871"/>
                  </a:cubicBezTo>
                  <a:cubicBezTo>
                    <a:pt x="3569" y="6819"/>
                    <a:pt x="3569" y="6734"/>
                    <a:pt x="3580" y="6649"/>
                  </a:cubicBezTo>
                  <a:cubicBezTo>
                    <a:pt x="3590" y="6436"/>
                    <a:pt x="3994" y="1212"/>
                    <a:pt x="4015" y="102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300725" y="1268200"/>
              <a:ext cx="83125" cy="144975"/>
            </a:xfrm>
            <a:custGeom>
              <a:rect b="b" l="l" r="r" t="t"/>
              <a:pathLst>
                <a:path extrusionOk="0" h="5799" w="3325">
                  <a:moveTo>
                    <a:pt x="3282" y="829"/>
                  </a:moveTo>
                  <a:cubicBezTo>
                    <a:pt x="3303" y="595"/>
                    <a:pt x="3324" y="351"/>
                    <a:pt x="3187" y="255"/>
                  </a:cubicBezTo>
                  <a:cubicBezTo>
                    <a:pt x="3059" y="149"/>
                    <a:pt x="2815" y="139"/>
                    <a:pt x="2571" y="118"/>
                  </a:cubicBezTo>
                  <a:cubicBezTo>
                    <a:pt x="2326" y="107"/>
                    <a:pt x="2114" y="96"/>
                    <a:pt x="1880" y="75"/>
                  </a:cubicBezTo>
                  <a:cubicBezTo>
                    <a:pt x="1540" y="54"/>
                    <a:pt x="1179" y="11"/>
                    <a:pt x="839" y="0"/>
                  </a:cubicBezTo>
                  <a:cubicBezTo>
                    <a:pt x="627" y="0"/>
                    <a:pt x="468" y="11"/>
                    <a:pt x="426" y="191"/>
                  </a:cubicBezTo>
                  <a:cubicBezTo>
                    <a:pt x="393" y="287"/>
                    <a:pt x="11" y="4822"/>
                    <a:pt x="11" y="4970"/>
                  </a:cubicBezTo>
                  <a:cubicBezTo>
                    <a:pt x="1" y="5130"/>
                    <a:pt x="1" y="5279"/>
                    <a:pt x="54" y="5364"/>
                  </a:cubicBezTo>
                  <a:cubicBezTo>
                    <a:pt x="139" y="5512"/>
                    <a:pt x="393" y="5533"/>
                    <a:pt x="648" y="5555"/>
                  </a:cubicBezTo>
                  <a:cubicBezTo>
                    <a:pt x="1158" y="5597"/>
                    <a:pt x="1625" y="5607"/>
                    <a:pt x="2125" y="5671"/>
                  </a:cubicBezTo>
                  <a:cubicBezTo>
                    <a:pt x="2390" y="5703"/>
                    <a:pt x="2783" y="5799"/>
                    <a:pt x="2889" y="5597"/>
                  </a:cubicBezTo>
                  <a:cubicBezTo>
                    <a:pt x="2911" y="5555"/>
                    <a:pt x="2911" y="5491"/>
                    <a:pt x="2921" y="5416"/>
                  </a:cubicBezTo>
                  <a:cubicBezTo>
                    <a:pt x="2921" y="5246"/>
                    <a:pt x="3261" y="977"/>
                    <a:pt x="3282" y="829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296200" y="1386350"/>
              <a:ext cx="21275" cy="23925"/>
            </a:xfrm>
            <a:custGeom>
              <a:rect b="b" l="l" r="r" t="t"/>
              <a:pathLst>
                <a:path extrusionOk="0" h="957" w="851">
                  <a:moveTo>
                    <a:pt x="1" y="871"/>
                  </a:moveTo>
                  <a:lnTo>
                    <a:pt x="65" y="0"/>
                  </a:lnTo>
                  <a:cubicBezTo>
                    <a:pt x="500" y="202"/>
                    <a:pt x="850" y="553"/>
                    <a:pt x="850" y="956"/>
                  </a:cubicBezTo>
                  <a:cubicBezTo>
                    <a:pt x="564" y="935"/>
                    <a:pt x="288" y="903"/>
                    <a:pt x="1" y="88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355150" y="1392200"/>
              <a:ext cx="24975" cy="22050"/>
            </a:xfrm>
            <a:custGeom>
              <a:rect b="b" l="l" r="r" t="t"/>
              <a:pathLst>
                <a:path extrusionOk="0" h="882" w="999">
                  <a:moveTo>
                    <a:pt x="245" y="828"/>
                  </a:moveTo>
                  <a:cubicBezTo>
                    <a:pt x="160" y="828"/>
                    <a:pt x="85" y="817"/>
                    <a:pt x="0" y="817"/>
                  </a:cubicBezTo>
                  <a:cubicBezTo>
                    <a:pt x="33" y="711"/>
                    <a:pt x="85" y="595"/>
                    <a:pt x="160" y="467"/>
                  </a:cubicBezTo>
                  <a:cubicBezTo>
                    <a:pt x="340" y="149"/>
                    <a:pt x="659" y="10"/>
                    <a:pt x="999" y="0"/>
                  </a:cubicBezTo>
                  <a:cubicBezTo>
                    <a:pt x="977" y="286"/>
                    <a:pt x="956" y="584"/>
                    <a:pt x="925" y="881"/>
                  </a:cubicBezTo>
                  <a:cubicBezTo>
                    <a:pt x="701" y="850"/>
                    <a:pt x="479" y="828"/>
                    <a:pt x="245" y="828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367350" y="1269000"/>
              <a:ext cx="18375" cy="20725"/>
            </a:xfrm>
            <a:custGeom>
              <a:rect b="b" l="l" r="r" t="t"/>
              <a:pathLst>
                <a:path extrusionOk="0" h="829" w="735">
                  <a:moveTo>
                    <a:pt x="458" y="75"/>
                  </a:moveTo>
                  <a:cubicBezTo>
                    <a:pt x="553" y="86"/>
                    <a:pt x="638" y="96"/>
                    <a:pt x="734" y="107"/>
                  </a:cubicBezTo>
                  <a:cubicBezTo>
                    <a:pt x="713" y="223"/>
                    <a:pt x="692" y="340"/>
                    <a:pt x="692" y="447"/>
                  </a:cubicBezTo>
                  <a:cubicBezTo>
                    <a:pt x="692" y="574"/>
                    <a:pt x="702" y="702"/>
                    <a:pt x="702" y="829"/>
                  </a:cubicBezTo>
                  <a:cubicBezTo>
                    <a:pt x="319" y="680"/>
                    <a:pt x="12" y="425"/>
                    <a:pt x="1" y="32"/>
                  </a:cubicBezTo>
                  <a:cubicBezTo>
                    <a:pt x="65" y="32"/>
                    <a:pt x="128" y="22"/>
                    <a:pt x="192" y="1"/>
                  </a:cubicBezTo>
                  <a:cubicBezTo>
                    <a:pt x="267" y="43"/>
                    <a:pt x="362" y="64"/>
                    <a:pt x="458" y="75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306300" y="1262350"/>
              <a:ext cx="22325" cy="18075"/>
            </a:xfrm>
            <a:custGeom>
              <a:rect b="b" l="l" r="r" t="t"/>
              <a:pathLst>
                <a:path extrusionOk="0" h="723" w="893">
                  <a:moveTo>
                    <a:pt x="54" y="394"/>
                  </a:moveTo>
                  <a:cubicBezTo>
                    <a:pt x="85" y="267"/>
                    <a:pt x="107" y="139"/>
                    <a:pt x="128" y="1"/>
                  </a:cubicBezTo>
                  <a:cubicBezTo>
                    <a:pt x="192" y="12"/>
                    <a:pt x="245" y="22"/>
                    <a:pt x="298" y="33"/>
                  </a:cubicBezTo>
                  <a:cubicBezTo>
                    <a:pt x="489" y="64"/>
                    <a:pt x="691" y="75"/>
                    <a:pt x="892" y="86"/>
                  </a:cubicBezTo>
                  <a:cubicBezTo>
                    <a:pt x="808" y="277"/>
                    <a:pt x="638" y="468"/>
                    <a:pt x="319" y="628"/>
                  </a:cubicBezTo>
                  <a:cubicBezTo>
                    <a:pt x="213" y="680"/>
                    <a:pt x="107" y="713"/>
                    <a:pt x="0" y="723"/>
                  </a:cubicBezTo>
                  <a:cubicBezTo>
                    <a:pt x="22" y="606"/>
                    <a:pt x="33" y="500"/>
                    <a:pt x="54" y="394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298325" y="1368025"/>
              <a:ext cx="7750" cy="15700"/>
            </a:xfrm>
            <a:custGeom>
              <a:rect b="b" l="l" r="r" t="t"/>
              <a:pathLst>
                <a:path extrusionOk="0" h="628" w="310">
                  <a:moveTo>
                    <a:pt x="256" y="467"/>
                  </a:moveTo>
                  <a:cubicBezTo>
                    <a:pt x="298" y="319"/>
                    <a:pt x="309" y="64"/>
                    <a:pt x="203" y="33"/>
                  </a:cubicBezTo>
                  <a:cubicBezTo>
                    <a:pt x="54" y="0"/>
                    <a:pt x="54" y="170"/>
                    <a:pt x="33" y="298"/>
                  </a:cubicBezTo>
                  <a:cubicBezTo>
                    <a:pt x="12" y="425"/>
                    <a:pt x="1" y="574"/>
                    <a:pt x="118" y="595"/>
                  </a:cubicBezTo>
                  <a:cubicBezTo>
                    <a:pt x="246" y="627"/>
                    <a:pt x="246" y="531"/>
                    <a:pt x="256" y="4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301000" y="1354750"/>
              <a:ext cx="8500" cy="10100"/>
            </a:xfrm>
            <a:custGeom>
              <a:rect b="b" l="l" r="r" t="t"/>
              <a:pathLst>
                <a:path extrusionOk="0" h="404" w="340">
                  <a:moveTo>
                    <a:pt x="308" y="266"/>
                  </a:moveTo>
                  <a:cubicBezTo>
                    <a:pt x="340" y="149"/>
                    <a:pt x="319" y="33"/>
                    <a:pt x="224" y="22"/>
                  </a:cubicBezTo>
                  <a:cubicBezTo>
                    <a:pt x="54" y="0"/>
                    <a:pt x="0" y="383"/>
                    <a:pt x="170" y="394"/>
                  </a:cubicBezTo>
                  <a:cubicBezTo>
                    <a:pt x="234" y="404"/>
                    <a:pt x="276" y="361"/>
                    <a:pt x="308" y="2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375600" y="1293675"/>
              <a:ext cx="8525" cy="14900"/>
            </a:xfrm>
            <a:custGeom>
              <a:rect b="b" l="l" r="r" t="t"/>
              <a:pathLst>
                <a:path extrusionOk="0" h="596" w="341">
                  <a:moveTo>
                    <a:pt x="138" y="12"/>
                  </a:moveTo>
                  <a:cubicBezTo>
                    <a:pt x="43" y="97"/>
                    <a:pt x="1" y="585"/>
                    <a:pt x="170" y="585"/>
                  </a:cubicBezTo>
                  <a:cubicBezTo>
                    <a:pt x="308" y="595"/>
                    <a:pt x="340" y="161"/>
                    <a:pt x="244" y="43"/>
                  </a:cubicBezTo>
                  <a:cubicBezTo>
                    <a:pt x="223" y="12"/>
                    <a:pt x="202" y="1"/>
                    <a:pt x="13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334175" y="1266600"/>
              <a:ext cx="14900" cy="9050"/>
            </a:xfrm>
            <a:custGeom>
              <a:rect b="b" l="l" r="r" t="t"/>
              <a:pathLst>
                <a:path extrusionOk="0" h="362" w="596">
                  <a:moveTo>
                    <a:pt x="107" y="139"/>
                  </a:moveTo>
                  <a:cubicBezTo>
                    <a:pt x="1" y="309"/>
                    <a:pt x="436" y="362"/>
                    <a:pt x="500" y="267"/>
                  </a:cubicBezTo>
                  <a:cubicBezTo>
                    <a:pt x="596" y="128"/>
                    <a:pt x="213" y="1"/>
                    <a:pt x="10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374800" y="1313075"/>
              <a:ext cx="6925" cy="9575"/>
            </a:xfrm>
            <a:custGeom>
              <a:rect b="b" l="l" r="r" t="t"/>
              <a:pathLst>
                <a:path extrusionOk="0" h="383" w="277">
                  <a:moveTo>
                    <a:pt x="160" y="22"/>
                  </a:moveTo>
                  <a:cubicBezTo>
                    <a:pt x="11" y="0"/>
                    <a:pt x="0" y="383"/>
                    <a:pt x="139" y="383"/>
                  </a:cubicBezTo>
                  <a:cubicBezTo>
                    <a:pt x="202" y="383"/>
                    <a:pt x="213" y="340"/>
                    <a:pt x="234" y="266"/>
                  </a:cubicBezTo>
                  <a:cubicBezTo>
                    <a:pt x="266" y="159"/>
                    <a:pt x="276" y="43"/>
                    <a:pt x="16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297275" y="1304050"/>
              <a:ext cx="79675" cy="75950"/>
            </a:xfrm>
            <a:custGeom>
              <a:rect b="b" l="l" r="r" t="t"/>
              <a:pathLst>
                <a:path extrusionOk="0" h="3038" w="3187">
                  <a:moveTo>
                    <a:pt x="531" y="1115"/>
                  </a:moveTo>
                  <a:cubicBezTo>
                    <a:pt x="0" y="2676"/>
                    <a:pt x="3186" y="3038"/>
                    <a:pt x="3101" y="1317"/>
                  </a:cubicBezTo>
                  <a:cubicBezTo>
                    <a:pt x="3049" y="0"/>
                    <a:pt x="903" y="43"/>
                    <a:pt x="531" y="1115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082225" y="1373600"/>
              <a:ext cx="583025" cy="404100"/>
            </a:xfrm>
            <a:custGeom>
              <a:rect b="b" l="l" r="r" t="t"/>
              <a:pathLst>
                <a:path extrusionOk="0" h="16164" w="23321">
                  <a:moveTo>
                    <a:pt x="21081" y="223"/>
                  </a:moveTo>
                  <a:cubicBezTo>
                    <a:pt x="21452" y="287"/>
                    <a:pt x="21951" y="436"/>
                    <a:pt x="22206" y="648"/>
                  </a:cubicBezTo>
                  <a:cubicBezTo>
                    <a:pt x="22992" y="1296"/>
                    <a:pt x="22928" y="2921"/>
                    <a:pt x="22950" y="4004"/>
                  </a:cubicBezTo>
                  <a:cubicBezTo>
                    <a:pt x="22971" y="5342"/>
                    <a:pt x="22917" y="6563"/>
                    <a:pt x="22939" y="7774"/>
                  </a:cubicBezTo>
                  <a:cubicBezTo>
                    <a:pt x="22960" y="9037"/>
                    <a:pt x="23056" y="10238"/>
                    <a:pt x="23183" y="11406"/>
                  </a:cubicBezTo>
                  <a:cubicBezTo>
                    <a:pt x="23236" y="11968"/>
                    <a:pt x="23311" y="12563"/>
                    <a:pt x="23311" y="13232"/>
                  </a:cubicBezTo>
                  <a:cubicBezTo>
                    <a:pt x="23321" y="13837"/>
                    <a:pt x="23289" y="14623"/>
                    <a:pt x="22939" y="15186"/>
                  </a:cubicBezTo>
                  <a:cubicBezTo>
                    <a:pt x="22599" y="15760"/>
                    <a:pt x="21888" y="16004"/>
                    <a:pt x="21112" y="16078"/>
                  </a:cubicBezTo>
                  <a:cubicBezTo>
                    <a:pt x="20337" y="16163"/>
                    <a:pt x="19466" y="16163"/>
                    <a:pt x="18733" y="16142"/>
                  </a:cubicBezTo>
                  <a:cubicBezTo>
                    <a:pt x="17066" y="16110"/>
                    <a:pt x="15389" y="16015"/>
                    <a:pt x="13838" y="16004"/>
                  </a:cubicBezTo>
                  <a:cubicBezTo>
                    <a:pt x="12182" y="15982"/>
                    <a:pt x="10546" y="15994"/>
                    <a:pt x="8911" y="16004"/>
                  </a:cubicBezTo>
                  <a:cubicBezTo>
                    <a:pt x="7349" y="16015"/>
                    <a:pt x="5789" y="16015"/>
                    <a:pt x="4196" y="16004"/>
                  </a:cubicBezTo>
                  <a:cubicBezTo>
                    <a:pt x="3378" y="15994"/>
                    <a:pt x="2518" y="16036"/>
                    <a:pt x="1657" y="15749"/>
                  </a:cubicBezTo>
                  <a:cubicBezTo>
                    <a:pt x="787" y="15473"/>
                    <a:pt x="362" y="15005"/>
                    <a:pt x="182" y="14337"/>
                  </a:cubicBezTo>
                  <a:cubicBezTo>
                    <a:pt x="12" y="13678"/>
                    <a:pt x="1" y="12956"/>
                    <a:pt x="12" y="12171"/>
                  </a:cubicBezTo>
                  <a:cubicBezTo>
                    <a:pt x="43" y="9929"/>
                    <a:pt x="128" y="7647"/>
                    <a:pt x="128" y="5374"/>
                  </a:cubicBezTo>
                  <a:cubicBezTo>
                    <a:pt x="118" y="4291"/>
                    <a:pt x="75" y="3165"/>
                    <a:pt x="182" y="1965"/>
                  </a:cubicBezTo>
                  <a:cubicBezTo>
                    <a:pt x="213" y="1540"/>
                    <a:pt x="298" y="871"/>
                    <a:pt x="606" y="563"/>
                  </a:cubicBezTo>
                  <a:cubicBezTo>
                    <a:pt x="819" y="362"/>
                    <a:pt x="1286" y="223"/>
                    <a:pt x="1647" y="160"/>
                  </a:cubicBezTo>
                  <a:cubicBezTo>
                    <a:pt x="2008" y="86"/>
                    <a:pt x="2464" y="64"/>
                    <a:pt x="2847" y="43"/>
                  </a:cubicBezTo>
                  <a:cubicBezTo>
                    <a:pt x="3707" y="1"/>
                    <a:pt x="4673" y="117"/>
                    <a:pt x="5502" y="138"/>
                  </a:cubicBezTo>
                  <a:cubicBezTo>
                    <a:pt x="6362" y="160"/>
                    <a:pt x="7254" y="202"/>
                    <a:pt x="8146" y="234"/>
                  </a:cubicBezTo>
                  <a:cubicBezTo>
                    <a:pt x="9017" y="266"/>
                    <a:pt x="9898" y="256"/>
                    <a:pt x="10726" y="244"/>
                  </a:cubicBezTo>
                  <a:cubicBezTo>
                    <a:pt x="12415" y="223"/>
                    <a:pt x="14157" y="244"/>
                    <a:pt x="15866" y="202"/>
                  </a:cubicBezTo>
                  <a:cubicBezTo>
                    <a:pt x="17098" y="181"/>
                    <a:pt x="18426" y="138"/>
                    <a:pt x="19710" y="149"/>
                  </a:cubicBezTo>
                  <a:cubicBezTo>
                    <a:pt x="20167" y="149"/>
                    <a:pt x="20613" y="149"/>
                    <a:pt x="21081" y="223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5513650" y="1377850"/>
              <a:ext cx="1625" cy="275"/>
            </a:xfrm>
            <a:custGeom>
              <a:rect b="b" l="l" r="r" t="t"/>
              <a:pathLst>
                <a:path extrusionOk="0" h="11" w="65">
                  <a:moveTo>
                    <a:pt x="1" y="1"/>
                  </a:moveTo>
                  <a:lnTo>
                    <a:pt x="1" y="11"/>
                  </a:lnTo>
                  <a:cubicBezTo>
                    <a:pt x="22" y="1"/>
                    <a:pt x="43" y="1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283750" y="1379450"/>
              <a:ext cx="1600" cy="25"/>
            </a:xfrm>
            <a:custGeom>
              <a:rect b="b" l="l" r="r" t="t"/>
              <a:pathLst>
                <a:path extrusionOk="0" h="1" w="64">
                  <a:moveTo>
                    <a:pt x="0" y="0"/>
                  </a:move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56A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283225" y="1379450"/>
              <a:ext cx="550" cy="25"/>
            </a:xfrm>
            <a:custGeom>
              <a:rect b="b" l="l" r="r" t="t"/>
              <a:pathLst>
                <a:path extrusionOk="0" h="1" w="22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F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286400" y="1379450"/>
              <a:ext cx="2925" cy="275"/>
            </a:xfrm>
            <a:custGeom>
              <a:rect b="b" l="l" r="r" t="t"/>
              <a:pathLst>
                <a:path extrusionOk="0" h="11" w="117">
                  <a:moveTo>
                    <a:pt x="0" y="0"/>
                  </a:moveTo>
                  <a:cubicBezTo>
                    <a:pt x="43" y="0"/>
                    <a:pt x="74" y="0"/>
                    <a:pt x="117" y="1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56A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340800" y="1379700"/>
              <a:ext cx="6150" cy="25"/>
            </a:xfrm>
            <a:custGeom>
              <a:rect b="b" l="l" r="r" t="t"/>
              <a:pathLst>
                <a:path extrusionOk="0" h="1" w="246">
                  <a:moveTo>
                    <a:pt x="128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28" y="0"/>
                  </a:lnTo>
                  <a:close/>
                  <a:moveTo>
                    <a:pt x="246" y="0"/>
                  </a:moveTo>
                  <a:lnTo>
                    <a:pt x="235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87BF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5085150" y="1519100"/>
              <a:ext cx="570825" cy="59475"/>
            </a:xfrm>
            <a:custGeom>
              <a:rect b="b" l="l" r="r" t="t"/>
              <a:pathLst>
                <a:path extrusionOk="0" h="2379" w="22833">
                  <a:moveTo>
                    <a:pt x="1" y="0"/>
                  </a:moveTo>
                  <a:lnTo>
                    <a:pt x="1" y="223"/>
                  </a:lnTo>
                  <a:cubicBezTo>
                    <a:pt x="11" y="149"/>
                    <a:pt x="11" y="74"/>
                    <a:pt x="11" y="0"/>
                  </a:cubicBezTo>
                  <a:close/>
                  <a:moveTo>
                    <a:pt x="22822" y="2155"/>
                  </a:moveTo>
                  <a:cubicBezTo>
                    <a:pt x="22833" y="2230"/>
                    <a:pt x="22833" y="2304"/>
                    <a:pt x="22833" y="2379"/>
                  </a:cubicBezTo>
                  <a:lnTo>
                    <a:pt x="22833" y="2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082500" y="1374400"/>
              <a:ext cx="581700" cy="403025"/>
            </a:xfrm>
            <a:custGeom>
              <a:rect b="b" l="l" r="r" t="t"/>
              <a:pathLst>
                <a:path extrusionOk="0" h="16121" w="23268">
                  <a:moveTo>
                    <a:pt x="3420" y="1699"/>
                  </a:moveTo>
                  <a:lnTo>
                    <a:pt x="3420" y="3632"/>
                  </a:lnTo>
                  <a:lnTo>
                    <a:pt x="1360" y="3632"/>
                  </a:lnTo>
                  <a:lnTo>
                    <a:pt x="1360" y="1699"/>
                  </a:lnTo>
                  <a:close/>
                  <a:moveTo>
                    <a:pt x="5724" y="1699"/>
                  </a:moveTo>
                  <a:lnTo>
                    <a:pt x="5724" y="3632"/>
                  </a:lnTo>
                  <a:lnTo>
                    <a:pt x="3664" y="3632"/>
                  </a:lnTo>
                  <a:lnTo>
                    <a:pt x="3664" y="1699"/>
                  </a:lnTo>
                  <a:close/>
                  <a:moveTo>
                    <a:pt x="8029" y="1699"/>
                  </a:moveTo>
                  <a:lnTo>
                    <a:pt x="8029" y="3632"/>
                  </a:lnTo>
                  <a:lnTo>
                    <a:pt x="5969" y="3632"/>
                  </a:lnTo>
                  <a:lnTo>
                    <a:pt x="5969" y="1699"/>
                  </a:lnTo>
                  <a:close/>
                  <a:moveTo>
                    <a:pt x="10333" y="1699"/>
                  </a:moveTo>
                  <a:lnTo>
                    <a:pt x="10333" y="3632"/>
                  </a:lnTo>
                  <a:lnTo>
                    <a:pt x="8273" y="3632"/>
                  </a:lnTo>
                  <a:lnTo>
                    <a:pt x="8273" y="1699"/>
                  </a:lnTo>
                  <a:close/>
                  <a:moveTo>
                    <a:pt x="12638" y="1699"/>
                  </a:moveTo>
                  <a:lnTo>
                    <a:pt x="12638" y="3632"/>
                  </a:lnTo>
                  <a:lnTo>
                    <a:pt x="10578" y="3632"/>
                  </a:lnTo>
                  <a:lnTo>
                    <a:pt x="10578" y="1699"/>
                  </a:lnTo>
                  <a:close/>
                  <a:moveTo>
                    <a:pt x="14942" y="1699"/>
                  </a:moveTo>
                  <a:lnTo>
                    <a:pt x="14942" y="3632"/>
                  </a:lnTo>
                  <a:lnTo>
                    <a:pt x="12882" y="3632"/>
                  </a:lnTo>
                  <a:lnTo>
                    <a:pt x="12882" y="1699"/>
                  </a:lnTo>
                  <a:close/>
                  <a:moveTo>
                    <a:pt x="17247" y="1699"/>
                  </a:moveTo>
                  <a:lnTo>
                    <a:pt x="17247" y="3632"/>
                  </a:lnTo>
                  <a:lnTo>
                    <a:pt x="15186" y="3632"/>
                  </a:lnTo>
                  <a:lnTo>
                    <a:pt x="15186" y="1699"/>
                  </a:lnTo>
                  <a:close/>
                  <a:moveTo>
                    <a:pt x="19519" y="1699"/>
                  </a:moveTo>
                  <a:lnTo>
                    <a:pt x="19519" y="3632"/>
                  </a:lnTo>
                  <a:lnTo>
                    <a:pt x="17490" y="3632"/>
                  </a:lnTo>
                  <a:lnTo>
                    <a:pt x="17490" y="1699"/>
                  </a:lnTo>
                  <a:close/>
                  <a:moveTo>
                    <a:pt x="21823" y="1699"/>
                  </a:moveTo>
                  <a:lnTo>
                    <a:pt x="21823" y="3632"/>
                  </a:lnTo>
                  <a:lnTo>
                    <a:pt x="19763" y="3632"/>
                  </a:lnTo>
                  <a:lnTo>
                    <a:pt x="19763" y="1699"/>
                  </a:lnTo>
                  <a:close/>
                  <a:moveTo>
                    <a:pt x="3420" y="3855"/>
                  </a:moveTo>
                  <a:lnTo>
                    <a:pt x="3420" y="5788"/>
                  </a:lnTo>
                  <a:lnTo>
                    <a:pt x="1360" y="5788"/>
                  </a:lnTo>
                  <a:lnTo>
                    <a:pt x="1360" y="3855"/>
                  </a:lnTo>
                  <a:close/>
                  <a:moveTo>
                    <a:pt x="5724" y="3855"/>
                  </a:moveTo>
                  <a:lnTo>
                    <a:pt x="5724" y="5788"/>
                  </a:lnTo>
                  <a:lnTo>
                    <a:pt x="3664" y="5788"/>
                  </a:lnTo>
                  <a:lnTo>
                    <a:pt x="3664" y="3855"/>
                  </a:lnTo>
                  <a:close/>
                  <a:moveTo>
                    <a:pt x="8029" y="3855"/>
                  </a:moveTo>
                  <a:lnTo>
                    <a:pt x="8029" y="5788"/>
                  </a:lnTo>
                  <a:lnTo>
                    <a:pt x="5969" y="5788"/>
                  </a:lnTo>
                  <a:lnTo>
                    <a:pt x="5969" y="3855"/>
                  </a:lnTo>
                  <a:close/>
                  <a:moveTo>
                    <a:pt x="10333" y="3855"/>
                  </a:moveTo>
                  <a:lnTo>
                    <a:pt x="10333" y="5788"/>
                  </a:lnTo>
                  <a:lnTo>
                    <a:pt x="8273" y="5788"/>
                  </a:lnTo>
                  <a:lnTo>
                    <a:pt x="8273" y="3855"/>
                  </a:lnTo>
                  <a:close/>
                  <a:moveTo>
                    <a:pt x="12638" y="3855"/>
                  </a:moveTo>
                  <a:lnTo>
                    <a:pt x="12638" y="5788"/>
                  </a:lnTo>
                  <a:lnTo>
                    <a:pt x="10578" y="5788"/>
                  </a:lnTo>
                  <a:lnTo>
                    <a:pt x="10578" y="3855"/>
                  </a:lnTo>
                  <a:close/>
                  <a:moveTo>
                    <a:pt x="14942" y="3855"/>
                  </a:moveTo>
                  <a:lnTo>
                    <a:pt x="14942" y="5788"/>
                  </a:lnTo>
                  <a:lnTo>
                    <a:pt x="12882" y="5788"/>
                  </a:lnTo>
                  <a:lnTo>
                    <a:pt x="12882" y="3855"/>
                  </a:lnTo>
                  <a:close/>
                  <a:moveTo>
                    <a:pt x="17247" y="3855"/>
                  </a:moveTo>
                  <a:lnTo>
                    <a:pt x="17247" y="5788"/>
                  </a:lnTo>
                  <a:lnTo>
                    <a:pt x="15186" y="5788"/>
                  </a:lnTo>
                  <a:lnTo>
                    <a:pt x="15186" y="3855"/>
                  </a:lnTo>
                  <a:close/>
                  <a:moveTo>
                    <a:pt x="19519" y="3855"/>
                  </a:moveTo>
                  <a:lnTo>
                    <a:pt x="19519" y="5788"/>
                  </a:lnTo>
                  <a:lnTo>
                    <a:pt x="17490" y="5788"/>
                  </a:lnTo>
                  <a:lnTo>
                    <a:pt x="17490" y="3855"/>
                  </a:lnTo>
                  <a:close/>
                  <a:moveTo>
                    <a:pt x="21823" y="3855"/>
                  </a:moveTo>
                  <a:lnTo>
                    <a:pt x="21823" y="5788"/>
                  </a:lnTo>
                  <a:lnTo>
                    <a:pt x="19763" y="5788"/>
                  </a:lnTo>
                  <a:lnTo>
                    <a:pt x="19763" y="3855"/>
                  </a:lnTo>
                  <a:close/>
                  <a:moveTo>
                    <a:pt x="3420" y="6011"/>
                  </a:moveTo>
                  <a:lnTo>
                    <a:pt x="3420" y="7943"/>
                  </a:lnTo>
                  <a:lnTo>
                    <a:pt x="1360" y="7943"/>
                  </a:lnTo>
                  <a:lnTo>
                    <a:pt x="1360" y="6011"/>
                  </a:lnTo>
                  <a:close/>
                  <a:moveTo>
                    <a:pt x="5724" y="6011"/>
                  </a:moveTo>
                  <a:lnTo>
                    <a:pt x="5724" y="7943"/>
                  </a:lnTo>
                  <a:lnTo>
                    <a:pt x="3664" y="7943"/>
                  </a:lnTo>
                  <a:lnTo>
                    <a:pt x="3664" y="6011"/>
                  </a:lnTo>
                  <a:close/>
                  <a:moveTo>
                    <a:pt x="8029" y="6011"/>
                  </a:moveTo>
                  <a:lnTo>
                    <a:pt x="8029" y="7943"/>
                  </a:lnTo>
                  <a:lnTo>
                    <a:pt x="5969" y="7943"/>
                  </a:lnTo>
                  <a:lnTo>
                    <a:pt x="5969" y="6011"/>
                  </a:lnTo>
                  <a:close/>
                  <a:moveTo>
                    <a:pt x="10333" y="6011"/>
                  </a:moveTo>
                  <a:lnTo>
                    <a:pt x="10333" y="7943"/>
                  </a:lnTo>
                  <a:lnTo>
                    <a:pt x="8273" y="7943"/>
                  </a:lnTo>
                  <a:lnTo>
                    <a:pt x="8273" y="6011"/>
                  </a:lnTo>
                  <a:close/>
                  <a:moveTo>
                    <a:pt x="12638" y="6011"/>
                  </a:moveTo>
                  <a:lnTo>
                    <a:pt x="12638" y="7943"/>
                  </a:lnTo>
                  <a:lnTo>
                    <a:pt x="10578" y="7943"/>
                  </a:lnTo>
                  <a:lnTo>
                    <a:pt x="10578" y="6011"/>
                  </a:lnTo>
                  <a:close/>
                  <a:moveTo>
                    <a:pt x="14942" y="6011"/>
                  </a:moveTo>
                  <a:lnTo>
                    <a:pt x="14942" y="7943"/>
                  </a:lnTo>
                  <a:lnTo>
                    <a:pt x="12882" y="7943"/>
                  </a:lnTo>
                  <a:lnTo>
                    <a:pt x="12882" y="6011"/>
                  </a:lnTo>
                  <a:close/>
                  <a:moveTo>
                    <a:pt x="17247" y="6011"/>
                  </a:moveTo>
                  <a:lnTo>
                    <a:pt x="17247" y="7943"/>
                  </a:lnTo>
                  <a:lnTo>
                    <a:pt x="15186" y="7943"/>
                  </a:lnTo>
                  <a:lnTo>
                    <a:pt x="15186" y="6011"/>
                  </a:lnTo>
                  <a:close/>
                  <a:moveTo>
                    <a:pt x="19519" y="6011"/>
                  </a:moveTo>
                  <a:lnTo>
                    <a:pt x="19519" y="7943"/>
                  </a:lnTo>
                  <a:lnTo>
                    <a:pt x="17490" y="7943"/>
                  </a:lnTo>
                  <a:lnTo>
                    <a:pt x="17490" y="6011"/>
                  </a:lnTo>
                  <a:close/>
                  <a:moveTo>
                    <a:pt x="21823" y="6011"/>
                  </a:moveTo>
                  <a:lnTo>
                    <a:pt x="21823" y="7943"/>
                  </a:lnTo>
                  <a:lnTo>
                    <a:pt x="19763" y="7943"/>
                  </a:lnTo>
                  <a:lnTo>
                    <a:pt x="19763" y="6011"/>
                  </a:lnTo>
                  <a:close/>
                  <a:moveTo>
                    <a:pt x="3420" y="8167"/>
                  </a:moveTo>
                  <a:lnTo>
                    <a:pt x="3420" y="10100"/>
                  </a:lnTo>
                  <a:lnTo>
                    <a:pt x="1360" y="10100"/>
                  </a:lnTo>
                  <a:lnTo>
                    <a:pt x="1360" y="8167"/>
                  </a:lnTo>
                  <a:close/>
                  <a:moveTo>
                    <a:pt x="5724" y="8167"/>
                  </a:moveTo>
                  <a:lnTo>
                    <a:pt x="5724" y="10100"/>
                  </a:lnTo>
                  <a:lnTo>
                    <a:pt x="3664" y="10100"/>
                  </a:lnTo>
                  <a:lnTo>
                    <a:pt x="3664" y="8167"/>
                  </a:lnTo>
                  <a:close/>
                  <a:moveTo>
                    <a:pt x="8029" y="8167"/>
                  </a:moveTo>
                  <a:lnTo>
                    <a:pt x="8029" y="10100"/>
                  </a:lnTo>
                  <a:lnTo>
                    <a:pt x="5969" y="10100"/>
                  </a:lnTo>
                  <a:lnTo>
                    <a:pt x="5969" y="8167"/>
                  </a:lnTo>
                  <a:close/>
                  <a:moveTo>
                    <a:pt x="10333" y="8167"/>
                  </a:moveTo>
                  <a:lnTo>
                    <a:pt x="10333" y="10100"/>
                  </a:lnTo>
                  <a:lnTo>
                    <a:pt x="8273" y="10100"/>
                  </a:lnTo>
                  <a:lnTo>
                    <a:pt x="8273" y="8167"/>
                  </a:lnTo>
                  <a:close/>
                  <a:moveTo>
                    <a:pt x="12638" y="8167"/>
                  </a:moveTo>
                  <a:lnTo>
                    <a:pt x="12638" y="10100"/>
                  </a:lnTo>
                  <a:lnTo>
                    <a:pt x="10578" y="10100"/>
                  </a:lnTo>
                  <a:lnTo>
                    <a:pt x="10578" y="8167"/>
                  </a:lnTo>
                  <a:close/>
                  <a:moveTo>
                    <a:pt x="14942" y="8167"/>
                  </a:moveTo>
                  <a:lnTo>
                    <a:pt x="14942" y="10100"/>
                  </a:lnTo>
                  <a:lnTo>
                    <a:pt x="12882" y="10100"/>
                  </a:lnTo>
                  <a:lnTo>
                    <a:pt x="12882" y="8167"/>
                  </a:lnTo>
                  <a:close/>
                  <a:moveTo>
                    <a:pt x="17247" y="8167"/>
                  </a:moveTo>
                  <a:lnTo>
                    <a:pt x="17247" y="10100"/>
                  </a:lnTo>
                  <a:lnTo>
                    <a:pt x="15186" y="10100"/>
                  </a:lnTo>
                  <a:lnTo>
                    <a:pt x="15186" y="8167"/>
                  </a:lnTo>
                  <a:close/>
                  <a:moveTo>
                    <a:pt x="19519" y="8167"/>
                  </a:moveTo>
                  <a:lnTo>
                    <a:pt x="19519" y="10100"/>
                  </a:lnTo>
                  <a:lnTo>
                    <a:pt x="17490" y="10100"/>
                  </a:lnTo>
                  <a:lnTo>
                    <a:pt x="17490" y="8167"/>
                  </a:lnTo>
                  <a:close/>
                  <a:moveTo>
                    <a:pt x="21823" y="8167"/>
                  </a:moveTo>
                  <a:lnTo>
                    <a:pt x="21823" y="10100"/>
                  </a:lnTo>
                  <a:lnTo>
                    <a:pt x="19763" y="10100"/>
                  </a:lnTo>
                  <a:lnTo>
                    <a:pt x="19763" y="8167"/>
                  </a:lnTo>
                  <a:close/>
                  <a:moveTo>
                    <a:pt x="3420" y="10322"/>
                  </a:moveTo>
                  <a:lnTo>
                    <a:pt x="3420" y="12255"/>
                  </a:lnTo>
                  <a:lnTo>
                    <a:pt x="1360" y="12255"/>
                  </a:lnTo>
                  <a:lnTo>
                    <a:pt x="1360" y="10322"/>
                  </a:lnTo>
                  <a:close/>
                  <a:moveTo>
                    <a:pt x="5724" y="10322"/>
                  </a:moveTo>
                  <a:lnTo>
                    <a:pt x="5724" y="12255"/>
                  </a:lnTo>
                  <a:lnTo>
                    <a:pt x="3664" y="12255"/>
                  </a:lnTo>
                  <a:lnTo>
                    <a:pt x="3664" y="10322"/>
                  </a:lnTo>
                  <a:close/>
                  <a:moveTo>
                    <a:pt x="8029" y="10322"/>
                  </a:moveTo>
                  <a:lnTo>
                    <a:pt x="8029" y="12255"/>
                  </a:lnTo>
                  <a:lnTo>
                    <a:pt x="5969" y="12255"/>
                  </a:lnTo>
                  <a:lnTo>
                    <a:pt x="5969" y="10322"/>
                  </a:lnTo>
                  <a:close/>
                  <a:moveTo>
                    <a:pt x="10333" y="10322"/>
                  </a:moveTo>
                  <a:lnTo>
                    <a:pt x="10333" y="12255"/>
                  </a:lnTo>
                  <a:lnTo>
                    <a:pt x="8273" y="12255"/>
                  </a:lnTo>
                  <a:lnTo>
                    <a:pt x="8273" y="10322"/>
                  </a:lnTo>
                  <a:close/>
                  <a:moveTo>
                    <a:pt x="12638" y="10322"/>
                  </a:moveTo>
                  <a:lnTo>
                    <a:pt x="12638" y="12255"/>
                  </a:lnTo>
                  <a:lnTo>
                    <a:pt x="10578" y="12255"/>
                  </a:lnTo>
                  <a:lnTo>
                    <a:pt x="10578" y="10322"/>
                  </a:lnTo>
                  <a:close/>
                  <a:moveTo>
                    <a:pt x="14942" y="10322"/>
                  </a:moveTo>
                  <a:lnTo>
                    <a:pt x="14942" y="12255"/>
                  </a:lnTo>
                  <a:lnTo>
                    <a:pt x="12882" y="12255"/>
                  </a:lnTo>
                  <a:lnTo>
                    <a:pt x="12882" y="10322"/>
                  </a:lnTo>
                  <a:close/>
                  <a:moveTo>
                    <a:pt x="17247" y="10322"/>
                  </a:moveTo>
                  <a:lnTo>
                    <a:pt x="17247" y="12255"/>
                  </a:lnTo>
                  <a:lnTo>
                    <a:pt x="15186" y="12255"/>
                  </a:lnTo>
                  <a:lnTo>
                    <a:pt x="15186" y="10322"/>
                  </a:lnTo>
                  <a:close/>
                  <a:moveTo>
                    <a:pt x="19519" y="10322"/>
                  </a:moveTo>
                  <a:lnTo>
                    <a:pt x="19519" y="12255"/>
                  </a:lnTo>
                  <a:lnTo>
                    <a:pt x="17490" y="12255"/>
                  </a:lnTo>
                  <a:lnTo>
                    <a:pt x="17490" y="10322"/>
                  </a:lnTo>
                  <a:close/>
                  <a:moveTo>
                    <a:pt x="21823" y="10322"/>
                  </a:moveTo>
                  <a:lnTo>
                    <a:pt x="21823" y="12255"/>
                  </a:lnTo>
                  <a:lnTo>
                    <a:pt x="19763" y="12255"/>
                  </a:lnTo>
                  <a:lnTo>
                    <a:pt x="19763" y="10322"/>
                  </a:lnTo>
                  <a:close/>
                  <a:moveTo>
                    <a:pt x="3420" y="12478"/>
                  </a:moveTo>
                  <a:lnTo>
                    <a:pt x="3420" y="14379"/>
                  </a:lnTo>
                  <a:lnTo>
                    <a:pt x="1360" y="14379"/>
                  </a:lnTo>
                  <a:lnTo>
                    <a:pt x="1360" y="12478"/>
                  </a:lnTo>
                  <a:close/>
                  <a:moveTo>
                    <a:pt x="5724" y="12478"/>
                  </a:moveTo>
                  <a:lnTo>
                    <a:pt x="5724" y="14379"/>
                  </a:lnTo>
                  <a:lnTo>
                    <a:pt x="3664" y="14379"/>
                  </a:lnTo>
                  <a:lnTo>
                    <a:pt x="3664" y="12478"/>
                  </a:lnTo>
                  <a:close/>
                  <a:moveTo>
                    <a:pt x="8029" y="12478"/>
                  </a:moveTo>
                  <a:lnTo>
                    <a:pt x="8029" y="14379"/>
                  </a:lnTo>
                  <a:lnTo>
                    <a:pt x="5969" y="14379"/>
                  </a:lnTo>
                  <a:lnTo>
                    <a:pt x="5969" y="12478"/>
                  </a:lnTo>
                  <a:close/>
                  <a:moveTo>
                    <a:pt x="10333" y="12478"/>
                  </a:moveTo>
                  <a:lnTo>
                    <a:pt x="10333" y="14379"/>
                  </a:lnTo>
                  <a:lnTo>
                    <a:pt x="8273" y="14379"/>
                  </a:lnTo>
                  <a:lnTo>
                    <a:pt x="8273" y="12478"/>
                  </a:lnTo>
                  <a:close/>
                  <a:moveTo>
                    <a:pt x="12638" y="12478"/>
                  </a:moveTo>
                  <a:lnTo>
                    <a:pt x="12638" y="14379"/>
                  </a:lnTo>
                  <a:lnTo>
                    <a:pt x="10578" y="14379"/>
                  </a:lnTo>
                  <a:lnTo>
                    <a:pt x="10578" y="12478"/>
                  </a:lnTo>
                  <a:close/>
                  <a:moveTo>
                    <a:pt x="14942" y="12478"/>
                  </a:moveTo>
                  <a:lnTo>
                    <a:pt x="14942" y="14379"/>
                  </a:lnTo>
                  <a:lnTo>
                    <a:pt x="12882" y="14379"/>
                  </a:lnTo>
                  <a:lnTo>
                    <a:pt x="12882" y="12478"/>
                  </a:lnTo>
                  <a:close/>
                  <a:moveTo>
                    <a:pt x="17247" y="12478"/>
                  </a:moveTo>
                  <a:lnTo>
                    <a:pt x="17247" y="14379"/>
                  </a:lnTo>
                  <a:lnTo>
                    <a:pt x="15186" y="14379"/>
                  </a:lnTo>
                  <a:lnTo>
                    <a:pt x="15186" y="12478"/>
                  </a:lnTo>
                  <a:close/>
                  <a:moveTo>
                    <a:pt x="19519" y="12478"/>
                  </a:moveTo>
                  <a:lnTo>
                    <a:pt x="19519" y="14379"/>
                  </a:lnTo>
                  <a:lnTo>
                    <a:pt x="17490" y="14379"/>
                  </a:lnTo>
                  <a:lnTo>
                    <a:pt x="17490" y="12478"/>
                  </a:lnTo>
                  <a:close/>
                  <a:moveTo>
                    <a:pt x="21823" y="12478"/>
                  </a:moveTo>
                  <a:lnTo>
                    <a:pt x="21823" y="14379"/>
                  </a:lnTo>
                  <a:lnTo>
                    <a:pt x="19763" y="14379"/>
                  </a:lnTo>
                  <a:lnTo>
                    <a:pt x="19763" y="12478"/>
                  </a:lnTo>
                  <a:close/>
                  <a:moveTo>
                    <a:pt x="3420" y="0"/>
                  </a:moveTo>
                  <a:lnTo>
                    <a:pt x="3420" y="1477"/>
                  </a:lnTo>
                  <a:lnTo>
                    <a:pt x="1360" y="1477"/>
                  </a:lnTo>
                  <a:lnTo>
                    <a:pt x="1360" y="181"/>
                  </a:lnTo>
                  <a:cubicBezTo>
                    <a:pt x="1275" y="202"/>
                    <a:pt x="1190" y="234"/>
                    <a:pt x="1115" y="255"/>
                  </a:cubicBezTo>
                  <a:lnTo>
                    <a:pt x="1115" y="1477"/>
                  </a:lnTo>
                  <a:lnTo>
                    <a:pt x="223" y="1477"/>
                  </a:lnTo>
                  <a:cubicBezTo>
                    <a:pt x="213" y="1551"/>
                    <a:pt x="202" y="1636"/>
                    <a:pt x="192" y="1699"/>
                  </a:cubicBezTo>
                  <a:lnTo>
                    <a:pt x="1115" y="1699"/>
                  </a:lnTo>
                  <a:lnTo>
                    <a:pt x="1115" y="3632"/>
                  </a:lnTo>
                  <a:lnTo>
                    <a:pt x="96" y="3632"/>
                  </a:lnTo>
                  <a:lnTo>
                    <a:pt x="96" y="3855"/>
                  </a:lnTo>
                  <a:lnTo>
                    <a:pt x="1115" y="3855"/>
                  </a:lnTo>
                  <a:lnTo>
                    <a:pt x="1115" y="5788"/>
                  </a:lnTo>
                  <a:lnTo>
                    <a:pt x="117" y="5788"/>
                  </a:lnTo>
                  <a:cubicBezTo>
                    <a:pt x="117" y="5862"/>
                    <a:pt x="117" y="5937"/>
                    <a:pt x="107" y="6011"/>
                  </a:cubicBezTo>
                  <a:lnTo>
                    <a:pt x="1115" y="6011"/>
                  </a:lnTo>
                  <a:lnTo>
                    <a:pt x="1115" y="7943"/>
                  </a:lnTo>
                  <a:lnTo>
                    <a:pt x="86" y="7943"/>
                  </a:lnTo>
                  <a:lnTo>
                    <a:pt x="86" y="8167"/>
                  </a:lnTo>
                  <a:lnTo>
                    <a:pt x="1115" y="8167"/>
                  </a:lnTo>
                  <a:lnTo>
                    <a:pt x="1115" y="10100"/>
                  </a:lnTo>
                  <a:lnTo>
                    <a:pt x="43" y="10100"/>
                  </a:lnTo>
                  <a:cubicBezTo>
                    <a:pt x="43" y="10174"/>
                    <a:pt x="43" y="10248"/>
                    <a:pt x="32" y="10322"/>
                  </a:cubicBezTo>
                  <a:lnTo>
                    <a:pt x="1115" y="10322"/>
                  </a:lnTo>
                  <a:lnTo>
                    <a:pt x="1115" y="12255"/>
                  </a:lnTo>
                  <a:lnTo>
                    <a:pt x="1" y="12255"/>
                  </a:lnTo>
                  <a:lnTo>
                    <a:pt x="1" y="12478"/>
                  </a:lnTo>
                  <a:lnTo>
                    <a:pt x="1115" y="12478"/>
                  </a:lnTo>
                  <a:lnTo>
                    <a:pt x="1115" y="14379"/>
                  </a:lnTo>
                  <a:lnTo>
                    <a:pt x="192" y="14379"/>
                  </a:lnTo>
                  <a:cubicBezTo>
                    <a:pt x="213" y="14454"/>
                    <a:pt x="245" y="14527"/>
                    <a:pt x="277" y="14602"/>
                  </a:cubicBezTo>
                  <a:lnTo>
                    <a:pt x="1115" y="14602"/>
                  </a:lnTo>
                  <a:lnTo>
                    <a:pt x="1115" y="15494"/>
                  </a:lnTo>
                  <a:cubicBezTo>
                    <a:pt x="1190" y="15537"/>
                    <a:pt x="1264" y="15579"/>
                    <a:pt x="1360" y="15611"/>
                  </a:cubicBezTo>
                  <a:lnTo>
                    <a:pt x="1360" y="14602"/>
                  </a:lnTo>
                  <a:lnTo>
                    <a:pt x="3420" y="14602"/>
                  </a:lnTo>
                  <a:lnTo>
                    <a:pt x="3420" y="15972"/>
                  </a:lnTo>
                  <a:lnTo>
                    <a:pt x="3664" y="15972"/>
                  </a:lnTo>
                  <a:lnTo>
                    <a:pt x="3664" y="14602"/>
                  </a:lnTo>
                  <a:lnTo>
                    <a:pt x="5724" y="14602"/>
                  </a:lnTo>
                  <a:lnTo>
                    <a:pt x="5724" y="15983"/>
                  </a:lnTo>
                  <a:lnTo>
                    <a:pt x="5969" y="15983"/>
                  </a:lnTo>
                  <a:lnTo>
                    <a:pt x="5969" y="14602"/>
                  </a:lnTo>
                  <a:lnTo>
                    <a:pt x="8029" y="14602"/>
                  </a:lnTo>
                  <a:lnTo>
                    <a:pt x="8029" y="15972"/>
                  </a:lnTo>
                  <a:lnTo>
                    <a:pt x="8273" y="15972"/>
                  </a:lnTo>
                  <a:lnTo>
                    <a:pt x="8273" y="14602"/>
                  </a:lnTo>
                  <a:lnTo>
                    <a:pt x="10333" y="14602"/>
                  </a:lnTo>
                  <a:lnTo>
                    <a:pt x="10333" y="15962"/>
                  </a:lnTo>
                  <a:lnTo>
                    <a:pt x="10578" y="15962"/>
                  </a:lnTo>
                  <a:lnTo>
                    <a:pt x="10578" y="14602"/>
                  </a:lnTo>
                  <a:lnTo>
                    <a:pt x="12638" y="14602"/>
                  </a:lnTo>
                  <a:lnTo>
                    <a:pt x="12638" y="15962"/>
                  </a:lnTo>
                  <a:lnTo>
                    <a:pt x="12882" y="15962"/>
                  </a:lnTo>
                  <a:lnTo>
                    <a:pt x="12882" y="14602"/>
                  </a:lnTo>
                  <a:lnTo>
                    <a:pt x="14942" y="14602"/>
                  </a:lnTo>
                  <a:lnTo>
                    <a:pt x="14942" y="15993"/>
                  </a:lnTo>
                  <a:lnTo>
                    <a:pt x="15186" y="15993"/>
                  </a:lnTo>
                  <a:lnTo>
                    <a:pt x="15186" y="14602"/>
                  </a:lnTo>
                  <a:lnTo>
                    <a:pt x="17247" y="14602"/>
                  </a:lnTo>
                  <a:lnTo>
                    <a:pt x="17247" y="16068"/>
                  </a:lnTo>
                  <a:cubicBezTo>
                    <a:pt x="17289" y="16068"/>
                    <a:pt x="17332" y="16078"/>
                    <a:pt x="17374" y="16078"/>
                  </a:cubicBezTo>
                  <a:lnTo>
                    <a:pt x="17490" y="16078"/>
                  </a:lnTo>
                  <a:lnTo>
                    <a:pt x="17490" y="14602"/>
                  </a:lnTo>
                  <a:lnTo>
                    <a:pt x="19519" y="14602"/>
                  </a:lnTo>
                  <a:lnTo>
                    <a:pt x="19519" y="16120"/>
                  </a:lnTo>
                  <a:lnTo>
                    <a:pt x="19763" y="16120"/>
                  </a:lnTo>
                  <a:lnTo>
                    <a:pt x="19763" y="14602"/>
                  </a:lnTo>
                  <a:lnTo>
                    <a:pt x="21823" y="14602"/>
                  </a:lnTo>
                  <a:lnTo>
                    <a:pt x="21823" y="15919"/>
                  </a:lnTo>
                  <a:cubicBezTo>
                    <a:pt x="21908" y="15898"/>
                    <a:pt x="21983" y="15866"/>
                    <a:pt x="22068" y="15834"/>
                  </a:cubicBezTo>
                  <a:lnTo>
                    <a:pt x="22068" y="14602"/>
                  </a:lnTo>
                  <a:lnTo>
                    <a:pt x="23161" y="14602"/>
                  </a:lnTo>
                  <a:cubicBezTo>
                    <a:pt x="23182" y="14527"/>
                    <a:pt x="23204" y="14454"/>
                    <a:pt x="23215" y="14379"/>
                  </a:cubicBezTo>
                  <a:lnTo>
                    <a:pt x="22068" y="14379"/>
                  </a:lnTo>
                  <a:lnTo>
                    <a:pt x="22068" y="12478"/>
                  </a:lnTo>
                  <a:lnTo>
                    <a:pt x="23267" y="12478"/>
                  </a:lnTo>
                  <a:cubicBezTo>
                    <a:pt x="23267" y="12404"/>
                    <a:pt x="23257" y="12330"/>
                    <a:pt x="23257" y="12255"/>
                  </a:cubicBezTo>
                  <a:lnTo>
                    <a:pt x="22068" y="12255"/>
                  </a:lnTo>
                  <a:lnTo>
                    <a:pt x="22068" y="10322"/>
                  </a:lnTo>
                  <a:lnTo>
                    <a:pt x="23066" y="10322"/>
                  </a:lnTo>
                  <a:cubicBezTo>
                    <a:pt x="23066" y="10248"/>
                    <a:pt x="23055" y="10174"/>
                    <a:pt x="23055" y="10100"/>
                  </a:cubicBezTo>
                  <a:lnTo>
                    <a:pt x="22068" y="10100"/>
                  </a:lnTo>
                  <a:lnTo>
                    <a:pt x="22068" y="8167"/>
                  </a:lnTo>
                  <a:lnTo>
                    <a:pt x="22939" y="8167"/>
                  </a:lnTo>
                  <a:cubicBezTo>
                    <a:pt x="22939" y="8092"/>
                    <a:pt x="22939" y="8018"/>
                    <a:pt x="22928" y="7943"/>
                  </a:cubicBezTo>
                  <a:lnTo>
                    <a:pt x="22068" y="7943"/>
                  </a:lnTo>
                  <a:lnTo>
                    <a:pt x="22068" y="6011"/>
                  </a:lnTo>
                  <a:lnTo>
                    <a:pt x="22928" y="6011"/>
                  </a:lnTo>
                  <a:cubicBezTo>
                    <a:pt x="22939" y="5937"/>
                    <a:pt x="22939" y="5873"/>
                    <a:pt x="22939" y="5798"/>
                  </a:cubicBezTo>
                  <a:lnTo>
                    <a:pt x="22939" y="5788"/>
                  </a:lnTo>
                  <a:lnTo>
                    <a:pt x="22068" y="5788"/>
                  </a:lnTo>
                  <a:lnTo>
                    <a:pt x="22068" y="3855"/>
                  </a:lnTo>
                  <a:lnTo>
                    <a:pt x="22928" y="3855"/>
                  </a:lnTo>
                  <a:lnTo>
                    <a:pt x="22928" y="3632"/>
                  </a:lnTo>
                  <a:lnTo>
                    <a:pt x="22068" y="3632"/>
                  </a:lnTo>
                  <a:lnTo>
                    <a:pt x="22068" y="1699"/>
                  </a:lnTo>
                  <a:lnTo>
                    <a:pt x="22779" y="1699"/>
                  </a:lnTo>
                  <a:lnTo>
                    <a:pt x="22715" y="1477"/>
                  </a:lnTo>
                  <a:lnTo>
                    <a:pt x="22068" y="1477"/>
                  </a:lnTo>
                  <a:lnTo>
                    <a:pt x="22068" y="521"/>
                  </a:lnTo>
                  <a:cubicBezTo>
                    <a:pt x="22004" y="478"/>
                    <a:pt x="21940" y="446"/>
                    <a:pt x="21866" y="425"/>
                  </a:cubicBezTo>
                  <a:cubicBezTo>
                    <a:pt x="21855" y="415"/>
                    <a:pt x="21834" y="404"/>
                    <a:pt x="21823" y="404"/>
                  </a:cubicBezTo>
                  <a:lnTo>
                    <a:pt x="21823" y="1477"/>
                  </a:lnTo>
                  <a:lnTo>
                    <a:pt x="19763" y="1477"/>
                  </a:lnTo>
                  <a:lnTo>
                    <a:pt x="19763" y="117"/>
                  </a:lnTo>
                  <a:lnTo>
                    <a:pt x="19519" y="117"/>
                  </a:lnTo>
                  <a:lnTo>
                    <a:pt x="19519" y="1477"/>
                  </a:lnTo>
                  <a:lnTo>
                    <a:pt x="17490" y="1477"/>
                  </a:lnTo>
                  <a:lnTo>
                    <a:pt x="17490" y="139"/>
                  </a:lnTo>
                  <a:lnTo>
                    <a:pt x="17310" y="139"/>
                  </a:lnTo>
                  <a:cubicBezTo>
                    <a:pt x="17289" y="139"/>
                    <a:pt x="17268" y="139"/>
                    <a:pt x="17247" y="149"/>
                  </a:cubicBezTo>
                  <a:lnTo>
                    <a:pt x="17247" y="1477"/>
                  </a:lnTo>
                  <a:lnTo>
                    <a:pt x="15186" y="1477"/>
                  </a:lnTo>
                  <a:lnTo>
                    <a:pt x="15186" y="181"/>
                  </a:lnTo>
                  <a:cubicBezTo>
                    <a:pt x="15102" y="191"/>
                    <a:pt x="15027" y="191"/>
                    <a:pt x="14942" y="191"/>
                  </a:cubicBezTo>
                  <a:lnTo>
                    <a:pt x="14942" y="1477"/>
                  </a:lnTo>
                  <a:lnTo>
                    <a:pt x="12882" y="1477"/>
                  </a:lnTo>
                  <a:lnTo>
                    <a:pt x="12882" y="202"/>
                  </a:lnTo>
                  <a:lnTo>
                    <a:pt x="12638" y="202"/>
                  </a:lnTo>
                  <a:lnTo>
                    <a:pt x="12638" y="1477"/>
                  </a:lnTo>
                  <a:lnTo>
                    <a:pt x="10578" y="1477"/>
                  </a:lnTo>
                  <a:lnTo>
                    <a:pt x="10578" y="212"/>
                  </a:lnTo>
                  <a:lnTo>
                    <a:pt x="10333" y="212"/>
                  </a:lnTo>
                  <a:lnTo>
                    <a:pt x="10333" y="1477"/>
                  </a:lnTo>
                  <a:lnTo>
                    <a:pt x="8273" y="1477"/>
                  </a:lnTo>
                  <a:lnTo>
                    <a:pt x="8273" y="212"/>
                  </a:lnTo>
                  <a:cubicBezTo>
                    <a:pt x="8230" y="202"/>
                    <a:pt x="8199" y="202"/>
                    <a:pt x="8156" y="202"/>
                  </a:cubicBezTo>
                  <a:lnTo>
                    <a:pt x="8029" y="202"/>
                  </a:lnTo>
                  <a:lnTo>
                    <a:pt x="8029" y="1477"/>
                  </a:lnTo>
                  <a:lnTo>
                    <a:pt x="5969" y="1477"/>
                  </a:lnTo>
                  <a:lnTo>
                    <a:pt x="5969" y="117"/>
                  </a:lnTo>
                  <a:lnTo>
                    <a:pt x="5724" y="117"/>
                  </a:lnTo>
                  <a:lnTo>
                    <a:pt x="5724" y="1477"/>
                  </a:lnTo>
                  <a:lnTo>
                    <a:pt x="3664" y="1477"/>
                  </a:lnTo>
                  <a:lnTo>
                    <a:pt x="3664" y="11"/>
                  </a:lnTo>
                  <a:cubicBezTo>
                    <a:pt x="3579" y="0"/>
                    <a:pt x="3494" y="0"/>
                    <a:pt x="3420" y="0"/>
                  </a:cubicBezTo>
                  <a:close/>
                </a:path>
              </a:pathLst>
            </a:custGeom>
            <a:solidFill>
              <a:srgbClr val="B7A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5207550" y="1487225"/>
              <a:ext cx="431425" cy="272675"/>
            </a:xfrm>
            <a:custGeom>
              <a:rect b="b" l="l" r="r" t="t"/>
              <a:pathLst>
                <a:path extrusionOk="0" h="10907" w="17257">
                  <a:moveTo>
                    <a:pt x="16237" y="2177"/>
                  </a:moveTo>
                  <a:cubicBezTo>
                    <a:pt x="14506" y="4577"/>
                    <a:pt x="12276" y="6574"/>
                    <a:pt x="9600" y="8145"/>
                  </a:cubicBezTo>
                  <a:cubicBezTo>
                    <a:pt x="7625" y="9314"/>
                    <a:pt x="5416" y="10280"/>
                    <a:pt x="2655" y="10684"/>
                  </a:cubicBezTo>
                  <a:cubicBezTo>
                    <a:pt x="2251" y="10748"/>
                    <a:pt x="1742" y="10800"/>
                    <a:pt x="1211" y="10822"/>
                  </a:cubicBezTo>
                  <a:cubicBezTo>
                    <a:pt x="701" y="10843"/>
                    <a:pt x="11" y="10907"/>
                    <a:pt x="0" y="10450"/>
                  </a:cubicBezTo>
                  <a:cubicBezTo>
                    <a:pt x="0" y="10280"/>
                    <a:pt x="149" y="10099"/>
                    <a:pt x="415" y="10078"/>
                  </a:cubicBezTo>
                  <a:cubicBezTo>
                    <a:pt x="648" y="10057"/>
                    <a:pt x="935" y="10068"/>
                    <a:pt x="1147" y="10057"/>
                  </a:cubicBezTo>
                  <a:cubicBezTo>
                    <a:pt x="2676" y="9993"/>
                    <a:pt x="3908" y="9749"/>
                    <a:pt x="5076" y="9377"/>
                  </a:cubicBezTo>
                  <a:cubicBezTo>
                    <a:pt x="6616" y="8889"/>
                    <a:pt x="8039" y="8209"/>
                    <a:pt x="9314" y="7466"/>
                  </a:cubicBezTo>
                  <a:cubicBezTo>
                    <a:pt x="11894" y="5948"/>
                    <a:pt x="14018" y="4015"/>
                    <a:pt x="15707" y="1594"/>
                  </a:cubicBezTo>
                  <a:cubicBezTo>
                    <a:pt x="15526" y="1679"/>
                    <a:pt x="15356" y="1785"/>
                    <a:pt x="15143" y="1901"/>
                  </a:cubicBezTo>
                  <a:cubicBezTo>
                    <a:pt x="14963" y="2007"/>
                    <a:pt x="14761" y="2188"/>
                    <a:pt x="14517" y="2135"/>
                  </a:cubicBezTo>
                  <a:cubicBezTo>
                    <a:pt x="14390" y="2114"/>
                    <a:pt x="14272" y="1955"/>
                    <a:pt x="14284" y="1785"/>
                  </a:cubicBezTo>
                  <a:cubicBezTo>
                    <a:pt x="14294" y="1583"/>
                    <a:pt x="14570" y="1445"/>
                    <a:pt x="14815" y="1296"/>
                  </a:cubicBezTo>
                  <a:cubicBezTo>
                    <a:pt x="15218" y="1041"/>
                    <a:pt x="15674" y="765"/>
                    <a:pt x="16046" y="499"/>
                  </a:cubicBezTo>
                  <a:cubicBezTo>
                    <a:pt x="16237" y="351"/>
                    <a:pt x="16407" y="171"/>
                    <a:pt x="16651" y="65"/>
                  </a:cubicBezTo>
                  <a:cubicBezTo>
                    <a:pt x="16821" y="1"/>
                    <a:pt x="17087" y="86"/>
                    <a:pt x="17172" y="287"/>
                  </a:cubicBezTo>
                  <a:cubicBezTo>
                    <a:pt x="17257" y="468"/>
                    <a:pt x="17193" y="850"/>
                    <a:pt x="17151" y="1126"/>
                  </a:cubicBezTo>
                  <a:cubicBezTo>
                    <a:pt x="17108" y="1403"/>
                    <a:pt x="17045" y="1710"/>
                    <a:pt x="17023" y="1922"/>
                  </a:cubicBezTo>
                  <a:cubicBezTo>
                    <a:pt x="16981" y="2188"/>
                    <a:pt x="16960" y="2507"/>
                    <a:pt x="16938" y="2783"/>
                  </a:cubicBezTo>
                  <a:cubicBezTo>
                    <a:pt x="16917" y="3102"/>
                    <a:pt x="16885" y="3345"/>
                    <a:pt x="16651" y="3409"/>
                  </a:cubicBezTo>
                  <a:cubicBezTo>
                    <a:pt x="16068" y="3548"/>
                    <a:pt x="16163" y="2751"/>
                    <a:pt x="16237" y="2177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5401100" y="1533375"/>
              <a:ext cx="48325" cy="74175"/>
            </a:xfrm>
            <a:custGeom>
              <a:rect b="b" l="l" r="r" t="t"/>
              <a:pathLst>
                <a:path extrusionOk="0" h="2967" w="1933">
                  <a:moveTo>
                    <a:pt x="1030" y="1043"/>
                  </a:moveTo>
                  <a:lnTo>
                    <a:pt x="1115" y="1287"/>
                  </a:lnTo>
                  <a:cubicBezTo>
                    <a:pt x="1062" y="1308"/>
                    <a:pt x="998" y="1319"/>
                    <a:pt x="945" y="1341"/>
                  </a:cubicBezTo>
                  <a:lnTo>
                    <a:pt x="1030" y="1043"/>
                  </a:lnTo>
                  <a:close/>
                  <a:moveTo>
                    <a:pt x="997" y="0"/>
                  </a:moveTo>
                  <a:cubicBezTo>
                    <a:pt x="926" y="0"/>
                    <a:pt x="864" y="32"/>
                    <a:pt x="817" y="88"/>
                  </a:cubicBezTo>
                  <a:cubicBezTo>
                    <a:pt x="786" y="130"/>
                    <a:pt x="765" y="183"/>
                    <a:pt x="775" y="236"/>
                  </a:cubicBezTo>
                  <a:lnTo>
                    <a:pt x="743" y="300"/>
                  </a:lnTo>
                  <a:lnTo>
                    <a:pt x="371" y="1521"/>
                  </a:lnTo>
                  <a:lnTo>
                    <a:pt x="201" y="1574"/>
                  </a:lnTo>
                  <a:cubicBezTo>
                    <a:pt x="74" y="1617"/>
                    <a:pt x="0" y="1733"/>
                    <a:pt x="31" y="1861"/>
                  </a:cubicBezTo>
                  <a:cubicBezTo>
                    <a:pt x="53" y="1945"/>
                    <a:pt x="127" y="2020"/>
                    <a:pt x="223" y="2030"/>
                  </a:cubicBezTo>
                  <a:lnTo>
                    <a:pt x="31" y="2668"/>
                  </a:lnTo>
                  <a:cubicBezTo>
                    <a:pt x="10" y="2742"/>
                    <a:pt x="21" y="2806"/>
                    <a:pt x="64" y="2870"/>
                  </a:cubicBezTo>
                  <a:cubicBezTo>
                    <a:pt x="106" y="2922"/>
                    <a:pt x="191" y="2965"/>
                    <a:pt x="265" y="2965"/>
                  </a:cubicBezTo>
                  <a:cubicBezTo>
                    <a:pt x="274" y="2966"/>
                    <a:pt x="282" y="2966"/>
                    <a:pt x="291" y="2966"/>
                  </a:cubicBezTo>
                  <a:cubicBezTo>
                    <a:pt x="395" y="2966"/>
                    <a:pt x="470" y="2904"/>
                    <a:pt x="499" y="2806"/>
                  </a:cubicBezTo>
                  <a:lnTo>
                    <a:pt x="775" y="1882"/>
                  </a:lnTo>
                  <a:lnTo>
                    <a:pt x="1263" y="1733"/>
                  </a:lnTo>
                  <a:cubicBezTo>
                    <a:pt x="1306" y="1850"/>
                    <a:pt x="1338" y="1967"/>
                    <a:pt x="1381" y="2084"/>
                  </a:cubicBezTo>
                  <a:lnTo>
                    <a:pt x="1433" y="2254"/>
                  </a:lnTo>
                  <a:cubicBezTo>
                    <a:pt x="1465" y="2349"/>
                    <a:pt x="1550" y="2413"/>
                    <a:pt x="1667" y="2413"/>
                  </a:cubicBezTo>
                  <a:cubicBezTo>
                    <a:pt x="1678" y="2414"/>
                    <a:pt x="1689" y="2415"/>
                    <a:pt x="1699" y="2415"/>
                  </a:cubicBezTo>
                  <a:cubicBezTo>
                    <a:pt x="1771" y="2415"/>
                    <a:pt x="1833" y="2383"/>
                    <a:pt x="1879" y="2328"/>
                  </a:cubicBezTo>
                  <a:cubicBezTo>
                    <a:pt x="1922" y="2275"/>
                    <a:pt x="1933" y="2200"/>
                    <a:pt x="1911" y="2137"/>
                  </a:cubicBezTo>
                  <a:lnTo>
                    <a:pt x="1699" y="1499"/>
                  </a:lnTo>
                  <a:cubicBezTo>
                    <a:pt x="1709" y="1457"/>
                    <a:pt x="1720" y="1415"/>
                    <a:pt x="1709" y="1372"/>
                  </a:cubicBezTo>
                  <a:cubicBezTo>
                    <a:pt x="1688" y="1319"/>
                    <a:pt x="1657" y="1266"/>
                    <a:pt x="1614" y="1234"/>
                  </a:cubicBezTo>
                  <a:lnTo>
                    <a:pt x="1253" y="172"/>
                  </a:lnTo>
                  <a:cubicBezTo>
                    <a:pt x="1221" y="66"/>
                    <a:pt x="1136" y="3"/>
                    <a:pt x="1030" y="3"/>
                  </a:cubicBezTo>
                  <a:cubicBezTo>
                    <a:pt x="1019" y="1"/>
                    <a:pt x="1008" y="0"/>
                    <a:pt x="997" y="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5393650" y="1603350"/>
              <a:ext cx="99850" cy="43200"/>
            </a:xfrm>
            <a:custGeom>
              <a:rect b="b" l="l" r="r" t="t"/>
              <a:pathLst>
                <a:path extrusionOk="0" h="1728" w="3994">
                  <a:moveTo>
                    <a:pt x="3743" y="1"/>
                  </a:moveTo>
                  <a:cubicBezTo>
                    <a:pt x="3724" y="1"/>
                    <a:pt x="3705" y="3"/>
                    <a:pt x="3685" y="7"/>
                  </a:cubicBezTo>
                  <a:cubicBezTo>
                    <a:pt x="2475" y="336"/>
                    <a:pt x="1285" y="761"/>
                    <a:pt x="149" y="1281"/>
                  </a:cubicBezTo>
                  <a:cubicBezTo>
                    <a:pt x="53" y="1334"/>
                    <a:pt x="1" y="1419"/>
                    <a:pt x="32" y="1525"/>
                  </a:cubicBezTo>
                  <a:cubicBezTo>
                    <a:pt x="53" y="1642"/>
                    <a:pt x="149" y="1716"/>
                    <a:pt x="266" y="1727"/>
                  </a:cubicBezTo>
                  <a:cubicBezTo>
                    <a:pt x="298" y="1727"/>
                    <a:pt x="340" y="1716"/>
                    <a:pt x="383" y="1706"/>
                  </a:cubicBezTo>
                  <a:cubicBezTo>
                    <a:pt x="1476" y="1196"/>
                    <a:pt x="2634" y="782"/>
                    <a:pt x="3802" y="463"/>
                  </a:cubicBezTo>
                  <a:cubicBezTo>
                    <a:pt x="3940" y="432"/>
                    <a:pt x="3994" y="315"/>
                    <a:pt x="3982" y="208"/>
                  </a:cubicBezTo>
                  <a:cubicBezTo>
                    <a:pt x="3964" y="89"/>
                    <a:pt x="3866" y="1"/>
                    <a:pt x="3743" y="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356750" y="1405725"/>
              <a:ext cx="214525" cy="21525"/>
            </a:xfrm>
            <a:custGeom>
              <a:rect b="b" l="l" r="r" t="t"/>
              <a:pathLst>
                <a:path extrusionOk="0" h="861" w="8581">
                  <a:moveTo>
                    <a:pt x="1795" y="117"/>
                  </a:moveTo>
                  <a:cubicBezTo>
                    <a:pt x="3505" y="32"/>
                    <a:pt x="5352" y="96"/>
                    <a:pt x="7158" y="96"/>
                  </a:cubicBezTo>
                  <a:cubicBezTo>
                    <a:pt x="7795" y="96"/>
                    <a:pt x="8549" y="0"/>
                    <a:pt x="8559" y="467"/>
                  </a:cubicBezTo>
                  <a:cubicBezTo>
                    <a:pt x="8581" y="850"/>
                    <a:pt x="8209" y="861"/>
                    <a:pt x="7785" y="861"/>
                  </a:cubicBezTo>
                  <a:cubicBezTo>
                    <a:pt x="5458" y="861"/>
                    <a:pt x="3197" y="840"/>
                    <a:pt x="861" y="840"/>
                  </a:cubicBezTo>
                  <a:cubicBezTo>
                    <a:pt x="415" y="840"/>
                    <a:pt x="32" y="840"/>
                    <a:pt x="21" y="521"/>
                  </a:cubicBezTo>
                  <a:cubicBezTo>
                    <a:pt x="0" y="170"/>
                    <a:pt x="351" y="170"/>
                    <a:pt x="722" y="149"/>
                  </a:cubicBezTo>
                  <a:cubicBezTo>
                    <a:pt x="1105" y="139"/>
                    <a:pt x="1487" y="128"/>
                    <a:pt x="1795" y="117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5356475" y="1434675"/>
              <a:ext cx="110725" cy="23375"/>
            </a:xfrm>
            <a:custGeom>
              <a:rect b="b" l="l" r="r" t="t"/>
              <a:pathLst>
                <a:path extrusionOk="0" h="935" w="4429">
                  <a:moveTo>
                    <a:pt x="1063" y="106"/>
                  </a:moveTo>
                  <a:cubicBezTo>
                    <a:pt x="1901" y="64"/>
                    <a:pt x="3006" y="32"/>
                    <a:pt x="3877" y="128"/>
                  </a:cubicBezTo>
                  <a:cubicBezTo>
                    <a:pt x="4216" y="159"/>
                    <a:pt x="4419" y="265"/>
                    <a:pt x="4419" y="520"/>
                  </a:cubicBezTo>
                  <a:cubicBezTo>
                    <a:pt x="4429" y="935"/>
                    <a:pt x="3940" y="871"/>
                    <a:pt x="3527" y="850"/>
                  </a:cubicBezTo>
                  <a:cubicBezTo>
                    <a:pt x="2624" y="807"/>
                    <a:pt x="1891" y="828"/>
                    <a:pt x="988" y="807"/>
                  </a:cubicBezTo>
                  <a:cubicBezTo>
                    <a:pt x="542" y="796"/>
                    <a:pt x="43" y="817"/>
                    <a:pt x="32" y="478"/>
                  </a:cubicBezTo>
                  <a:cubicBezTo>
                    <a:pt x="1" y="0"/>
                    <a:pt x="702" y="128"/>
                    <a:pt x="1063" y="106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5354900" y="1461225"/>
              <a:ext cx="225150" cy="23900"/>
            </a:xfrm>
            <a:custGeom>
              <a:rect b="b" l="l" r="r" t="t"/>
              <a:pathLst>
                <a:path extrusionOk="0" h="956" w="9006">
                  <a:moveTo>
                    <a:pt x="7880" y="159"/>
                  </a:moveTo>
                  <a:cubicBezTo>
                    <a:pt x="8220" y="138"/>
                    <a:pt x="8973" y="0"/>
                    <a:pt x="8994" y="489"/>
                  </a:cubicBezTo>
                  <a:cubicBezTo>
                    <a:pt x="9005" y="881"/>
                    <a:pt x="8591" y="881"/>
                    <a:pt x="8156" y="902"/>
                  </a:cubicBezTo>
                  <a:cubicBezTo>
                    <a:pt x="7699" y="924"/>
                    <a:pt x="7285" y="924"/>
                    <a:pt x="6945" y="924"/>
                  </a:cubicBezTo>
                  <a:cubicBezTo>
                    <a:pt x="6096" y="924"/>
                    <a:pt x="5384" y="956"/>
                    <a:pt x="4524" y="956"/>
                  </a:cubicBezTo>
                  <a:cubicBezTo>
                    <a:pt x="3324" y="956"/>
                    <a:pt x="2082" y="956"/>
                    <a:pt x="892" y="881"/>
                  </a:cubicBezTo>
                  <a:cubicBezTo>
                    <a:pt x="499" y="850"/>
                    <a:pt x="32" y="892"/>
                    <a:pt x="10" y="531"/>
                  </a:cubicBezTo>
                  <a:cubicBezTo>
                    <a:pt x="0" y="191"/>
                    <a:pt x="298" y="180"/>
                    <a:pt x="701" y="180"/>
                  </a:cubicBezTo>
                  <a:cubicBezTo>
                    <a:pt x="1688" y="180"/>
                    <a:pt x="2835" y="201"/>
                    <a:pt x="3759" y="201"/>
                  </a:cubicBezTo>
                  <a:cubicBezTo>
                    <a:pt x="5256" y="201"/>
                    <a:pt x="6552" y="223"/>
                    <a:pt x="7880" y="159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178075" y="1599525"/>
              <a:ext cx="88950" cy="109675"/>
            </a:xfrm>
            <a:custGeom>
              <a:rect b="b" l="l" r="r" t="t"/>
              <a:pathLst>
                <a:path extrusionOk="0" h="4387" w="3558">
                  <a:moveTo>
                    <a:pt x="1" y="3314"/>
                  </a:moveTo>
                  <a:cubicBezTo>
                    <a:pt x="1115" y="2188"/>
                    <a:pt x="2273" y="1084"/>
                    <a:pt x="3463" y="0"/>
                  </a:cubicBezTo>
                  <a:cubicBezTo>
                    <a:pt x="3441" y="1371"/>
                    <a:pt x="3558" y="2815"/>
                    <a:pt x="3548" y="4184"/>
                  </a:cubicBezTo>
                  <a:cubicBezTo>
                    <a:pt x="2071" y="4387"/>
                    <a:pt x="935" y="4026"/>
                    <a:pt x="1" y="3314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5118075" y="1555450"/>
              <a:ext cx="131425" cy="113400"/>
            </a:xfrm>
            <a:custGeom>
              <a:rect b="b" l="l" r="r" t="t"/>
              <a:pathLst>
                <a:path extrusionOk="0" h="4536" w="5257">
                  <a:moveTo>
                    <a:pt x="553" y="1"/>
                  </a:moveTo>
                  <a:cubicBezTo>
                    <a:pt x="2156" y="330"/>
                    <a:pt x="3675" y="829"/>
                    <a:pt x="5257" y="1201"/>
                  </a:cubicBezTo>
                  <a:cubicBezTo>
                    <a:pt x="5056" y="1530"/>
                    <a:pt x="4737" y="1774"/>
                    <a:pt x="4461" y="2039"/>
                  </a:cubicBezTo>
                  <a:cubicBezTo>
                    <a:pt x="3633" y="2858"/>
                    <a:pt x="2719" y="3717"/>
                    <a:pt x="1880" y="4535"/>
                  </a:cubicBezTo>
                  <a:cubicBezTo>
                    <a:pt x="829" y="3717"/>
                    <a:pt x="1" y="1350"/>
                    <a:pt x="553" y="1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5136925" y="1440225"/>
              <a:ext cx="249575" cy="261275"/>
            </a:xfrm>
            <a:custGeom>
              <a:rect b="b" l="l" r="r" t="t"/>
              <a:pathLst>
                <a:path extrusionOk="0" h="10451" w="9983">
                  <a:moveTo>
                    <a:pt x="5756" y="10450"/>
                  </a:moveTo>
                  <a:cubicBezTo>
                    <a:pt x="5682" y="9048"/>
                    <a:pt x="5703" y="7625"/>
                    <a:pt x="5640" y="6129"/>
                  </a:cubicBezTo>
                  <a:cubicBezTo>
                    <a:pt x="5629" y="5905"/>
                    <a:pt x="5618" y="5565"/>
                    <a:pt x="5586" y="5502"/>
                  </a:cubicBezTo>
                  <a:cubicBezTo>
                    <a:pt x="5491" y="5343"/>
                    <a:pt x="4471" y="5119"/>
                    <a:pt x="4248" y="5067"/>
                  </a:cubicBezTo>
                  <a:cubicBezTo>
                    <a:pt x="3059" y="4758"/>
                    <a:pt x="1954" y="4493"/>
                    <a:pt x="776" y="4185"/>
                  </a:cubicBezTo>
                  <a:cubicBezTo>
                    <a:pt x="500" y="4111"/>
                    <a:pt x="213" y="3994"/>
                    <a:pt x="43" y="4047"/>
                  </a:cubicBezTo>
                  <a:cubicBezTo>
                    <a:pt x="0" y="4047"/>
                    <a:pt x="11" y="4015"/>
                    <a:pt x="33" y="4015"/>
                  </a:cubicBezTo>
                  <a:cubicBezTo>
                    <a:pt x="203" y="3304"/>
                    <a:pt x="701" y="2486"/>
                    <a:pt x="1253" y="1966"/>
                  </a:cubicBezTo>
                  <a:cubicBezTo>
                    <a:pt x="3356" y="1"/>
                    <a:pt x="6893" y="479"/>
                    <a:pt x="8411" y="2061"/>
                  </a:cubicBezTo>
                  <a:cubicBezTo>
                    <a:pt x="9749" y="3441"/>
                    <a:pt x="9983" y="5714"/>
                    <a:pt x="9441" y="7212"/>
                  </a:cubicBezTo>
                  <a:cubicBezTo>
                    <a:pt x="9165" y="7976"/>
                    <a:pt x="8719" y="8581"/>
                    <a:pt x="8114" y="9144"/>
                  </a:cubicBezTo>
                  <a:cubicBezTo>
                    <a:pt x="7530" y="9697"/>
                    <a:pt x="6797" y="10195"/>
                    <a:pt x="5756" y="1045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5099750" y="1404125"/>
              <a:ext cx="143125" cy="110200"/>
            </a:xfrm>
            <a:custGeom>
              <a:rect b="b" l="l" r="r" t="t"/>
              <a:pathLst>
                <a:path extrusionOk="0" h="4408" w="5725">
                  <a:moveTo>
                    <a:pt x="351" y="1243"/>
                  </a:moveTo>
                  <a:cubicBezTo>
                    <a:pt x="595" y="946"/>
                    <a:pt x="1509" y="755"/>
                    <a:pt x="2454" y="574"/>
                  </a:cubicBezTo>
                  <a:cubicBezTo>
                    <a:pt x="3505" y="362"/>
                    <a:pt x="4333" y="0"/>
                    <a:pt x="4737" y="288"/>
                  </a:cubicBezTo>
                  <a:cubicBezTo>
                    <a:pt x="4982" y="468"/>
                    <a:pt x="5173" y="1105"/>
                    <a:pt x="5321" y="1615"/>
                  </a:cubicBezTo>
                  <a:cubicBezTo>
                    <a:pt x="5438" y="2039"/>
                    <a:pt x="5725" y="2773"/>
                    <a:pt x="5576" y="3101"/>
                  </a:cubicBezTo>
                  <a:cubicBezTo>
                    <a:pt x="5385" y="3505"/>
                    <a:pt x="3920" y="3750"/>
                    <a:pt x="3356" y="3887"/>
                  </a:cubicBezTo>
                  <a:cubicBezTo>
                    <a:pt x="2995" y="3972"/>
                    <a:pt x="2570" y="4100"/>
                    <a:pt x="2103" y="4185"/>
                  </a:cubicBezTo>
                  <a:cubicBezTo>
                    <a:pt x="1371" y="4323"/>
                    <a:pt x="935" y="4408"/>
                    <a:pt x="670" y="3580"/>
                  </a:cubicBezTo>
                  <a:cubicBezTo>
                    <a:pt x="532" y="3176"/>
                    <a:pt x="1" y="1689"/>
                    <a:pt x="351" y="1243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5166650" y="1419275"/>
              <a:ext cx="27375" cy="24775"/>
            </a:xfrm>
            <a:custGeom>
              <a:rect b="b" l="l" r="r" t="t"/>
              <a:pathLst>
                <a:path extrusionOk="0" h="991" w="1095">
                  <a:moveTo>
                    <a:pt x="546" y="342"/>
                  </a:moveTo>
                  <a:cubicBezTo>
                    <a:pt x="610" y="342"/>
                    <a:pt x="673" y="364"/>
                    <a:pt x="713" y="404"/>
                  </a:cubicBezTo>
                  <a:cubicBezTo>
                    <a:pt x="734" y="446"/>
                    <a:pt x="744" y="489"/>
                    <a:pt x="734" y="531"/>
                  </a:cubicBezTo>
                  <a:cubicBezTo>
                    <a:pt x="724" y="607"/>
                    <a:pt x="672" y="649"/>
                    <a:pt x="600" y="649"/>
                  </a:cubicBezTo>
                  <a:cubicBezTo>
                    <a:pt x="592" y="649"/>
                    <a:pt x="583" y="649"/>
                    <a:pt x="574" y="648"/>
                  </a:cubicBezTo>
                  <a:cubicBezTo>
                    <a:pt x="479" y="648"/>
                    <a:pt x="362" y="563"/>
                    <a:pt x="352" y="478"/>
                  </a:cubicBezTo>
                  <a:cubicBezTo>
                    <a:pt x="352" y="435"/>
                    <a:pt x="362" y="371"/>
                    <a:pt x="479" y="350"/>
                  </a:cubicBezTo>
                  <a:cubicBezTo>
                    <a:pt x="501" y="345"/>
                    <a:pt x="523" y="342"/>
                    <a:pt x="546" y="342"/>
                  </a:cubicBezTo>
                  <a:close/>
                  <a:moveTo>
                    <a:pt x="521" y="0"/>
                  </a:moveTo>
                  <a:cubicBezTo>
                    <a:pt x="267" y="10"/>
                    <a:pt x="64" y="159"/>
                    <a:pt x="33" y="383"/>
                  </a:cubicBezTo>
                  <a:cubicBezTo>
                    <a:pt x="1" y="520"/>
                    <a:pt x="43" y="659"/>
                    <a:pt x="128" y="775"/>
                  </a:cubicBezTo>
                  <a:cubicBezTo>
                    <a:pt x="224" y="892"/>
                    <a:pt x="373" y="977"/>
                    <a:pt x="521" y="987"/>
                  </a:cubicBezTo>
                  <a:cubicBezTo>
                    <a:pt x="539" y="989"/>
                    <a:pt x="556" y="990"/>
                    <a:pt x="573" y="990"/>
                  </a:cubicBezTo>
                  <a:cubicBezTo>
                    <a:pt x="651" y="990"/>
                    <a:pt x="728" y="971"/>
                    <a:pt x="798" y="945"/>
                  </a:cubicBezTo>
                  <a:cubicBezTo>
                    <a:pt x="925" y="881"/>
                    <a:pt x="1063" y="744"/>
                    <a:pt x="1074" y="541"/>
                  </a:cubicBezTo>
                  <a:cubicBezTo>
                    <a:pt x="1095" y="234"/>
                    <a:pt x="829" y="32"/>
                    <a:pt x="574" y="10"/>
                  </a:cubicBezTo>
                  <a:cubicBezTo>
                    <a:pt x="553" y="0"/>
                    <a:pt x="543" y="0"/>
                    <a:pt x="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162950" y="1422700"/>
              <a:ext cx="50975" cy="67200"/>
            </a:xfrm>
            <a:custGeom>
              <a:rect b="b" l="l" r="r" t="t"/>
              <a:pathLst>
                <a:path extrusionOk="0" h="2688" w="2039">
                  <a:moveTo>
                    <a:pt x="1901" y="1"/>
                  </a:moveTo>
                  <a:cubicBezTo>
                    <a:pt x="1795" y="1"/>
                    <a:pt x="1731" y="97"/>
                    <a:pt x="1668" y="182"/>
                  </a:cubicBezTo>
                  <a:cubicBezTo>
                    <a:pt x="1646" y="213"/>
                    <a:pt x="1635" y="234"/>
                    <a:pt x="1614" y="256"/>
                  </a:cubicBezTo>
                  <a:lnTo>
                    <a:pt x="1413" y="511"/>
                  </a:lnTo>
                  <a:cubicBezTo>
                    <a:pt x="998" y="1063"/>
                    <a:pt x="552" y="1626"/>
                    <a:pt x="181" y="2188"/>
                  </a:cubicBezTo>
                  <a:lnTo>
                    <a:pt x="160" y="2231"/>
                  </a:lnTo>
                  <a:cubicBezTo>
                    <a:pt x="85" y="2337"/>
                    <a:pt x="0" y="2465"/>
                    <a:pt x="21" y="2561"/>
                  </a:cubicBezTo>
                  <a:cubicBezTo>
                    <a:pt x="21" y="2624"/>
                    <a:pt x="106" y="2677"/>
                    <a:pt x="160" y="2688"/>
                  </a:cubicBezTo>
                  <a:lnTo>
                    <a:pt x="170" y="2688"/>
                  </a:lnTo>
                  <a:cubicBezTo>
                    <a:pt x="276" y="2688"/>
                    <a:pt x="330" y="2592"/>
                    <a:pt x="393" y="2497"/>
                  </a:cubicBezTo>
                  <a:lnTo>
                    <a:pt x="415" y="2454"/>
                  </a:lnTo>
                  <a:cubicBezTo>
                    <a:pt x="658" y="2072"/>
                    <a:pt x="892" y="1753"/>
                    <a:pt x="1126" y="1445"/>
                  </a:cubicBezTo>
                  <a:cubicBezTo>
                    <a:pt x="1200" y="1339"/>
                    <a:pt x="1264" y="1265"/>
                    <a:pt x="1328" y="1180"/>
                  </a:cubicBezTo>
                  <a:cubicBezTo>
                    <a:pt x="1423" y="1063"/>
                    <a:pt x="1508" y="946"/>
                    <a:pt x="1614" y="798"/>
                  </a:cubicBezTo>
                  <a:cubicBezTo>
                    <a:pt x="1635" y="765"/>
                    <a:pt x="1668" y="723"/>
                    <a:pt x="1689" y="680"/>
                  </a:cubicBezTo>
                  <a:cubicBezTo>
                    <a:pt x="1731" y="607"/>
                    <a:pt x="1784" y="543"/>
                    <a:pt x="1838" y="458"/>
                  </a:cubicBezTo>
                  <a:cubicBezTo>
                    <a:pt x="1848" y="437"/>
                    <a:pt x="1869" y="415"/>
                    <a:pt x="1890" y="394"/>
                  </a:cubicBezTo>
                  <a:cubicBezTo>
                    <a:pt x="1954" y="309"/>
                    <a:pt x="2039" y="203"/>
                    <a:pt x="2029" y="97"/>
                  </a:cubicBezTo>
                  <a:cubicBezTo>
                    <a:pt x="2018" y="54"/>
                    <a:pt x="1954" y="1"/>
                    <a:pt x="1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5188425" y="1461750"/>
              <a:ext cx="25250" cy="24200"/>
            </a:xfrm>
            <a:custGeom>
              <a:rect b="b" l="l" r="r" t="t"/>
              <a:pathLst>
                <a:path extrusionOk="0" h="968" w="1010">
                  <a:moveTo>
                    <a:pt x="528" y="327"/>
                  </a:moveTo>
                  <a:cubicBezTo>
                    <a:pt x="561" y="327"/>
                    <a:pt x="595" y="338"/>
                    <a:pt x="627" y="361"/>
                  </a:cubicBezTo>
                  <a:cubicBezTo>
                    <a:pt x="627" y="361"/>
                    <a:pt x="638" y="372"/>
                    <a:pt x="638" y="383"/>
                  </a:cubicBezTo>
                  <a:cubicBezTo>
                    <a:pt x="659" y="446"/>
                    <a:pt x="638" y="520"/>
                    <a:pt x="606" y="563"/>
                  </a:cubicBezTo>
                  <a:cubicBezTo>
                    <a:pt x="564" y="605"/>
                    <a:pt x="521" y="626"/>
                    <a:pt x="468" y="626"/>
                  </a:cubicBezTo>
                  <a:cubicBezTo>
                    <a:pt x="446" y="626"/>
                    <a:pt x="425" y="616"/>
                    <a:pt x="404" y="605"/>
                  </a:cubicBezTo>
                  <a:cubicBezTo>
                    <a:pt x="394" y="605"/>
                    <a:pt x="383" y="595"/>
                    <a:pt x="383" y="584"/>
                  </a:cubicBezTo>
                  <a:cubicBezTo>
                    <a:pt x="362" y="520"/>
                    <a:pt x="373" y="435"/>
                    <a:pt x="415" y="383"/>
                  </a:cubicBezTo>
                  <a:cubicBezTo>
                    <a:pt x="445" y="346"/>
                    <a:pt x="485" y="327"/>
                    <a:pt x="528" y="327"/>
                  </a:cubicBezTo>
                  <a:close/>
                  <a:moveTo>
                    <a:pt x="500" y="0"/>
                  </a:moveTo>
                  <a:cubicBezTo>
                    <a:pt x="351" y="11"/>
                    <a:pt x="224" y="74"/>
                    <a:pt x="139" y="191"/>
                  </a:cubicBezTo>
                  <a:cubicBezTo>
                    <a:pt x="33" y="340"/>
                    <a:pt x="0" y="541"/>
                    <a:pt x="85" y="711"/>
                  </a:cubicBezTo>
                  <a:cubicBezTo>
                    <a:pt x="149" y="860"/>
                    <a:pt x="277" y="956"/>
                    <a:pt x="436" y="966"/>
                  </a:cubicBezTo>
                  <a:lnTo>
                    <a:pt x="458" y="966"/>
                  </a:lnTo>
                  <a:cubicBezTo>
                    <a:pt x="466" y="967"/>
                    <a:pt x="474" y="967"/>
                    <a:pt x="482" y="967"/>
                  </a:cubicBezTo>
                  <a:cubicBezTo>
                    <a:pt x="645" y="967"/>
                    <a:pt x="823" y="864"/>
                    <a:pt x="904" y="722"/>
                  </a:cubicBezTo>
                  <a:cubicBezTo>
                    <a:pt x="999" y="563"/>
                    <a:pt x="1010" y="383"/>
                    <a:pt x="935" y="234"/>
                  </a:cubicBezTo>
                  <a:cubicBezTo>
                    <a:pt x="861" y="95"/>
                    <a:pt x="734" y="11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5130750" y="1431725"/>
              <a:ext cx="33550" cy="21675"/>
            </a:xfrm>
            <a:custGeom>
              <a:rect b="b" l="l" r="r" t="t"/>
              <a:pathLst>
                <a:path extrusionOk="0" h="867" w="1342">
                  <a:moveTo>
                    <a:pt x="258" y="1"/>
                  </a:moveTo>
                  <a:cubicBezTo>
                    <a:pt x="64" y="1"/>
                    <a:pt x="1" y="257"/>
                    <a:pt x="205" y="373"/>
                  </a:cubicBezTo>
                  <a:cubicBezTo>
                    <a:pt x="569" y="572"/>
                    <a:pt x="927" y="867"/>
                    <a:pt x="1137" y="867"/>
                  </a:cubicBezTo>
                  <a:cubicBezTo>
                    <a:pt x="1197" y="867"/>
                    <a:pt x="1245" y="843"/>
                    <a:pt x="1278" y="787"/>
                  </a:cubicBezTo>
                  <a:cubicBezTo>
                    <a:pt x="1342" y="692"/>
                    <a:pt x="1309" y="585"/>
                    <a:pt x="1172" y="500"/>
                  </a:cubicBezTo>
                  <a:cubicBezTo>
                    <a:pt x="1044" y="415"/>
                    <a:pt x="577" y="118"/>
                    <a:pt x="386" y="33"/>
                  </a:cubicBezTo>
                  <a:cubicBezTo>
                    <a:pt x="339" y="11"/>
                    <a:pt x="296" y="1"/>
                    <a:pt x="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117300" y="1461750"/>
              <a:ext cx="36625" cy="10900"/>
            </a:xfrm>
            <a:custGeom>
              <a:rect b="b" l="l" r="r" t="t"/>
              <a:pathLst>
                <a:path extrusionOk="0" h="436" w="1465">
                  <a:moveTo>
                    <a:pt x="1242" y="0"/>
                  </a:moveTo>
                  <a:cubicBezTo>
                    <a:pt x="903" y="11"/>
                    <a:pt x="563" y="0"/>
                    <a:pt x="223" y="53"/>
                  </a:cubicBezTo>
                  <a:cubicBezTo>
                    <a:pt x="24" y="85"/>
                    <a:pt x="0" y="436"/>
                    <a:pt x="274" y="436"/>
                  </a:cubicBezTo>
                  <a:cubicBezTo>
                    <a:pt x="278" y="436"/>
                    <a:pt x="282" y="435"/>
                    <a:pt x="287" y="435"/>
                  </a:cubicBezTo>
                  <a:cubicBezTo>
                    <a:pt x="1146" y="383"/>
                    <a:pt x="1200" y="383"/>
                    <a:pt x="1274" y="350"/>
                  </a:cubicBezTo>
                  <a:cubicBezTo>
                    <a:pt x="1465" y="276"/>
                    <a:pt x="1401" y="0"/>
                    <a:pt x="1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127725" y="1484875"/>
              <a:ext cx="28075" cy="14175"/>
            </a:xfrm>
            <a:custGeom>
              <a:rect b="b" l="l" r="r" t="t"/>
              <a:pathLst>
                <a:path extrusionOk="0" h="567" w="1123">
                  <a:moveTo>
                    <a:pt x="876" y="0"/>
                  </a:moveTo>
                  <a:cubicBezTo>
                    <a:pt x="853" y="0"/>
                    <a:pt x="829" y="4"/>
                    <a:pt x="804" y="10"/>
                  </a:cubicBezTo>
                  <a:cubicBezTo>
                    <a:pt x="602" y="63"/>
                    <a:pt x="401" y="126"/>
                    <a:pt x="198" y="201"/>
                  </a:cubicBezTo>
                  <a:cubicBezTo>
                    <a:pt x="1" y="267"/>
                    <a:pt x="29" y="567"/>
                    <a:pt x="245" y="567"/>
                  </a:cubicBezTo>
                  <a:cubicBezTo>
                    <a:pt x="273" y="567"/>
                    <a:pt x="303" y="562"/>
                    <a:pt x="337" y="551"/>
                  </a:cubicBezTo>
                  <a:cubicBezTo>
                    <a:pt x="868" y="402"/>
                    <a:pt x="1123" y="371"/>
                    <a:pt x="1059" y="137"/>
                  </a:cubicBezTo>
                  <a:cubicBezTo>
                    <a:pt x="1042" y="52"/>
                    <a:pt x="970" y="0"/>
                    <a:pt x="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5013475" y="1610150"/>
              <a:ext cx="185050" cy="172325"/>
            </a:xfrm>
            <a:custGeom>
              <a:rect b="b" l="l" r="r" t="t"/>
              <a:pathLst>
                <a:path extrusionOk="0" h="6893" w="7402">
                  <a:moveTo>
                    <a:pt x="2847" y="393"/>
                  </a:moveTo>
                  <a:cubicBezTo>
                    <a:pt x="2634" y="191"/>
                    <a:pt x="2411" y="0"/>
                    <a:pt x="2210" y="64"/>
                  </a:cubicBezTo>
                  <a:cubicBezTo>
                    <a:pt x="2018" y="117"/>
                    <a:pt x="1827" y="351"/>
                    <a:pt x="1636" y="574"/>
                  </a:cubicBezTo>
                  <a:cubicBezTo>
                    <a:pt x="1434" y="807"/>
                    <a:pt x="1275" y="1020"/>
                    <a:pt x="1084" y="1232"/>
                  </a:cubicBezTo>
                  <a:cubicBezTo>
                    <a:pt x="818" y="1551"/>
                    <a:pt x="521" y="1869"/>
                    <a:pt x="266" y="2199"/>
                  </a:cubicBezTo>
                  <a:cubicBezTo>
                    <a:pt x="96" y="2411"/>
                    <a:pt x="1" y="2581"/>
                    <a:pt x="138" y="2761"/>
                  </a:cubicBezTo>
                  <a:cubicBezTo>
                    <a:pt x="213" y="2857"/>
                    <a:pt x="4429" y="6520"/>
                    <a:pt x="4567" y="6627"/>
                  </a:cubicBezTo>
                  <a:cubicBezTo>
                    <a:pt x="4716" y="6744"/>
                    <a:pt x="4864" y="6860"/>
                    <a:pt x="4992" y="6871"/>
                  </a:cubicBezTo>
                  <a:cubicBezTo>
                    <a:pt x="5193" y="6893"/>
                    <a:pt x="5406" y="6659"/>
                    <a:pt x="5608" y="6425"/>
                  </a:cubicBezTo>
                  <a:cubicBezTo>
                    <a:pt x="6021" y="5947"/>
                    <a:pt x="6372" y="5501"/>
                    <a:pt x="6797" y="5045"/>
                  </a:cubicBezTo>
                  <a:cubicBezTo>
                    <a:pt x="7020" y="4800"/>
                    <a:pt x="7402" y="4482"/>
                    <a:pt x="7275" y="4248"/>
                  </a:cubicBezTo>
                  <a:cubicBezTo>
                    <a:pt x="7243" y="4184"/>
                    <a:pt x="7190" y="4142"/>
                    <a:pt x="7116" y="4078"/>
                  </a:cubicBezTo>
                  <a:cubicBezTo>
                    <a:pt x="6956" y="3951"/>
                    <a:pt x="2984" y="521"/>
                    <a:pt x="2847" y="393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5030475" y="1626350"/>
              <a:ext cx="150825" cy="140450"/>
            </a:xfrm>
            <a:custGeom>
              <a:rect b="b" l="l" r="r" t="t"/>
              <a:pathLst>
                <a:path extrusionOk="0" h="5618" w="6033">
                  <a:moveTo>
                    <a:pt x="2315" y="319"/>
                  </a:moveTo>
                  <a:cubicBezTo>
                    <a:pt x="2145" y="149"/>
                    <a:pt x="1954" y="0"/>
                    <a:pt x="1795" y="43"/>
                  </a:cubicBezTo>
                  <a:cubicBezTo>
                    <a:pt x="1636" y="96"/>
                    <a:pt x="1487" y="287"/>
                    <a:pt x="1327" y="468"/>
                  </a:cubicBezTo>
                  <a:cubicBezTo>
                    <a:pt x="1168" y="659"/>
                    <a:pt x="1030" y="818"/>
                    <a:pt x="881" y="999"/>
                  </a:cubicBezTo>
                  <a:cubicBezTo>
                    <a:pt x="659" y="1253"/>
                    <a:pt x="425" y="1519"/>
                    <a:pt x="213" y="1784"/>
                  </a:cubicBezTo>
                  <a:cubicBezTo>
                    <a:pt x="74" y="1954"/>
                    <a:pt x="0" y="2092"/>
                    <a:pt x="117" y="2241"/>
                  </a:cubicBezTo>
                  <a:cubicBezTo>
                    <a:pt x="170" y="2315"/>
                    <a:pt x="3611" y="5310"/>
                    <a:pt x="3717" y="5395"/>
                  </a:cubicBezTo>
                  <a:cubicBezTo>
                    <a:pt x="3845" y="5490"/>
                    <a:pt x="3961" y="5586"/>
                    <a:pt x="4067" y="5596"/>
                  </a:cubicBezTo>
                  <a:cubicBezTo>
                    <a:pt x="4227" y="5618"/>
                    <a:pt x="4407" y="5426"/>
                    <a:pt x="4567" y="5225"/>
                  </a:cubicBezTo>
                  <a:cubicBezTo>
                    <a:pt x="4907" y="4843"/>
                    <a:pt x="5193" y="4482"/>
                    <a:pt x="5533" y="4110"/>
                  </a:cubicBezTo>
                  <a:cubicBezTo>
                    <a:pt x="5714" y="3908"/>
                    <a:pt x="6032" y="3653"/>
                    <a:pt x="5926" y="3451"/>
                  </a:cubicBezTo>
                  <a:cubicBezTo>
                    <a:pt x="5905" y="3409"/>
                    <a:pt x="5851" y="3366"/>
                    <a:pt x="5799" y="3324"/>
                  </a:cubicBezTo>
                  <a:cubicBezTo>
                    <a:pt x="5660" y="3207"/>
                    <a:pt x="2432" y="425"/>
                    <a:pt x="2315" y="319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5116500" y="1752725"/>
              <a:ext cx="31075" cy="21775"/>
            </a:xfrm>
            <a:custGeom>
              <a:rect b="b" l="l" r="r" t="t"/>
              <a:pathLst>
                <a:path extrusionOk="0" h="871" w="1243">
                  <a:moveTo>
                    <a:pt x="669" y="871"/>
                  </a:moveTo>
                  <a:lnTo>
                    <a:pt x="0" y="298"/>
                  </a:lnTo>
                  <a:cubicBezTo>
                    <a:pt x="425" y="64"/>
                    <a:pt x="913" y="0"/>
                    <a:pt x="1242" y="223"/>
                  </a:cubicBezTo>
                  <a:cubicBezTo>
                    <a:pt x="1051" y="446"/>
                    <a:pt x="871" y="659"/>
                    <a:pt x="680" y="87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163475" y="1697225"/>
              <a:ext cx="23375" cy="32400"/>
            </a:xfrm>
            <a:custGeom>
              <a:rect b="b" l="l" r="r" t="t"/>
              <a:pathLst>
                <a:path extrusionOk="0" h="1296" w="935">
                  <a:moveTo>
                    <a:pt x="479" y="1105"/>
                  </a:moveTo>
                  <a:cubicBezTo>
                    <a:pt x="436" y="1168"/>
                    <a:pt x="383" y="1232"/>
                    <a:pt x="330" y="1296"/>
                  </a:cubicBezTo>
                  <a:cubicBezTo>
                    <a:pt x="266" y="1201"/>
                    <a:pt x="202" y="1095"/>
                    <a:pt x="139" y="956"/>
                  </a:cubicBezTo>
                  <a:cubicBezTo>
                    <a:pt x="0" y="627"/>
                    <a:pt x="75" y="287"/>
                    <a:pt x="266" y="0"/>
                  </a:cubicBezTo>
                  <a:cubicBezTo>
                    <a:pt x="489" y="191"/>
                    <a:pt x="712" y="394"/>
                    <a:pt x="935" y="585"/>
                  </a:cubicBezTo>
                  <a:cubicBezTo>
                    <a:pt x="765" y="744"/>
                    <a:pt x="627" y="914"/>
                    <a:pt x="479" y="1105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063925" y="1621575"/>
              <a:ext cx="26300" cy="19125"/>
            </a:xfrm>
            <a:custGeom>
              <a:rect b="b" l="l" r="r" t="t"/>
              <a:pathLst>
                <a:path extrusionOk="0" h="765" w="1052">
                  <a:moveTo>
                    <a:pt x="308" y="202"/>
                  </a:moveTo>
                  <a:cubicBezTo>
                    <a:pt x="361" y="138"/>
                    <a:pt x="425" y="64"/>
                    <a:pt x="489" y="0"/>
                  </a:cubicBezTo>
                  <a:cubicBezTo>
                    <a:pt x="574" y="85"/>
                    <a:pt x="659" y="159"/>
                    <a:pt x="744" y="234"/>
                  </a:cubicBezTo>
                  <a:cubicBezTo>
                    <a:pt x="850" y="308"/>
                    <a:pt x="956" y="371"/>
                    <a:pt x="1051" y="446"/>
                  </a:cubicBezTo>
                  <a:cubicBezTo>
                    <a:pt x="711" y="669"/>
                    <a:pt x="319" y="765"/>
                    <a:pt x="0" y="541"/>
                  </a:cubicBezTo>
                  <a:cubicBezTo>
                    <a:pt x="32" y="489"/>
                    <a:pt x="64" y="435"/>
                    <a:pt x="85" y="371"/>
                  </a:cubicBezTo>
                  <a:cubicBezTo>
                    <a:pt x="170" y="329"/>
                    <a:pt x="244" y="276"/>
                    <a:pt x="308" y="202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5023825" y="1663250"/>
              <a:ext cx="16750" cy="27375"/>
            </a:xfrm>
            <a:custGeom>
              <a:rect b="b" l="l" r="r" t="t"/>
              <a:pathLst>
                <a:path extrusionOk="0" h="1095" w="670">
                  <a:moveTo>
                    <a:pt x="266" y="861"/>
                  </a:moveTo>
                  <a:cubicBezTo>
                    <a:pt x="181" y="765"/>
                    <a:pt x="96" y="658"/>
                    <a:pt x="0" y="563"/>
                  </a:cubicBezTo>
                  <a:cubicBezTo>
                    <a:pt x="43" y="531"/>
                    <a:pt x="85" y="489"/>
                    <a:pt x="118" y="457"/>
                  </a:cubicBezTo>
                  <a:cubicBezTo>
                    <a:pt x="266" y="319"/>
                    <a:pt x="394" y="160"/>
                    <a:pt x="510" y="0"/>
                  </a:cubicBezTo>
                  <a:cubicBezTo>
                    <a:pt x="627" y="181"/>
                    <a:pt x="670" y="436"/>
                    <a:pt x="616" y="786"/>
                  </a:cubicBezTo>
                  <a:cubicBezTo>
                    <a:pt x="595" y="903"/>
                    <a:pt x="553" y="998"/>
                    <a:pt x="500" y="1094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5102950" y="1743700"/>
              <a:ext cx="15400" cy="13825"/>
            </a:xfrm>
            <a:custGeom>
              <a:rect b="b" l="l" r="r" t="t"/>
              <a:pathLst>
                <a:path extrusionOk="0" h="553" w="616">
                  <a:moveTo>
                    <a:pt x="500" y="276"/>
                  </a:moveTo>
                  <a:cubicBezTo>
                    <a:pt x="393" y="159"/>
                    <a:pt x="212" y="0"/>
                    <a:pt x="117" y="74"/>
                  </a:cubicBezTo>
                  <a:cubicBezTo>
                    <a:pt x="0" y="170"/>
                    <a:pt x="139" y="265"/>
                    <a:pt x="223" y="361"/>
                  </a:cubicBezTo>
                  <a:cubicBezTo>
                    <a:pt x="319" y="446"/>
                    <a:pt x="436" y="552"/>
                    <a:pt x="521" y="467"/>
                  </a:cubicBezTo>
                  <a:cubicBezTo>
                    <a:pt x="616" y="382"/>
                    <a:pt x="542" y="329"/>
                    <a:pt x="500" y="2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5093650" y="1732800"/>
              <a:ext cx="10900" cy="11975"/>
            </a:xfrm>
            <a:custGeom>
              <a:rect b="b" l="l" r="r" t="t"/>
              <a:pathLst>
                <a:path extrusionOk="0" h="479" w="436">
                  <a:moveTo>
                    <a:pt x="372" y="160"/>
                  </a:moveTo>
                  <a:cubicBezTo>
                    <a:pt x="308" y="64"/>
                    <a:pt x="192" y="0"/>
                    <a:pt x="128" y="75"/>
                  </a:cubicBezTo>
                  <a:cubicBezTo>
                    <a:pt x="1" y="203"/>
                    <a:pt x="287" y="479"/>
                    <a:pt x="393" y="351"/>
                  </a:cubicBezTo>
                  <a:cubicBezTo>
                    <a:pt x="436" y="298"/>
                    <a:pt x="436" y="234"/>
                    <a:pt x="372" y="1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5090200" y="1638275"/>
              <a:ext cx="14350" cy="13050"/>
            </a:xfrm>
            <a:custGeom>
              <a:rect b="b" l="l" r="r" t="t"/>
              <a:pathLst>
                <a:path extrusionOk="0" h="522" w="574">
                  <a:moveTo>
                    <a:pt x="0" y="76"/>
                  </a:moveTo>
                  <a:cubicBezTo>
                    <a:pt x="11" y="192"/>
                    <a:pt x="383" y="522"/>
                    <a:pt x="489" y="383"/>
                  </a:cubicBezTo>
                  <a:cubicBezTo>
                    <a:pt x="574" y="277"/>
                    <a:pt x="234" y="1"/>
                    <a:pt x="96" y="1"/>
                  </a:cubicBezTo>
                  <a:cubicBezTo>
                    <a:pt x="54" y="1"/>
                    <a:pt x="33" y="12"/>
                    <a:pt x="0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5044800" y="1649975"/>
              <a:ext cx="10650" cy="14875"/>
            </a:xfrm>
            <a:custGeom>
              <a:rect b="b" l="l" r="r" t="t"/>
              <a:pathLst>
                <a:path extrusionOk="0" h="595" w="426">
                  <a:moveTo>
                    <a:pt x="53" y="404"/>
                  </a:moveTo>
                  <a:cubicBezTo>
                    <a:pt x="117" y="595"/>
                    <a:pt x="426" y="266"/>
                    <a:pt x="383" y="149"/>
                  </a:cubicBezTo>
                  <a:cubicBezTo>
                    <a:pt x="330" y="0"/>
                    <a:pt x="1" y="234"/>
                    <a:pt x="53" y="4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5103475" y="1649975"/>
              <a:ext cx="10375" cy="10375"/>
            </a:xfrm>
            <a:custGeom>
              <a:rect b="b" l="l" r="r" t="t"/>
              <a:pathLst>
                <a:path extrusionOk="0" h="415" w="415">
                  <a:moveTo>
                    <a:pt x="106" y="75"/>
                  </a:moveTo>
                  <a:cubicBezTo>
                    <a:pt x="0" y="181"/>
                    <a:pt x="287" y="415"/>
                    <a:pt x="372" y="308"/>
                  </a:cubicBezTo>
                  <a:cubicBezTo>
                    <a:pt x="415" y="255"/>
                    <a:pt x="394" y="224"/>
                    <a:pt x="340" y="160"/>
                  </a:cubicBezTo>
                  <a:cubicBezTo>
                    <a:pt x="276" y="75"/>
                    <a:pt x="181" y="0"/>
                    <a:pt x="106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5064175" y="1650500"/>
              <a:ext cx="94275" cy="100900"/>
            </a:xfrm>
            <a:custGeom>
              <a:rect b="b" l="l" r="r" t="t"/>
              <a:pathLst>
                <a:path extrusionOk="0" h="4036" w="3771">
                  <a:moveTo>
                    <a:pt x="649" y="2687"/>
                  </a:moveTo>
                  <a:cubicBezTo>
                    <a:pt x="1594" y="4036"/>
                    <a:pt x="3771" y="1689"/>
                    <a:pt x="2327" y="733"/>
                  </a:cubicBezTo>
                  <a:cubicBezTo>
                    <a:pt x="1232" y="0"/>
                    <a:pt x="1" y="1763"/>
                    <a:pt x="649" y="2687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5630725" y="1412625"/>
              <a:ext cx="46750" cy="67200"/>
            </a:xfrm>
            <a:custGeom>
              <a:rect b="b" l="l" r="r" t="t"/>
              <a:pathLst>
                <a:path extrusionOk="0" h="2688" w="1870">
                  <a:moveTo>
                    <a:pt x="1530" y="1923"/>
                  </a:moveTo>
                  <a:cubicBezTo>
                    <a:pt x="1838" y="2167"/>
                    <a:pt x="1710" y="2602"/>
                    <a:pt x="1296" y="2645"/>
                  </a:cubicBezTo>
                  <a:cubicBezTo>
                    <a:pt x="914" y="2687"/>
                    <a:pt x="319" y="2400"/>
                    <a:pt x="170" y="2209"/>
                  </a:cubicBezTo>
                  <a:cubicBezTo>
                    <a:pt x="43" y="2029"/>
                    <a:pt x="139" y="1806"/>
                    <a:pt x="404" y="1806"/>
                  </a:cubicBezTo>
                  <a:cubicBezTo>
                    <a:pt x="266" y="1763"/>
                    <a:pt x="54" y="1678"/>
                    <a:pt x="43" y="1519"/>
                  </a:cubicBezTo>
                  <a:cubicBezTo>
                    <a:pt x="43" y="1402"/>
                    <a:pt x="170" y="1328"/>
                    <a:pt x="309" y="1296"/>
                  </a:cubicBezTo>
                  <a:cubicBezTo>
                    <a:pt x="203" y="1275"/>
                    <a:pt x="75" y="1243"/>
                    <a:pt x="54" y="1147"/>
                  </a:cubicBezTo>
                  <a:cubicBezTo>
                    <a:pt x="0" y="967"/>
                    <a:pt x="191" y="818"/>
                    <a:pt x="351" y="786"/>
                  </a:cubicBezTo>
                  <a:cubicBezTo>
                    <a:pt x="255" y="765"/>
                    <a:pt x="170" y="722"/>
                    <a:pt x="149" y="637"/>
                  </a:cubicBezTo>
                  <a:cubicBezTo>
                    <a:pt x="118" y="479"/>
                    <a:pt x="340" y="287"/>
                    <a:pt x="553" y="181"/>
                  </a:cubicBezTo>
                  <a:cubicBezTo>
                    <a:pt x="755" y="75"/>
                    <a:pt x="1010" y="0"/>
                    <a:pt x="1201" y="11"/>
                  </a:cubicBezTo>
                  <a:cubicBezTo>
                    <a:pt x="1541" y="11"/>
                    <a:pt x="1699" y="298"/>
                    <a:pt x="1508" y="574"/>
                  </a:cubicBezTo>
                  <a:cubicBezTo>
                    <a:pt x="1626" y="627"/>
                    <a:pt x="1699" y="649"/>
                    <a:pt x="1742" y="744"/>
                  </a:cubicBezTo>
                  <a:cubicBezTo>
                    <a:pt x="1806" y="946"/>
                    <a:pt x="1626" y="1116"/>
                    <a:pt x="1466" y="1190"/>
                  </a:cubicBezTo>
                  <a:cubicBezTo>
                    <a:pt x="1678" y="1286"/>
                    <a:pt x="1869" y="1498"/>
                    <a:pt x="1763" y="1742"/>
                  </a:cubicBezTo>
                  <a:cubicBezTo>
                    <a:pt x="1732" y="1827"/>
                    <a:pt x="1626" y="1880"/>
                    <a:pt x="1530" y="1923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5655675" y="1476875"/>
              <a:ext cx="18350" cy="24050"/>
            </a:xfrm>
            <a:custGeom>
              <a:rect b="b" l="l" r="r" t="t"/>
              <a:pathLst>
                <a:path extrusionOk="0" h="962" w="734">
                  <a:moveTo>
                    <a:pt x="12" y="0"/>
                  </a:moveTo>
                  <a:lnTo>
                    <a:pt x="1" y="913"/>
                  </a:lnTo>
                  <a:cubicBezTo>
                    <a:pt x="75" y="942"/>
                    <a:pt x="166" y="962"/>
                    <a:pt x="251" y="962"/>
                  </a:cubicBezTo>
                  <a:cubicBezTo>
                    <a:pt x="324" y="962"/>
                    <a:pt x="393" y="948"/>
                    <a:pt x="447" y="913"/>
                  </a:cubicBezTo>
                  <a:cubicBezTo>
                    <a:pt x="734" y="701"/>
                    <a:pt x="319" y="213"/>
                    <a:pt x="12" y="0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636300" y="1438650"/>
              <a:ext cx="35325" cy="6925"/>
            </a:xfrm>
            <a:custGeom>
              <a:rect b="b" l="l" r="r" t="t"/>
              <a:pathLst>
                <a:path extrusionOk="0" h="277" w="1413">
                  <a:moveTo>
                    <a:pt x="1413" y="255"/>
                  </a:moveTo>
                  <a:cubicBezTo>
                    <a:pt x="1285" y="181"/>
                    <a:pt x="1041" y="149"/>
                    <a:pt x="797" y="138"/>
                  </a:cubicBezTo>
                  <a:cubicBezTo>
                    <a:pt x="489" y="127"/>
                    <a:pt x="138" y="245"/>
                    <a:pt x="1" y="276"/>
                  </a:cubicBezTo>
                  <a:cubicBezTo>
                    <a:pt x="383" y="0"/>
                    <a:pt x="1190" y="11"/>
                    <a:pt x="1413" y="255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637375" y="1456425"/>
              <a:ext cx="33725" cy="6400"/>
            </a:xfrm>
            <a:custGeom>
              <a:rect b="b" l="l" r="r" t="t"/>
              <a:pathLst>
                <a:path extrusionOk="0" h="256" w="1349">
                  <a:moveTo>
                    <a:pt x="0" y="75"/>
                  </a:moveTo>
                  <a:cubicBezTo>
                    <a:pt x="128" y="11"/>
                    <a:pt x="446" y="1"/>
                    <a:pt x="659" y="11"/>
                  </a:cubicBezTo>
                  <a:cubicBezTo>
                    <a:pt x="966" y="43"/>
                    <a:pt x="1264" y="96"/>
                    <a:pt x="1348" y="256"/>
                  </a:cubicBezTo>
                  <a:cubicBezTo>
                    <a:pt x="1083" y="117"/>
                    <a:pt x="520" y="32"/>
                    <a:pt x="0" y="75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637375" y="1423525"/>
              <a:ext cx="35050" cy="9300"/>
            </a:xfrm>
            <a:custGeom>
              <a:rect b="b" l="l" r="r" t="t"/>
              <a:pathLst>
                <a:path extrusionOk="0" h="372" w="1402">
                  <a:moveTo>
                    <a:pt x="1402" y="223"/>
                  </a:moveTo>
                  <a:cubicBezTo>
                    <a:pt x="701" y="43"/>
                    <a:pt x="276" y="297"/>
                    <a:pt x="0" y="371"/>
                  </a:cubicBezTo>
                  <a:cubicBezTo>
                    <a:pt x="371" y="74"/>
                    <a:pt x="1126" y="0"/>
                    <a:pt x="1402" y="223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536200" y="1507950"/>
              <a:ext cx="353125" cy="339825"/>
            </a:xfrm>
            <a:custGeom>
              <a:rect b="b" l="l" r="r" t="t"/>
              <a:pathLst>
                <a:path extrusionOk="0" h="13593" w="14125">
                  <a:moveTo>
                    <a:pt x="11566" y="13593"/>
                  </a:moveTo>
                  <a:cubicBezTo>
                    <a:pt x="7743" y="13561"/>
                    <a:pt x="3771" y="13433"/>
                    <a:pt x="33" y="13518"/>
                  </a:cubicBezTo>
                  <a:cubicBezTo>
                    <a:pt x="1" y="13338"/>
                    <a:pt x="118" y="13178"/>
                    <a:pt x="182" y="13030"/>
                  </a:cubicBezTo>
                  <a:cubicBezTo>
                    <a:pt x="670" y="12000"/>
                    <a:pt x="1126" y="10885"/>
                    <a:pt x="1551" y="9727"/>
                  </a:cubicBezTo>
                  <a:cubicBezTo>
                    <a:pt x="1785" y="9079"/>
                    <a:pt x="1997" y="8411"/>
                    <a:pt x="2231" y="7741"/>
                  </a:cubicBezTo>
                  <a:cubicBezTo>
                    <a:pt x="2465" y="7083"/>
                    <a:pt x="2688" y="6414"/>
                    <a:pt x="2922" y="5766"/>
                  </a:cubicBezTo>
                  <a:cubicBezTo>
                    <a:pt x="3389" y="4428"/>
                    <a:pt x="3814" y="3058"/>
                    <a:pt x="4482" y="1986"/>
                  </a:cubicBezTo>
                  <a:cubicBezTo>
                    <a:pt x="5215" y="796"/>
                    <a:pt x="6129" y="149"/>
                    <a:pt x="7955" y="53"/>
                  </a:cubicBezTo>
                  <a:cubicBezTo>
                    <a:pt x="8879" y="0"/>
                    <a:pt x="9676" y="191"/>
                    <a:pt x="10376" y="425"/>
                  </a:cubicBezTo>
                  <a:cubicBezTo>
                    <a:pt x="11767" y="892"/>
                    <a:pt x="12904" y="1539"/>
                    <a:pt x="13572" y="2782"/>
                  </a:cubicBezTo>
                  <a:cubicBezTo>
                    <a:pt x="13912" y="3398"/>
                    <a:pt x="14125" y="4184"/>
                    <a:pt x="14082" y="5044"/>
                  </a:cubicBezTo>
                  <a:cubicBezTo>
                    <a:pt x="13997" y="6733"/>
                    <a:pt x="13487" y="8166"/>
                    <a:pt x="13031" y="9558"/>
                  </a:cubicBezTo>
                  <a:cubicBezTo>
                    <a:pt x="12553" y="10970"/>
                    <a:pt x="12075" y="12308"/>
                    <a:pt x="11566" y="13593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563575" y="1798900"/>
              <a:ext cx="22050" cy="28175"/>
            </a:xfrm>
            <a:custGeom>
              <a:rect b="b" l="l" r="r" t="t"/>
              <a:pathLst>
                <a:path extrusionOk="0" h="1127" w="882">
                  <a:moveTo>
                    <a:pt x="116" y="712"/>
                  </a:moveTo>
                  <a:cubicBezTo>
                    <a:pt x="212" y="426"/>
                    <a:pt x="404" y="1"/>
                    <a:pt x="616" y="54"/>
                  </a:cubicBezTo>
                  <a:cubicBezTo>
                    <a:pt x="881" y="128"/>
                    <a:pt x="743" y="405"/>
                    <a:pt x="658" y="627"/>
                  </a:cubicBezTo>
                  <a:cubicBezTo>
                    <a:pt x="562" y="851"/>
                    <a:pt x="446" y="1127"/>
                    <a:pt x="234" y="1052"/>
                  </a:cubicBezTo>
                  <a:cubicBezTo>
                    <a:pt x="0" y="978"/>
                    <a:pt x="85" y="818"/>
                    <a:pt x="116" y="7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591425" y="1778725"/>
              <a:ext cx="17825" cy="22050"/>
            </a:xfrm>
            <a:custGeom>
              <a:rect b="b" l="l" r="r" t="t"/>
              <a:pathLst>
                <a:path extrusionOk="0" h="882" w="713">
                  <a:moveTo>
                    <a:pt x="43" y="393"/>
                  </a:moveTo>
                  <a:cubicBezTo>
                    <a:pt x="86" y="181"/>
                    <a:pt x="234" y="1"/>
                    <a:pt x="415" y="75"/>
                  </a:cubicBezTo>
                  <a:cubicBezTo>
                    <a:pt x="713" y="192"/>
                    <a:pt x="447" y="882"/>
                    <a:pt x="160" y="744"/>
                  </a:cubicBezTo>
                  <a:cubicBezTo>
                    <a:pt x="43" y="691"/>
                    <a:pt x="1" y="574"/>
                    <a:pt x="43" y="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706125" y="1517575"/>
              <a:ext cx="122425" cy="167450"/>
            </a:xfrm>
            <a:custGeom>
              <a:rect b="b" l="l" r="r" t="t"/>
              <a:pathLst>
                <a:path extrusionOk="0" h="6698" w="4897">
                  <a:moveTo>
                    <a:pt x="2595" y="1"/>
                  </a:moveTo>
                  <a:cubicBezTo>
                    <a:pt x="2404" y="1"/>
                    <a:pt x="2218" y="14"/>
                    <a:pt x="2039" y="40"/>
                  </a:cubicBezTo>
                  <a:cubicBezTo>
                    <a:pt x="1328" y="1463"/>
                    <a:pt x="648" y="3852"/>
                    <a:pt x="0" y="6698"/>
                  </a:cubicBezTo>
                  <a:cubicBezTo>
                    <a:pt x="1795" y="2471"/>
                    <a:pt x="3855" y="1059"/>
                    <a:pt x="4896" y="581"/>
                  </a:cubicBezTo>
                  <a:cubicBezTo>
                    <a:pt x="4790" y="528"/>
                    <a:pt x="4673" y="475"/>
                    <a:pt x="4556" y="422"/>
                  </a:cubicBezTo>
                  <a:cubicBezTo>
                    <a:pt x="3855" y="132"/>
                    <a:pt x="3197" y="1"/>
                    <a:pt x="2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704275" y="1507950"/>
              <a:ext cx="54425" cy="125050"/>
            </a:xfrm>
            <a:custGeom>
              <a:rect b="b" l="l" r="r" t="t"/>
              <a:pathLst>
                <a:path extrusionOk="0" h="5002" w="2177">
                  <a:moveTo>
                    <a:pt x="510" y="2591"/>
                  </a:moveTo>
                  <a:cubicBezTo>
                    <a:pt x="796" y="1561"/>
                    <a:pt x="1360" y="489"/>
                    <a:pt x="2177" y="0"/>
                  </a:cubicBezTo>
                  <a:cubicBezTo>
                    <a:pt x="2134" y="244"/>
                    <a:pt x="2103" y="817"/>
                    <a:pt x="2103" y="839"/>
                  </a:cubicBezTo>
                  <a:cubicBezTo>
                    <a:pt x="1551" y="2049"/>
                    <a:pt x="999" y="3366"/>
                    <a:pt x="595" y="4928"/>
                  </a:cubicBezTo>
                  <a:cubicBezTo>
                    <a:pt x="329" y="5001"/>
                    <a:pt x="53" y="4747"/>
                    <a:pt x="32" y="4555"/>
                  </a:cubicBezTo>
                  <a:cubicBezTo>
                    <a:pt x="0" y="4227"/>
                    <a:pt x="478" y="3345"/>
                    <a:pt x="765" y="2878"/>
                  </a:cubicBezTo>
                  <a:cubicBezTo>
                    <a:pt x="659" y="2793"/>
                    <a:pt x="457" y="2750"/>
                    <a:pt x="510" y="2591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703475" y="1309075"/>
              <a:ext cx="198600" cy="194100"/>
            </a:xfrm>
            <a:custGeom>
              <a:rect b="b" l="l" r="r" t="t"/>
              <a:pathLst>
                <a:path extrusionOk="0" h="7764" w="7944">
                  <a:moveTo>
                    <a:pt x="6638" y="2199"/>
                  </a:moveTo>
                  <a:cubicBezTo>
                    <a:pt x="6966" y="2263"/>
                    <a:pt x="7253" y="2443"/>
                    <a:pt x="7423" y="2688"/>
                  </a:cubicBezTo>
                  <a:cubicBezTo>
                    <a:pt x="7561" y="2900"/>
                    <a:pt x="7678" y="3219"/>
                    <a:pt x="7636" y="3590"/>
                  </a:cubicBezTo>
                  <a:cubicBezTo>
                    <a:pt x="7561" y="4175"/>
                    <a:pt x="7317" y="4482"/>
                    <a:pt x="7360" y="4621"/>
                  </a:cubicBezTo>
                  <a:cubicBezTo>
                    <a:pt x="7402" y="4727"/>
                    <a:pt x="7551" y="4737"/>
                    <a:pt x="7657" y="4812"/>
                  </a:cubicBezTo>
                  <a:cubicBezTo>
                    <a:pt x="7827" y="4949"/>
                    <a:pt x="7943" y="5194"/>
                    <a:pt x="7891" y="5502"/>
                  </a:cubicBezTo>
                  <a:cubicBezTo>
                    <a:pt x="7827" y="5831"/>
                    <a:pt x="7540" y="6054"/>
                    <a:pt x="7423" y="6341"/>
                  </a:cubicBezTo>
                  <a:cubicBezTo>
                    <a:pt x="7317" y="6585"/>
                    <a:pt x="7360" y="6840"/>
                    <a:pt x="7519" y="6999"/>
                  </a:cubicBezTo>
                  <a:cubicBezTo>
                    <a:pt x="7625" y="7106"/>
                    <a:pt x="7700" y="7073"/>
                    <a:pt x="7700" y="7179"/>
                  </a:cubicBezTo>
                  <a:cubicBezTo>
                    <a:pt x="7688" y="7403"/>
                    <a:pt x="7200" y="7349"/>
                    <a:pt x="7030" y="7297"/>
                  </a:cubicBezTo>
                  <a:cubicBezTo>
                    <a:pt x="6924" y="7264"/>
                    <a:pt x="6807" y="7201"/>
                    <a:pt x="6723" y="7137"/>
                  </a:cubicBezTo>
                  <a:cubicBezTo>
                    <a:pt x="6605" y="7063"/>
                    <a:pt x="6563" y="6957"/>
                    <a:pt x="6425" y="6957"/>
                  </a:cubicBezTo>
                  <a:cubicBezTo>
                    <a:pt x="6298" y="6967"/>
                    <a:pt x="6223" y="7137"/>
                    <a:pt x="6074" y="7328"/>
                  </a:cubicBezTo>
                  <a:cubicBezTo>
                    <a:pt x="5958" y="7488"/>
                    <a:pt x="5809" y="7658"/>
                    <a:pt x="5628" y="7679"/>
                  </a:cubicBezTo>
                  <a:cubicBezTo>
                    <a:pt x="5097" y="7764"/>
                    <a:pt x="4811" y="7349"/>
                    <a:pt x="4630" y="7042"/>
                  </a:cubicBezTo>
                  <a:cubicBezTo>
                    <a:pt x="4588" y="6967"/>
                    <a:pt x="4566" y="6872"/>
                    <a:pt x="4514" y="6808"/>
                  </a:cubicBezTo>
                  <a:cubicBezTo>
                    <a:pt x="4429" y="6702"/>
                    <a:pt x="4205" y="6585"/>
                    <a:pt x="4046" y="6479"/>
                  </a:cubicBezTo>
                  <a:cubicBezTo>
                    <a:pt x="3589" y="6160"/>
                    <a:pt x="3091" y="5810"/>
                    <a:pt x="2623" y="5513"/>
                  </a:cubicBezTo>
                  <a:cubicBezTo>
                    <a:pt x="2135" y="5215"/>
                    <a:pt x="1635" y="4907"/>
                    <a:pt x="1158" y="4578"/>
                  </a:cubicBezTo>
                  <a:cubicBezTo>
                    <a:pt x="998" y="4472"/>
                    <a:pt x="807" y="4387"/>
                    <a:pt x="691" y="4270"/>
                  </a:cubicBezTo>
                  <a:cubicBezTo>
                    <a:pt x="372" y="3951"/>
                    <a:pt x="127" y="3368"/>
                    <a:pt x="85" y="2730"/>
                  </a:cubicBezTo>
                  <a:cubicBezTo>
                    <a:pt x="64" y="2539"/>
                    <a:pt x="0" y="2295"/>
                    <a:pt x="181" y="2157"/>
                  </a:cubicBezTo>
                  <a:cubicBezTo>
                    <a:pt x="467" y="2242"/>
                    <a:pt x="563" y="2528"/>
                    <a:pt x="882" y="2571"/>
                  </a:cubicBezTo>
                  <a:cubicBezTo>
                    <a:pt x="807" y="2379"/>
                    <a:pt x="669" y="2125"/>
                    <a:pt x="691" y="1732"/>
                  </a:cubicBezTo>
                  <a:cubicBezTo>
                    <a:pt x="701" y="1435"/>
                    <a:pt x="828" y="978"/>
                    <a:pt x="998" y="946"/>
                  </a:cubicBezTo>
                  <a:cubicBezTo>
                    <a:pt x="1168" y="925"/>
                    <a:pt x="1264" y="1169"/>
                    <a:pt x="1349" y="1286"/>
                  </a:cubicBezTo>
                  <a:cubicBezTo>
                    <a:pt x="1466" y="1435"/>
                    <a:pt x="1550" y="1530"/>
                    <a:pt x="1699" y="1594"/>
                  </a:cubicBezTo>
                  <a:cubicBezTo>
                    <a:pt x="1519" y="1360"/>
                    <a:pt x="1338" y="564"/>
                    <a:pt x="1604" y="192"/>
                  </a:cubicBezTo>
                  <a:cubicBezTo>
                    <a:pt x="1742" y="1"/>
                    <a:pt x="1923" y="319"/>
                    <a:pt x="2092" y="404"/>
                  </a:cubicBezTo>
                  <a:cubicBezTo>
                    <a:pt x="2730" y="734"/>
                    <a:pt x="3547" y="426"/>
                    <a:pt x="4418" y="447"/>
                  </a:cubicBezTo>
                  <a:cubicBezTo>
                    <a:pt x="5661" y="468"/>
                    <a:pt x="6616" y="946"/>
                    <a:pt x="6638" y="2199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863275" y="1463600"/>
              <a:ext cx="9325" cy="11700"/>
            </a:xfrm>
            <a:custGeom>
              <a:rect b="b" l="l" r="r" t="t"/>
              <a:pathLst>
                <a:path extrusionOk="0" h="468" w="373">
                  <a:moveTo>
                    <a:pt x="373" y="213"/>
                  </a:moveTo>
                  <a:cubicBezTo>
                    <a:pt x="298" y="372"/>
                    <a:pt x="213" y="467"/>
                    <a:pt x="54" y="394"/>
                  </a:cubicBezTo>
                  <a:cubicBezTo>
                    <a:pt x="1" y="202"/>
                    <a:pt x="267" y="0"/>
                    <a:pt x="373" y="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841250" y="1465175"/>
              <a:ext cx="12500" cy="18100"/>
            </a:xfrm>
            <a:custGeom>
              <a:rect b="b" l="l" r="r" t="t"/>
              <a:pathLst>
                <a:path extrusionOk="0" h="724" w="500">
                  <a:moveTo>
                    <a:pt x="362" y="1"/>
                  </a:moveTo>
                  <a:cubicBezTo>
                    <a:pt x="393" y="12"/>
                    <a:pt x="426" y="22"/>
                    <a:pt x="457" y="43"/>
                  </a:cubicBezTo>
                  <a:cubicBezTo>
                    <a:pt x="500" y="246"/>
                    <a:pt x="478" y="723"/>
                    <a:pt x="202" y="723"/>
                  </a:cubicBezTo>
                  <a:cubicBezTo>
                    <a:pt x="1" y="543"/>
                    <a:pt x="150" y="107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710375" y="1336200"/>
              <a:ext cx="169675" cy="219175"/>
            </a:xfrm>
            <a:custGeom>
              <a:rect b="b" l="l" r="r" t="t"/>
              <a:pathLst>
                <a:path extrusionOk="0" h="8767" w="6787">
                  <a:moveTo>
                    <a:pt x="4906" y="8133"/>
                  </a:moveTo>
                  <a:lnTo>
                    <a:pt x="4906" y="8133"/>
                  </a:lnTo>
                  <a:cubicBezTo>
                    <a:pt x="4906" y="8134"/>
                    <a:pt x="4906" y="8134"/>
                    <a:pt x="4905" y="8134"/>
                  </a:cubicBezTo>
                  <a:lnTo>
                    <a:pt x="4905" y="8134"/>
                  </a:lnTo>
                  <a:cubicBezTo>
                    <a:pt x="4905" y="8134"/>
                    <a:pt x="4905" y="8135"/>
                    <a:pt x="4906" y="8135"/>
                  </a:cubicBezTo>
                  <a:cubicBezTo>
                    <a:pt x="4906" y="8135"/>
                    <a:pt x="4906" y="8134"/>
                    <a:pt x="4906" y="8133"/>
                  </a:cubicBezTo>
                  <a:close/>
                  <a:moveTo>
                    <a:pt x="3968" y="1"/>
                  </a:moveTo>
                  <a:cubicBezTo>
                    <a:pt x="3507" y="1"/>
                    <a:pt x="3069" y="94"/>
                    <a:pt x="2730" y="275"/>
                  </a:cubicBezTo>
                  <a:cubicBezTo>
                    <a:pt x="1923" y="711"/>
                    <a:pt x="935" y="1910"/>
                    <a:pt x="467" y="3270"/>
                  </a:cubicBezTo>
                  <a:cubicBezTo>
                    <a:pt x="0" y="4640"/>
                    <a:pt x="181" y="5967"/>
                    <a:pt x="1997" y="5967"/>
                  </a:cubicBezTo>
                  <a:cubicBezTo>
                    <a:pt x="1954" y="6562"/>
                    <a:pt x="1869" y="7539"/>
                    <a:pt x="1859" y="7751"/>
                  </a:cubicBezTo>
                  <a:cubicBezTo>
                    <a:pt x="1845" y="8166"/>
                    <a:pt x="1971" y="8767"/>
                    <a:pt x="2825" y="8767"/>
                  </a:cubicBezTo>
                  <a:cubicBezTo>
                    <a:pt x="3281" y="8767"/>
                    <a:pt x="3945" y="8596"/>
                    <a:pt x="4905" y="8134"/>
                  </a:cubicBezTo>
                  <a:lnTo>
                    <a:pt x="4905" y="8134"/>
                  </a:lnTo>
                  <a:cubicBezTo>
                    <a:pt x="4891" y="8089"/>
                    <a:pt x="5015" y="5662"/>
                    <a:pt x="5108" y="5320"/>
                  </a:cubicBezTo>
                  <a:cubicBezTo>
                    <a:pt x="5108" y="5320"/>
                    <a:pt x="5713" y="4959"/>
                    <a:pt x="6117" y="4130"/>
                  </a:cubicBezTo>
                  <a:cubicBezTo>
                    <a:pt x="6255" y="3142"/>
                    <a:pt x="6786" y="1518"/>
                    <a:pt x="6202" y="881"/>
                  </a:cubicBezTo>
                  <a:cubicBezTo>
                    <a:pt x="5655" y="286"/>
                    <a:pt x="4776" y="1"/>
                    <a:pt x="3968" y="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826125" y="1428825"/>
              <a:ext cx="47550" cy="43825"/>
            </a:xfrm>
            <a:custGeom>
              <a:rect b="b" l="l" r="r" t="t"/>
              <a:pathLst>
                <a:path extrusionOk="0" h="1753" w="1902">
                  <a:moveTo>
                    <a:pt x="1562" y="1243"/>
                  </a:moveTo>
                  <a:cubicBezTo>
                    <a:pt x="1264" y="1530"/>
                    <a:pt x="489" y="1752"/>
                    <a:pt x="245" y="1487"/>
                  </a:cubicBezTo>
                  <a:cubicBezTo>
                    <a:pt x="0" y="1232"/>
                    <a:pt x="372" y="574"/>
                    <a:pt x="670" y="298"/>
                  </a:cubicBezTo>
                  <a:cubicBezTo>
                    <a:pt x="967" y="22"/>
                    <a:pt x="1413" y="1"/>
                    <a:pt x="1657" y="266"/>
                  </a:cubicBezTo>
                  <a:cubicBezTo>
                    <a:pt x="1901" y="531"/>
                    <a:pt x="1859" y="966"/>
                    <a:pt x="1562" y="1243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758675" y="1474225"/>
              <a:ext cx="34825" cy="33750"/>
            </a:xfrm>
            <a:custGeom>
              <a:rect b="b" l="l" r="r" t="t"/>
              <a:pathLst>
                <a:path extrusionOk="0" h="1350" w="1393">
                  <a:moveTo>
                    <a:pt x="54" y="404"/>
                  </a:moveTo>
                  <a:cubicBezTo>
                    <a:pt x="596" y="436"/>
                    <a:pt x="1392" y="0"/>
                    <a:pt x="1392" y="0"/>
                  </a:cubicBezTo>
                  <a:cubicBezTo>
                    <a:pt x="1392" y="0"/>
                    <a:pt x="1116" y="1031"/>
                    <a:pt x="1" y="1349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778075" y="1398275"/>
              <a:ext cx="23650" cy="20750"/>
            </a:xfrm>
            <a:custGeom>
              <a:rect b="b" l="l" r="r" t="t"/>
              <a:pathLst>
                <a:path extrusionOk="0" h="830" w="946">
                  <a:moveTo>
                    <a:pt x="945" y="755"/>
                  </a:moveTo>
                  <a:cubicBezTo>
                    <a:pt x="648" y="1"/>
                    <a:pt x="1" y="234"/>
                    <a:pt x="1" y="234"/>
                  </a:cubicBezTo>
                  <a:cubicBezTo>
                    <a:pt x="1" y="234"/>
                    <a:pt x="53" y="489"/>
                    <a:pt x="372" y="681"/>
                  </a:cubicBezTo>
                  <a:cubicBezTo>
                    <a:pt x="605" y="829"/>
                    <a:pt x="945" y="755"/>
                    <a:pt x="945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778075" y="1401225"/>
              <a:ext cx="15425" cy="12750"/>
            </a:xfrm>
            <a:custGeom>
              <a:rect b="b" l="l" r="r" t="t"/>
              <a:pathLst>
                <a:path extrusionOk="0" h="510" w="617">
                  <a:moveTo>
                    <a:pt x="1" y="116"/>
                  </a:moveTo>
                  <a:cubicBezTo>
                    <a:pt x="1" y="116"/>
                    <a:pt x="319" y="0"/>
                    <a:pt x="616" y="191"/>
                  </a:cubicBezTo>
                  <a:cubicBezTo>
                    <a:pt x="605" y="223"/>
                    <a:pt x="616" y="276"/>
                    <a:pt x="605" y="308"/>
                  </a:cubicBezTo>
                  <a:cubicBezTo>
                    <a:pt x="553" y="435"/>
                    <a:pt x="425" y="510"/>
                    <a:pt x="277" y="499"/>
                  </a:cubicBezTo>
                  <a:cubicBezTo>
                    <a:pt x="43" y="319"/>
                    <a:pt x="1" y="116"/>
                    <a:pt x="1" y="116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736375" y="1379175"/>
              <a:ext cx="21800" cy="19125"/>
            </a:xfrm>
            <a:custGeom>
              <a:rect b="b" l="l" r="r" t="t"/>
              <a:pathLst>
                <a:path extrusionOk="0" h="765" w="872">
                  <a:moveTo>
                    <a:pt x="872" y="701"/>
                  </a:moveTo>
                  <a:cubicBezTo>
                    <a:pt x="596" y="0"/>
                    <a:pt x="1" y="213"/>
                    <a:pt x="1" y="213"/>
                  </a:cubicBezTo>
                  <a:cubicBezTo>
                    <a:pt x="1" y="213"/>
                    <a:pt x="43" y="446"/>
                    <a:pt x="341" y="637"/>
                  </a:cubicBezTo>
                  <a:cubicBezTo>
                    <a:pt x="564" y="765"/>
                    <a:pt x="872" y="701"/>
                    <a:pt x="872" y="7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736375" y="1381825"/>
              <a:ext cx="14125" cy="11975"/>
            </a:xfrm>
            <a:custGeom>
              <a:rect b="b" l="l" r="r" t="t"/>
              <a:pathLst>
                <a:path extrusionOk="0" h="479" w="565">
                  <a:moveTo>
                    <a:pt x="1" y="107"/>
                  </a:moveTo>
                  <a:cubicBezTo>
                    <a:pt x="1" y="107"/>
                    <a:pt x="288" y="0"/>
                    <a:pt x="564" y="181"/>
                  </a:cubicBezTo>
                  <a:cubicBezTo>
                    <a:pt x="564" y="203"/>
                    <a:pt x="564" y="266"/>
                    <a:pt x="553" y="288"/>
                  </a:cubicBezTo>
                  <a:cubicBezTo>
                    <a:pt x="511" y="404"/>
                    <a:pt x="383" y="479"/>
                    <a:pt x="256" y="468"/>
                  </a:cubicBezTo>
                  <a:cubicBezTo>
                    <a:pt x="33" y="298"/>
                    <a:pt x="1" y="107"/>
                    <a:pt x="1" y="107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772775" y="1424200"/>
              <a:ext cx="26025" cy="23025"/>
            </a:xfrm>
            <a:custGeom>
              <a:rect b="b" l="l" r="r" t="t"/>
              <a:pathLst>
                <a:path extrusionOk="0" h="921" w="1041">
                  <a:moveTo>
                    <a:pt x="514" y="1"/>
                  </a:moveTo>
                  <a:cubicBezTo>
                    <a:pt x="420" y="1"/>
                    <a:pt x="325" y="30"/>
                    <a:pt x="244" y="90"/>
                  </a:cubicBezTo>
                  <a:cubicBezTo>
                    <a:pt x="43" y="238"/>
                    <a:pt x="0" y="525"/>
                    <a:pt x="149" y="727"/>
                  </a:cubicBezTo>
                  <a:cubicBezTo>
                    <a:pt x="238" y="855"/>
                    <a:pt x="378" y="921"/>
                    <a:pt x="519" y="921"/>
                  </a:cubicBezTo>
                  <a:cubicBezTo>
                    <a:pt x="612" y="921"/>
                    <a:pt x="706" y="892"/>
                    <a:pt x="786" y="833"/>
                  </a:cubicBezTo>
                  <a:cubicBezTo>
                    <a:pt x="987" y="674"/>
                    <a:pt x="1041" y="387"/>
                    <a:pt x="881" y="186"/>
                  </a:cubicBezTo>
                  <a:cubicBezTo>
                    <a:pt x="792" y="65"/>
                    <a:pt x="654" y="1"/>
                    <a:pt x="514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5722325" y="1396150"/>
              <a:ext cx="17550" cy="21925"/>
            </a:xfrm>
            <a:custGeom>
              <a:rect b="b" l="l" r="r" t="t"/>
              <a:pathLst>
                <a:path extrusionOk="0" h="877" w="702">
                  <a:moveTo>
                    <a:pt x="372" y="1"/>
                  </a:moveTo>
                  <a:cubicBezTo>
                    <a:pt x="202" y="267"/>
                    <a:pt x="11" y="829"/>
                    <a:pt x="0" y="840"/>
                  </a:cubicBezTo>
                  <a:cubicBezTo>
                    <a:pt x="53" y="865"/>
                    <a:pt x="112" y="877"/>
                    <a:pt x="173" y="877"/>
                  </a:cubicBezTo>
                  <a:cubicBezTo>
                    <a:pt x="271" y="877"/>
                    <a:pt x="372" y="846"/>
                    <a:pt x="457" y="787"/>
                  </a:cubicBezTo>
                  <a:cubicBezTo>
                    <a:pt x="659" y="638"/>
                    <a:pt x="701" y="352"/>
                    <a:pt x="553" y="150"/>
                  </a:cubicBezTo>
                  <a:cubicBezTo>
                    <a:pt x="499" y="76"/>
                    <a:pt x="435" y="33"/>
                    <a:pt x="372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780450" y="1390325"/>
              <a:ext cx="30050" cy="20200"/>
            </a:xfrm>
            <a:custGeom>
              <a:rect b="b" l="l" r="r" t="t"/>
              <a:pathLst>
                <a:path extrusionOk="0" h="808" w="1202">
                  <a:moveTo>
                    <a:pt x="1201" y="733"/>
                  </a:moveTo>
                  <a:lnTo>
                    <a:pt x="1041" y="807"/>
                  </a:lnTo>
                  <a:cubicBezTo>
                    <a:pt x="808" y="309"/>
                    <a:pt x="245" y="191"/>
                    <a:pt x="22" y="213"/>
                  </a:cubicBezTo>
                  <a:lnTo>
                    <a:pt x="1" y="33"/>
                  </a:lnTo>
                  <a:cubicBezTo>
                    <a:pt x="352" y="0"/>
                    <a:pt x="956" y="191"/>
                    <a:pt x="1201" y="733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738500" y="1371475"/>
              <a:ext cx="28175" cy="19150"/>
            </a:xfrm>
            <a:custGeom>
              <a:rect b="b" l="l" r="r" t="t"/>
              <a:pathLst>
                <a:path extrusionOk="0" h="766" w="1127">
                  <a:moveTo>
                    <a:pt x="1126" y="691"/>
                  </a:moveTo>
                  <a:lnTo>
                    <a:pt x="957" y="765"/>
                  </a:lnTo>
                  <a:cubicBezTo>
                    <a:pt x="744" y="308"/>
                    <a:pt x="224" y="192"/>
                    <a:pt x="12" y="213"/>
                  </a:cubicBezTo>
                  <a:lnTo>
                    <a:pt x="1" y="32"/>
                  </a:lnTo>
                  <a:cubicBezTo>
                    <a:pt x="319" y="1"/>
                    <a:pt x="893" y="181"/>
                    <a:pt x="1126" y="69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5743025" y="1398825"/>
              <a:ext cx="23650" cy="31625"/>
            </a:xfrm>
            <a:custGeom>
              <a:rect b="b" l="l" r="r" t="t"/>
              <a:pathLst>
                <a:path extrusionOk="0" h="1265" w="946">
                  <a:moveTo>
                    <a:pt x="818" y="64"/>
                  </a:moveTo>
                  <a:cubicBezTo>
                    <a:pt x="723" y="0"/>
                    <a:pt x="43" y="765"/>
                    <a:pt x="22" y="871"/>
                  </a:cubicBezTo>
                  <a:cubicBezTo>
                    <a:pt x="1" y="998"/>
                    <a:pt x="383" y="1264"/>
                    <a:pt x="436" y="1222"/>
                  </a:cubicBezTo>
                  <a:cubicBezTo>
                    <a:pt x="584" y="1137"/>
                    <a:pt x="945" y="160"/>
                    <a:pt x="818" y="64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5729225" y="1436525"/>
              <a:ext cx="35325" cy="12200"/>
            </a:xfrm>
            <a:custGeom>
              <a:rect b="b" l="l" r="r" t="t"/>
              <a:pathLst>
                <a:path extrusionOk="0" h="488" w="1413">
                  <a:moveTo>
                    <a:pt x="170" y="0"/>
                  </a:moveTo>
                  <a:lnTo>
                    <a:pt x="1" y="127"/>
                  </a:lnTo>
                  <a:cubicBezTo>
                    <a:pt x="199" y="384"/>
                    <a:pt x="478" y="487"/>
                    <a:pt x="759" y="487"/>
                  </a:cubicBezTo>
                  <a:cubicBezTo>
                    <a:pt x="989" y="487"/>
                    <a:pt x="1221" y="418"/>
                    <a:pt x="1412" y="308"/>
                  </a:cubicBezTo>
                  <a:lnTo>
                    <a:pt x="1306" y="127"/>
                  </a:lnTo>
                  <a:cubicBezTo>
                    <a:pt x="1144" y="221"/>
                    <a:pt x="951" y="280"/>
                    <a:pt x="761" y="280"/>
                  </a:cubicBezTo>
                  <a:cubicBezTo>
                    <a:pt x="540" y="280"/>
                    <a:pt x="324" y="200"/>
                    <a:pt x="170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5739850" y="1307775"/>
              <a:ext cx="156900" cy="147625"/>
            </a:xfrm>
            <a:custGeom>
              <a:rect b="b" l="l" r="r" t="t"/>
              <a:pathLst>
                <a:path extrusionOk="0" h="5905" w="6276">
                  <a:moveTo>
                    <a:pt x="5246" y="2230"/>
                  </a:moveTo>
                  <a:cubicBezTo>
                    <a:pt x="5650" y="2379"/>
                    <a:pt x="5957" y="2719"/>
                    <a:pt x="6085" y="3132"/>
                  </a:cubicBezTo>
                  <a:cubicBezTo>
                    <a:pt x="6276" y="3738"/>
                    <a:pt x="6032" y="4397"/>
                    <a:pt x="5650" y="4715"/>
                  </a:cubicBezTo>
                  <a:cubicBezTo>
                    <a:pt x="5268" y="5034"/>
                    <a:pt x="4737" y="5182"/>
                    <a:pt x="4364" y="5437"/>
                  </a:cubicBezTo>
                  <a:cubicBezTo>
                    <a:pt x="4195" y="5554"/>
                    <a:pt x="3887" y="5904"/>
                    <a:pt x="3738" y="5883"/>
                  </a:cubicBezTo>
                  <a:cubicBezTo>
                    <a:pt x="3451" y="5830"/>
                    <a:pt x="3611" y="5023"/>
                    <a:pt x="3664" y="4768"/>
                  </a:cubicBezTo>
                  <a:cubicBezTo>
                    <a:pt x="3812" y="4109"/>
                    <a:pt x="4057" y="3738"/>
                    <a:pt x="4428" y="3345"/>
                  </a:cubicBezTo>
                  <a:cubicBezTo>
                    <a:pt x="4184" y="2877"/>
                    <a:pt x="3993" y="2400"/>
                    <a:pt x="3526" y="2198"/>
                  </a:cubicBezTo>
                  <a:cubicBezTo>
                    <a:pt x="2783" y="1869"/>
                    <a:pt x="2124" y="2559"/>
                    <a:pt x="1338" y="2527"/>
                  </a:cubicBezTo>
                  <a:cubicBezTo>
                    <a:pt x="744" y="2506"/>
                    <a:pt x="372" y="2018"/>
                    <a:pt x="213" y="1487"/>
                  </a:cubicBezTo>
                  <a:cubicBezTo>
                    <a:pt x="95" y="1136"/>
                    <a:pt x="0" y="435"/>
                    <a:pt x="213" y="180"/>
                  </a:cubicBezTo>
                  <a:cubicBezTo>
                    <a:pt x="361" y="0"/>
                    <a:pt x="584" y="361"/>
                    <a:pt x="754" y="435"/>
                  </a:cubicBezTo>
                  <a:cubicBezTo>
                    <a:pt x="1381" y="732"/>
                    <a:pt x="2315" y="478"/>
                    <a:pt x="3080" y="478"/>
                  </a:cubicBezTo>
                  <a:cubicBezTo>
                    <a:pt x="3536" y="478"/>
                    <a:pt x="4057" y="605"/>
                    <a:pt x="4428" y="828"/>
                  </a:cubicBezTo>
                  <a:cubicBezTo>
                    <a:pt x="4885" y="1104"/>
                    <a:pt x="5183" y="1561"/>
                    <a:pt x="5246" y="2230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872300" y="1377325"/>
              <a:ext cx="19675" cy="19125"/>
            </a:xfrm>
            <a:custGeom>
              <a:rect b="b" l="l" r="r" t="t"/>
              <a:pathLst>
                <a:path extrusionOk="0" h="765" w="787">
                  <a:moveTo>
                    <a:pt x="479" y="765"/>
                  </a:moveTo>
                  <a:cubicBezTo>
                    <a:pt x="256" y="553"/>
                    <a:pt x="1" y="350"/>
                    <a:pt x="97" y="0"/>
                  </a:cubicBezTo>
                  <a:cubicBezTo>
                    <a:pt x="500" y="22"/>
                    <a:pt x="787" y="553"/>
                    <a:pt x="479" y="7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5869125" y="1402525"/>
              <a:ext cx="16225" cy="13825"/>
            </a:xfrm>
            <a:custGeom>
              <a:rect b="b" l="l" r="r" t="t"/>
              <a:pathLst>
                <a:path extrusionOk="0" h="553" w="649">
                  <a:moveTo>
                    <a:pt x="425" y="1"/>
                  </a:moveTo>
                  <a:cubicBezTo>
                    <a:pt x="649" y="128"/>
                    <a:pt x="330" y="553"/>
                    <a:pt x="139" y="468"/>
                  </a:cubicBezTo>
                  <a:cubicBezTo>
                    <a:pt x="1" y="298"/>
                    <a:pt x="255" y="22"/>
                    <a:pt x="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5747525" y="1332450"/>
              <a:ext cx="19950" cy="19400"/>
            </a:xfrm>
            <a:custGeom>
              <a:rect b="b" l="l" r="r" t="t"/>
              <a:pathLst>
                <a:path extrusionOk="0" h="776" w="798">
                  <a:moveTo>
                    <a:pt x="713" y="733"/>
                  </a:moveTo>
                  <a:cubicBezTo>
                    <a:pt x="680" y="712"/>
                    <a:pt x="670" y="755"/>
                    <a:pt x="649" y="776"/>
                  </a:cubicBezTo>
                  <a:cubicBezTo>
                    <a:pt x="298" y="733"/>
                    <a:pt x="1" y="425"/>
                    <a:pt x="65" y="128"/>
                  </a:cubicBezTo>
                  <a:cubicBezTo>
                    <a:pt x="373" y="0"/>
                    <a:pt x="798" y="436"/>
                    <a:pt x="713" y="7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5774075" y="1348375"/>
              <a:ext cx="12000" cy="11975"/>
            </a:xfrm>
            <a:custGeom>
              <a:rect b="b" l="l" r="r" t="t"/>
              <a:pathLst>
                <a:path extrusionOk="0" h="479" w="480">
                  <a:moveTo>
                    <a:pt x="479" y="298"/>
                  </a:moveTo>
                  <a:cubicBezTo>
                    <a:pt x="394" y="479"/>
                    <a:pt x="43" y="373"/>
                    <a:pt x="1" y="203"/>
                  </a:cubicBezTo>
                  <a:cubicBezTo>
                    <a:pt x="76" y="0"/>
                    <a:pt x="426" y="139"/>
                    <a:pt x="479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5730550" y="1524400"/>
              <a:ext cx="117350" cy="117900"/>
            </a:xfrm>
            <a:custGeom>
              <a:rect b="b" l="l" r="r" t="t"/>
              <a:pathLst>
                <a:path extrusionOk="0" h="4716" w="4694">
                  <a:moveTo>
                    <a:pt x="0" y="4428"/>
                  </a:moveTo>
                  <a:cubicBezTo>
                    <a:pt x="96" y="4588"/>
                    <a:pt x="457" y="4716"/>
                    <a:pt x="659" y="4652"/>
                  </a:cubicBezTo>
                  <a:cubicBezTo>
                    <a:pt x="1264" y="4439"/>
                    <a:pt x="1371" y="3281"/>
                    <a:pt x="1721" y="2570"/>
                  </a:cubicBezTo>
                  <a:cubicBezTo>
                    <a:pt x="1721" y="2825"/>
                    <a:pt x="1763" y="3123"/>
                    <a:pt x="2135" y="3208"/>
                  </a:cubicBezTo>
                  <a:cubicBezTo>
                    <a:pt x="2506" y="3303"/>
                    <a:pt x="3186" y="2347"/>
                    <a:pt x="3431" y="2028"/>
                  </a:cubicBezTo>
                  <a:cubicBezTo>
                    <a:pt x="3622" y="1785"/>
                    <a:pt x="3823" y="1487"/>
                    <a:pt x="3972" y="1275"/>
                  </a:cubicBezTo>
                  <a:cubicBezTo>
                    <a:pt x="4184" y="999"/>
                    <a:pt x="4694" y="447"/>
                    <a:pt x="4354" y="213"/>
                  </a:cubicBezTo>
                  <a:cubicBezTo>
                    <a:pt x="4057" y="1"/>
                    <a:pt x="3292" y="638"/>
                    <a:pt x="3037" y="829"/>
                  </a:cubicBezTo>
                  <a:cubicBezTo>
                    <a:pt x="1817" y="1721"/>
                    <a:pt x="744" y="2655"/>
                    <a:pt x="0" y="4428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5568350" y="1612000"/>
              <a:ext cx="111000" cy="96675"/>
            </a:xfrm>
            <a:custGeom>
              <a:rect b="b" l="l" r="r" t="t"/>
              <a:pathLst>
                <a:path extrusionOk="0" h="3867" w="4440">
                  <a:moveTo>
                    <a:pt x="3069" y="43"/>
                  </a:moveTo>
                  <a:cubicBezTo>
                    <a:pt x="2793" y="107"/>
                    <a:pt x="2920" y="659"/>
                    <a:pt x="3026" y="1020"/>
                  </a:cubicBezTo>
                  <a:cubicBezTo>
                    <a:pt x="2421" y="606"/>
                    <a:pt x="1466" y="235"/>
                    <a:pt x="775" y="117"/>
                  </a:cubicBezTo>
                  <a:cubicBezTo>
                    <a:pt x="563" y="86"/>
                    <a:pt x="202" y="1"/>
                    <a:pt x="117" y="171"/>
                  </a:cubicBezTo>
                  <a:cubicBezTo>
                    <a:pt x="0" y="393"/>
                    <a:pt x="393" y="574"/>
                    <a:pt x="605" y="659"/>
                  </a:cubicBezTo>
                  <a:cubicBezTo>
                    <a:pt x="881" y="787"/>
                    <a:pt x="1072" y="818"/>
                    <a:pt x="1306" y="946"/>
                  </a:cubicBezTo>
                  <a:cubicBezTo>
                    <a:pt x="1263" y="978"/>
                    <a:pt x="1051" y="1116"/>
                    <a:pt x="1072" y="1275"/>
                  </a:cubicBezTo>
                  <a:cubicBezTo>
                    <a:pt x="1083" y="1403"/>
                    <a:pt x="1147" y="1445"/>
                    <a:pt x="1275" y="1519"/>
                  </a:cubicBezTo>
                  <a:cubicBezTo>
                    <a:pt x="1147" y="1658"/>
                    <a:pt x="1115" y="1721"/>
                    <a:pt x="1157" y="1891"/>
                  </a:cubicBezTo>
                  <a:cubicBezTo>
                    <a:pt x="1200" y="2093"/>
                    <a:pt x="1508" y="2177"/>
                    <a:pt x="1508" y="2177"/>
                  </a:cubicBezTo>
                  <a:cubicBezTo>
                    <a:pt x="1487" y="2295"/>
                    <a:pt x="1487" y="2486"/>
                    <a:pt x="1551" y="2635"/>
                  </a:cubicBezTo>
                  <a:cubicBezTo>
                    <a:pt x="1731" y="3102"/>
                    <a:pt x="2846" y="3272"/>
                    <a:pt x="3536" y="3866"/>
                  </a:cubicBezTo>
                  <a:cubicBezTo>
                    <a:pt x="2910" y="3324"/>
                    <a:pt x="3876" y="2380"/>
                    <a:pt x="4439" y="1785"/>
                  </a:cubicBezTo>
                  <a:cubicBezTo>
                    <a:pt x="4142" y="1519"/>
                    <a:pt x="3951" y="1307"/>
                    <a:pt x="3748" y="988"/>
                  </a:cubicBezTo>
                  <a:cubicBezTo>
                    <a:pt x="3568" y="691"/>
                    <a:pt x="3494" y="341"/>
                    <a:pt x="3324" y="128"/>
                  </a:cubicBezTo>
                  <a:cubicBezTo>
                    <a:pt x="3281" y="75"/>
                    <a:pt x="3165" y="22"/>
                    <a:pt x="3069" y="43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5637625" y="1611475"/>
              <a:ext cx="15950" cy="31600"/>
            </a:xfrm>
            <a:custGeom>
              <a:rect b="b" l="l" r="r" t="t"/>
              <a:pathLst>
                <a:path extrusionOk="0" h="1264" w="638">
                  <a:moveTo>
                    <a:pt x="224" y="96"/>
                  </a:moveTo>
                  <a:cubicBezTo>
                    <a:pt x="0" y="266"/>
                    <a:pt x="43" y="935"/>
                    <a:pt x="468" y="1264"/>
                  </a:cubicBezTo>
                  <a:cubicBezTo>
                    <a:pt x="361" y="1105"/>
                    <a:pt x="255" y="702"/>
                    <a:pt x="309" y="478"/>
                  </a:cubicBezTo>
                  <a:cubicBezTo>
                    <a:pt x="330" y="329"/>
                    <a:pt x="489" y="138"/>
                    <a:pt x="638" y="287"/>
                  </a:cubicBezTo>
                  <a:cubicBezTo>
                    <a:pt x="564" y="43"/>
                    <a:pt x="351" y="1"/>
                    <a:pt x="224" y="96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5588000" y="1632450"/>
              <a:ext cx="53650" cy="66125"/>
            </a:xfrm>
            <a:custGeom>
              <a:rect b="b" l="l" r="r" t="t"/>
              <a:pathLst>
                <a:path extrusionOk="0" h="2645" w="2146">
                  <a:moveTo>
                    <a:pt x="828" y="117"/>
                  </a:moveTo>
                  <a:cubicBezTo>
                    <a:pt x="350" y="0"/>
                    <a:pt x="0" y="500"/>
                    <a:pt x="489" y="701"/>
                  </a:cubicBezTo>
                  <a:cubicBezTo>
                    <a:pt x="414" y="755"/>
                    <a:pt x="350" y="882"/>
                    <a:pt x="350" y="956"/>
                  </a:cubicBezTo>
                  <a:cubicBezTo>
                    <a:pt x="350" y="1190"/>
                    <a:pt x="531" y="1317"/>
                    <a:pt x="722" y="1359"/>
                  </a:cubicBezTo>
                  <a:cubicBezTo>
                    <a:pt x="647" y="1636"/>
                    <a:pt x="732" y="1944"/>
                    <a:pt x="1030" y="2209"/>
                  </a:cubicBezTo>
                  <a:cubicBezTo>
                    <a:pt x="1232" y="2390"/>
                    <a:pt x="1890" y="2475"/>
                    <a:pt x="2145" y="2645"/>
                  </a:cubicBezTo>
                  <a:cubicBezTo>
                    <a:pt x="2145" y="2645"/>
                    <a:pt x="1943" y="2464"/>
                    <a:pt x="1805" y="2379"/>
                  </a:cubicBezTo>
                  <a:cubicBezTo>
                    <a:pt x="1402" y="2103"/>
                    <a:pt x="850" y="1880"/>
                    <a:pt x="1093" y="1477"/>
                  </a:cubicBezTo>
                  <a:cubicBezTo>
                    <a:pt x="923" y="1371"/>
                    <a:pt x="807" y="1264"/>
                    <a:pt x="786" y="1126"/>
                  </a:cubicBezTo>
                  <a:cubicBezTo>
                    <a:pt x="775" y="1031"/>
                    <a:pt x="796" y="850"/>
                    <a:pt x="892" y="744"/>
                  </a:cubicBezTo>
                  <a:cubicBezTo>
                    <a:pt x="765" y="585"/>
                    <a:pt x="595" y="276"/>
                    <a:pt x="828" y="117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5637625" y="1547225"/>
              <a:ext cx="289675" cy="331900"/>
            </a:xfrm>
            <a:custGeom>
              <a:rect b="b" l="l" r="r" t="t"/>
              <a:pathLst>
                <a:path extrusionOk="0" h="13276" w="11587">
                  <a:moveTo>
                    <a:pt x="7679" y="8018"/>
                  </a:moveTo>
                  <a:cubicBezTo>
                    <a:pt x="5799" y="6818"/>
                    <a:pt x="3813" y="5417"/>
                    <a:pt x="1700" y="4249"/>
                  </a:cubicBezTo>
                  <a:cubicBezTo>
                    <a:pt x="1116" y="4853"/>
                    <a:pt x="574" y="5544"/>
                    <a:pt x="0" y="6160"/>
                  </a:cubicBezTo>
                  <a:cubicBezTo>
                    <a:pt x="1147" y="7530"/>
                    <a:pt x="2358" y="8666"/>
                    <a:pt x="3749" y="9930"/>
                  </a:cubicBezTo>
                  <a:cubicBezTo>
                    <a:pt x="4376" y="10493"/>
                    <a:pt x="5066" y="11109"/>
                    <a:pt x="5884" y="11692"/>
                  </a:cubicBezTo>
                  <a:cubicBezTo>
                    <a:pt x="6638" y="12234"/>
                    <a:pt x="7615" y="12872"/>
                    <a:pt x="8645" y="13084"/>
                  </a:cubicBezTo>
                  <a:cubicBezTo>
                    <a:pt x="9590" y="13275"/>
                    <a:pt x="10280" y="12893"/>
                    <a:pt x="10684" y="11873"/>
                  </a:cubicBezTo>
                  <a:cubicBezTo>
                    <a:pt x="11151" y="10652"/>
                    <a:pt x="11587" y="6882"/>
                    <a:pt x="11363" y="4737"/>
                  </a:cubicBezTo>
                  <a:cubicBezTo>
                    <a:pt x="11247" y="3685"/>
                    <a:pt x="11023" y="2538"/>
                    <a:pt x="10620" y="1806"/>
                  </a:cubicBezTo>
                  <a:cubicBezTo>
                    <a:pt x="10334" y="1296"/>
                    <a:pt x="9643" y="638"/>
                    <a:pt x="9080" y="457"/>
                  </a:cubicBezTo>
                  <a:cubicBezTo>
                    <a:pt x="7604" y="1"/>
                    <a:pt x="7721" y="2146"/>
                    <a:pt x="7679" y="3218"/>
                  </a:cubicBezTo>
                  <a:cubicBezTo>
                    <a:pt x="7583" y="5990"/>
                    <a:pt x="7615" y="5374"/>
                    <a:pt x="7679" y="8018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5829050" y="1727225"/>
              <a:ext cx="48875" cy="37650"/>
            </a:xfrm>
            <a:custGeom>
              <a:rect b="b" l="l" r="r" t="t"/>
              <a:pathLst>
                <a:path extrusionOk="0" h="1506" w="1955">
                  <a:moveTo>
                    <a:pt x="0" y="1"/>
                  </a:moveTo>
                  <a:lnTo>
                    <a:pt x="22" y="818"/>
                  </a:lnTo>
                  <a:cubicBezTo>
                    <a:pt x="512" y="1103"/>
                    <a:pt x="1227" y="1506"/>
                    <a:pt x="1587" y="1506"/>
                  </a:cubicBezTo>
                  <a:cubicBezTo>
                    <a:pt x="1671" y="1506"/>
                    <a:pt x="1735" y="1484"/>
                    <a:pt x="1773" y="1434"/>
                  </a:cubicBezTo>
                  <a:cubicBezTo>
                    <a:pt x="1954" y="1200"/>
                    <a:pt x="553" y="266"/>
                    <a:pt x="0" y="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866225" y="1839000"/>
              <a:ext cx="24975" cy="31625"/>
            </a:xfrm>
            <a:custGeom>
              <a:rect b="b" l="l" r="r" t="t"/>
              <a:pathLst>
                <a:path extrusionOk="0" h="1265" w="999">
                  <a:moveTo>
                    <a:pt x="10" y="797"/>
                  </a:moveTo>
                  <a:cubicBezTo>
                    <a:pt x="32" y="1264"/>
                    <a:pt x="998" y="658"/>
                    <a:pt x="839" y="361"/>
                  </a:cubicBezTo>
                  <a:cubicBezTo>
                    <a:pt x="637" y="0"/>
                    <a:pt x="95" y="521"/>
                    <a:pt x="10" y="754"/>
                  </a:cubicBezTo>
                  <a:cubicBezTo>
                    <a:pt x="0" y="776"/>
                    <a:pt x="10" y="786"/>
                    <a:pt x="10" y="7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5877375" y="1816975"/>
              <a:ext cx="24175" cy="24700"/>
            </a:xfrm>
            <a:custGeom>
              <a:rect b="b" l="l" r="r" t="t"/>
              <a:pathLst>
                <a:path extrusionOk="0" h="988" w="967">
                  <a:moveTo>
                    <a:pt x="43" y="616"/>
                  </a:moveTo>
                  <a:cubicBezTo>
                    <a:pt x="117" y="987"/>
                    <a:pt x="966" y="520"/>
                    <a:pt x="711" y="223"/>
                  </a:cubicBezTo>
                  <a:cubicBezTo>
                    <a:pt x="520" y="0"/>
                    <a:pt x="0" y="361"/>
                    <a:pt x="43" y="6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3"/>
          <p:cNvGrpSpPr/>
          <p:nvPr/>
        </p:nvGrpSpPr>
        <p:grpSpPr>
          <a:xfrm>
            <a:off x="69156" y="171011"/>
            <a:ext cx="1163939" cy="1542507"/>
            <a:chOff x="5960763" y="2041954"/>
            <a:chExt cx="2462841" cy="2631367"/>
          </a:xfrm>
        </p:grpSpPr>
        <p:sp>
          <p:nvSpPr>
            <p:cNvPr id="634" name="Google Shape;634;p3"/>
            <p:cNvSpPr/>
            <p:nvPr/>
          </p:nvSpPr>
          <p:spPr>
            <a:xfrm>
              <a:off x="5960763" y="4504721"/>
              <a:ext cx="1842300" cy="168600"/>
            </a:xfrm>
            <a:prstGeom prst="ellipse">
              <a:avLst/>
            </a:prstGeom>
            <a:solidFill>
              <a:srgbClr val="C8C4F7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5" name="Google Shape;635;p3"/>
            <p:cNvGrpSpPr/>
            <p:nvPr/>
          </p:nvGrpSpPr>
          <p:grpSpPr>
            <a:xfrm>
              <a:off x="6141160" y="2041954"/>
              <a:ext cx="2282444" cy="2576058"/>
              <a:chOff x="5226925" y="3412525"/>
              <a:chExt cx="741800" cy="837225"/>
            </a:xfrm>
          </p:grpSpPr>
          <p:sp>
            <p:nvSpPr>
              <p:cNvPr id="636" name="Google Shape;636;p3"/>
              <p:cNvSpPr/>
              <p:nvPr/>
            </p:nvSpPr>
            <p:spPr>
              <a:xfrm>
                <a:off x="5756550" y="3679600"/>
                <a:ext cx="212175" cy="164100"/>
              </a:xfrm>
              <a:custGeom>
                <a:rect b="b" l="l" r="r" t="t"/>
                <a:pathLst>
                  <a:path extrusionOk="0" h="6564" w="8487">
                    <a:moveTo>
                      <a:pt x="7934" y="6564"/>
                    </a:moveTo>
                    <a:lnTo>
                      <a:pt x="543" y="6564"/>
                    </a:lnTo>
                    <a:cubicBezTo>
                      <a:pt x="246" y="6564"/>
                      <a:pt x="1" y="6319"/>
                      <a:pt x="1" y="6012"/>
                    </a:cubicBezTo>
                    <a:lnTo>
                      <a:pt x="1" y="542"/>
                    </a:lnTo>
                    <a:cubicBezTo>
                      <a:pt x="1" y="245"/>
                      <a:pt x="246" y="1"/>
                      <a:pt x="543" y="1"/>
                    </a:cubicBezTo>
                    <a:lnTo>
                      <a:pt x="7934" y="1"/>
                    </a:lnTo>
                    <a:cubicBezTo>
                      <a:pt x="8242" y="1"/>
                      <a:pt x="8486" y="245"/>
                      <a:pt x="8486" y="542"/>
                    </a:cubicBezTo>
                    <a:lnTo>
                      <a:pt x="8486" y="6012"/>
                    </a:lnTo>
                    <a:cubicBezTo>
                      <a:pt x="8486" y="6319"/>
                      <a:pt x="8242" y="6564"/>
                      <a:pt x="7934" y="6564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"/>
              <p:cNvSpPr/>
              <p:nvPr/>
            </p:nvSpPr>
            <p:spPr>
              <a:xfrm>
                <a:off x="5882150" y="3778375"/>
                <a:ext cx="49125" cy="54175"/>
              </a:xfrm>
              <a:custGeom>
                <a:rect b="b" l="l" r="r" t="t"/>
                <a:pathLst>
                  <a:path extrusionOk="0" h="2167" w="1965">
                    <a:moveTo>
                      <a:pt x="1041" y="2167"/>
                    </a:moveTo>
                    <a:lnTo>
                      <a:pt x="659" y="1625"/>
                    </a:lnTo>
                    <a:lnTo>
                      <a:pt x="0" y="1530"/>
                    </a:lnTo>
                    <a:lnTo>
                      <a:pt x="924" y="0"/>
                    </a:lnTo>
                    <a:lnTo>
                      <a:pt x="1964" y="626"/>
                    </a:ln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"/>
              <p:cNvSpPr/>
              <p:nvPr/>
            </p:nvSpPr>
            <p:spPr>
              <a:xfrm>
                <a:off x="5908950" y="3778375"/>
                <a:ext cx="49400" cy="54175"/>
              </a:xfrm>
              <a:custGeom>
                <a:rect b="b" l="l" r="r" t="t"/>
                <a:pathLst>
                  <a:path extrusionOk="0" h="2167" w="1976">
                    <a:moveTo>
                      <a:pt x="935" y="2167"/>
                    </a:moveTo>
                    <a:lnTo>
                      <a:pt x="1317" y="1625"/>
                    </a:lnTo>
                    <a:lnTo>
                      <a:pt x="1976" y="1530"/>
                    </a:lnTo>
                    <a:lnTo>
                      <a:pt x="1041" y="0"/>
                    </a:lnTo>
                    <a:lnTo>
                      <a:pt x="0" y="626"/>
                    </a:ln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"/>
              <p:cNvSpPr/>
              <p:nvPr/>
            </p:nvSpPr>
            <p:spPr>
              <a:xfrm>
                <a:off x="5895950" y="3763750"/>
                <a:ext cx="48075" cy="48100"/>
              </a:xfrm>
              <a:custGeom>
                <a:rect b="b" l="l" r="r" t="t"/>
                <a:pathLst>
                  <a:path extrusionOk="0" h="1924" w="1923">
                    <a:moveTo>
                      <a:pt x="1922" y="968"/>
                    </a:moveTo>
                    <a:cubicBezTo>
                      <a:pt x="1922" y="1499"/>
                      <a:pt x="1497" y="1923"/>
                      <a:pt x="966" y="1923"/>
                    </a:cubicBezTo>
                    <a:cubicBezTo>
                      <a:pt x="435" y="1923"/>
                      <a:pt x="1" y="1499"/>
                      <a:pt x="1" y="968"/>
                    </a:cubicBezTo>
                    <a:cubicBezTo>
                      <a:pt x="1" y="437"/>
                      <a:pt x="435" y="1"/>
                      <a:pt x="966" y="1"/>
                    </a:cubicBezTo>
                    <a:cubicBezTo>
                      <a:pt x="1497" y="1"/>
                      <a:pt x="1922" y="437"/>
                      <a:pt x="1922" y="9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"/>
              <p:cNvSpPr/>
              <p:nvPr/>
            </p:nvSpPr>
            <p:spPr>
              <a:xfrm>
                <a:off x="5775950" y="3696600"/>
                <a:ext cx="175500" cy="5600"/>
              </a:xfrm>
              <a:custGeom>
                <a:rect b="b" l="l" r="r" t="t"/>
                <a:pathLst>
                  <a:path extrusionOk="0" h="224" w="7020">
                    <a:moveTo>
                      <a:pt x="107" y="1"/>
                    </a:moveTo>
                    <a:cubicBezTo>
                      <a:pt x="43" y="1"/>
                      <a:pt x="1" y="53"/>
                      <a:pt x="1" y="117"/>
                    </a:cubicBezTo>
                    <a:cubicBezTo>
                      <a:pt x="1" y="181"/>
                      <a:pt x="43" y="223"/>
                      <a:pt x="107" y="223"/>
                    </a:cubicBezTo>
                    <a:lnTo>
                      <a:pt x="6903" y="223"/>
                    </a:lnTo>
                    <a:cubicBezTo>
                      <a:pt x="6967" y="223"/>
                      <a:pt x="7020" y="181"/>
                      <a:pt x="7020" y="117"/>
                    </a:cubicBezTo>
                    <a:cubicBezTo>
                      <a:pt x="7020" y="53"/>
                      <a:pt x="6967" y="1"/>
                      <a:pt x="6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"/>
              <p:cNvSpPr/>
              <p:nvPr/>
            </p:nvSpPr>
            <p:spPr>
              <a:xfrm>
                <a:off x="5775950" y="3718100"/>
                <a:ext cx="175500" cy="5600"/>
              </a:xfrm>
              <a:custGeom>
                <a:rect b="b" l="l" r="r" t="t"/>
                <a:pathLst>
                  <a:path extrusionOk="0" h="224" w="7020">
                    <a:moveTo>
                      <a:pt x="107" y="0"/>
                    </a:moveTo>
                    <a:cubicBezTo>
                      <a:pt x="43" y="0"/>
                      <a:pt x="1" y="54"/>
                      <a:pt x="1" y="107"/>
                    </a:cubicBezTo>
                    <a:cubicBezTo>
                      <a:pt x="1" y="170"/>
                      <a:pt x="43" y="224"/>
                      <a:pt x="107" y="224"/>
                    </a:cubicBezTo>
                    <a:lnTo>
                      <a:pt x="6903" y="224"/>
                    </a:lnTo>
                    <a:cubicBezTo>
                      <a:pt x="6967" y="224"/>
                      <a:pt x="7020" y="170"/>
                      <a:pt x="7020" y="107"/>
                    </a:cubicBezTo>
                    <a:cubicBezTo>
                      <a:pt x="7020" y="54"/>
                      <a:pt x="6967" y="0"/>
                      <a:pt x="6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"/>
              <p:cNvSpPr/>
              <p:nvPr/>
            </p:nvSpPr>
            <p:spPr>
              <a:xfrm>
                <a:off x="5775950" y="3741200"/>
                <a:ext cx="175500" cy="5600"/>
              </a:xfrm>
              <a:custGeom>
                <a:rect b="b" l="l" r="r" t="t"/>
                <a:pathLst>
                  <a:path extrusionOk="0" h="224" w="7020">
                    <a:moveTo>
                      <a:pt x="107" y="1"/>
                    </a:moveTo>
                    <a:cubicBezTo>
                      <a:pt x="43" y="1"/>
                      <a:pt x="1" y="43"/>
                      <a:pt x="1" y="107"/>
                    </a:cubicBezTo>
                    <a:cubicBezTo>
                      <a:pt x="1" y="171"/>
                      <a:pt x="43" y="223"/>
                      <a:pt x="107" y="223"/>
                    </a:cubicBezTo>
                    <a:lnTo>
                      <a:pt x="6903" y="223"/>
                    </a:lnTo>
                    <a:cubicBezTo>
                      <a:pt x="6967" y="223"/>
                      <a:pt x="7020" y="171"/>
                      <a:pt x="7020" y="107"/>
                    </a:cubicBezTo>
                    <a:cubicBezTo>
                      <a:pt x="7020" y="43"/>
                      <a:pt x="6967" y="1"/>
                      <a:pt x="6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"/>
              <p:cNvSpPr/>
              <p:nvPr/>
            </p:nvSpPr>
            <p:spPr>
              <a:xfrm>
                <a:off x="5775950" y="3762450"/>
                <a:ext cx="103025" cy="5850"/>
              </a:xfrm>
              <a:custGeom>
                <a:rect b="b" l="l" r="r" t="t"/>
                <a:pathLst>
                  <a:path extrusionOk="0" h="234" w="4121">
                    <a:moveTo>
                      <a:pt x="107" y="0"/>
                    </a:moveTo>
                    <a:cubicBezTo>
                      <a:pt x="43" y="0"/>
                      <a:pt x="1" y="53"/>
                      <a:pt x="1" y="117"/>
                    </a:cubicBezTo>
                    <a:cubicBezTo>
                      <a:pt x="1" y="180"/>
                      <a:pt x="43" y="234"/>
                      <a:pt x="107" y="234"/>
                    </a:cubicBezTo>
                    <a:lnTo>
                      <a:pt x="4015" y="234"/>
                    </a:lnTo>
                    <a:cubicBezTo>
                      <a:pt x="4067" y="234"/>
                      <a:pt x="4121" y="180"/>
                      <a:pt x="4121" y="117"/>
                    </a:cubicBezTo>
                    <a:cubicBezTo>
                      <a:pt x="4121" y="53"/>
                      <a:pt x="4067" y="0"/>
                      <a:pt x="40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"/>
              <p:cNvSpPr/>
              <p:nvPr/>
            </p:nvSpPr>
            <p:spPr>
              <a:xfrm>
                <a:off x="5775950" y="3784750"/>
                <a:ext cx="103025" cy="5575"/>
              </a:xfrm>
              <a:custGeom>
                <a:rect b="b" l="l" r="r" t="t"/>
                <a:pathLst>
                  <a:path extrusionOk="0" h="223" w="4121">
                    <a:moveTo>
                      <a:pt x="107" y="0"/>
                    </a:moveTo>
                    <a:cubicBezTo>
                      <a:pt x="43" y="0"/>
                      <a:pt x="1" y="53"/>
                      <a:pt x="1" y="117"/>
                    </a:cubicBezTo>
                    <a:cubicBezTo>
                      <a:pt x="1" y="180"/>
                      <a:pt x="43" y="223"/>
                      <a:pt x="107" y="223"/>
                    </a:cubicBezTo>
                    <a:lnTo>
                      <a:pt x="4015" y="223"/>
                    </a:lnTo>
                    <a:cubicBezTo>
                      <a:pt x="4067" y="223"/>
                      <a:pt x="4121" y="180"/>
                      <a:pt x="4121" y="117"/>
                    </a:cubicBezTo>
                    <a:cubicBezTo>
                      <a:pt x="4121" y="53"/>
                      <a:pt x="4067" y="0"/>
                      <a:pt x="40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"/>
              <p:cNvSpPr/>
              <p:nvPr/>
            </p:nvSpPr>
            <p:spPr>
              <a:xfrm>
                <a:off x="5696300" y="3445175"/>
                <a:ext cx="193825" cy="257825"/>
              </a:xfrm>
              <a:custGeom>
                <a:rect b="b" l="l" r="r" t="t"/>
                <a:pathLst>
                  <a:path extrusionOk="0" h="10313" w="7753">
                    <a:moveTo>
                      <a:pt x="7668" y="10312"/>
                    </a:moveTo>
                    <a:lnTo>
                      <a:pt x="86" y="10312"/>
                    </a:lnTo>
                    <a:cubicBezTo>
                      <a:pt x="43" y="10312"/>
                      <a:pt x="1" y="10270"/>
                      <a:pt x="1" y="10216"/>
                    </a:cubicBezTo>
                    <a:lnTo>
                      <a:pt x="1" y="86"/>
                    </a:lnTo>
                    <a:cubicBezTo>
                      <a:pt x="1" y="33"/>
                      <a:pt x="43" y="1"/>
                      <a:pt x="86" y="1"/>
                    </a:cubicBezTo>
                    <a:lnTo>
                      <a:pt x="7668" y="1"/>
                    </a:lnTo>
                    <a:cubicBezTo>
                      <a:pt x="7710" y="1"/>
                      <a:pt x="7753" y="33"/>
                      <a:pt x="7753" y="86"/>
                    </a:cubicBezTo>
                    <a:lnTo>
                      <a:pt x="7753" y="10216"/>
                    </a:lnTo>
                    <a:cubicBezTo>
                      <a:pt x="7753" y="10270"/>
                      <a:pt x="7710" y="10312"/>
                      <a:pt x="7668" y="10312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"/>
              <p:cNvSpPr/>
              <p:nvPr/>
            </p:nvSpPr>
            <p:spPr>
              <a:xfrm>
                <a:off x="5716200" y="3476250"/>
                <a:ext cx="154550" cy="7450"/>
              </a:xfrm>
              <a:custGeom>
                <a:rect b="b" l="l" r="r" t="t"/>
                <a:pathLst>
                  <a:path extrusionOk="0" h="298" w="6182">
                    <a:moveTo>
                      <a:pt x="149" y="0"/>
                    </a:moveTo>
                    <a:cubicBezTo>
                      <a:pt x="64" y="0"/>
                      <a:pt x="1" y="74"/>
                      <a:pt x="1" y="149"/>
                    </a:cubicBezTo>
                    <a:cubicBezTo>
                      <a:pt x="1" y="234"/>
                      <a:pt x="64" y="298"/>
                      <a:pt x="149" y="298"/>
                    </a:cubicBezTo>
                    <a:lnTo>
                      <a:pt x="6033" y="298"/>
                    </a:lnTo>
                    <a:cubicBezTo>
                      <a:pt x="6118" y="298"/>
                      <a:pt x="6181" y="234"/>
                      <a:pt x="6181" y="149"/>
                    </a:cubicBezTo>
                    <a:cubicBezTo>
                      <a:pt x="6181" y="74"/>
                      <a:pt x="6118" y="0"/>
                      <a:pt x="60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"/>
              <p:cNvSpPr/>
              <p:nvPr/>
            </p:nvSpPr>
            <p:spPr>
              <a:xfrm>
                <a:off x="5716200" y="3506775"/>
                <a:ext cx="154550" cy="7450"/>
              </a:xfrm>
              <a:custGeom>
                <a:rect b="b" l="l" r="r" t="t"/>
                <a:pathLst>
                  <a:path extrusionOk="0" h="298" w="6182">
                    <a:moveTo>
                      <a:pt x="149" y="0"/>
                    </a:moveTo>
                    <a:cubicBezTo>
                      <a:pt x="64" y="0"/>
                      <a:pt x="1" y="64"/>
                      <a:pt x="1" y="149"/>
                    </a:cubicBezTo>
                    <a:cubicBezTo>
                      <a:pt x="1" y="234"/>
                      <a:pt x="64" y="298"/>
                      <a:pt x="149" y="298"/>
                    </a:cubicBezTo>
                    <a:lnTo>
                      <a:pt x="6033" y="298"/>
                    </a:lnTo>
                    <a:cubicBezTo>
                      <a:pt x="6118" y="298"/>
                      <a:pt x="6181" y="234"/>
                      <a:pt x="6181" y="149"/>
                    </a:cubicBezTo>
                    <a:cubicBezTo>
                      <a:pt x="6181" y="64"/>
                      <a:pt x="6118" y="0"/>
                      <a:pt x="60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"/>
              <p:cNvSpPr/>
              <p:nvPr/>
            </p:nvSpPr>
            <p:spPr>
              <a:xfrm>
                <a:off x="5716200" y="3537300"/>
                <a:ext cx="154550" cy="7200"/>
              </a:xfrm>
              <a:custGeom>
                <a:rect b="b" l="l" r="r" t="t"/>
                <a:pathLst>
                  <a:path extrusionOk="0" h="288" w="6182">
                    <a:moveTo>
                      <a:pt x="149" y="1"/>
                    </a:moveTo>
                    <a:cubicBezTo>
                      <a:pt x="64" y="1"/>
                      <a:pt x="1" y="65"/>
                      <a:pt x="1" y="139"/>
                    </a:cubicBezTo>
                    <a:cubicBezTo>
                      <a:pt x="1" y="224"/>
                      <a:pt x="64" y="287"/>
                      <a:pt x="149" y="287"/>
                    </a:cubicBezTo>
                    <a:lnTo>
                      <a:pt x="6033" y="287"/>
                    </a:lnTo>
                    <a:cubicBezTo>
                      <a:pt x="6118" y="287"/>
                      <a:pt x="6181" y="224"/>
                      <a:pt x="6181" y="139"/>
                    </a:cubicBezTo>
                    <a:cubicBezTo>
                      <a:pt x="6181" y="65"/>
                      <a:pt x="6118" y="1"/>
                      <a:pt x="60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"/>
              <p:cNvSpPr/>
              <p:nvPr/>
            </p:nvSpPr>
            <p:spPr>
              <a:xfrm>
                <a:off x="5716200" y="3567575"/>
                <a:ext cx="154550" cy="7450"/>
              </a:xfrm>
              <a:custGeom>
                <a:rect b="b" l="l" r="r" t="t"/>
                <a:pathLst>
                  <a:path extrusionOk="0" h="298" w="6182">
                    <a:moveTo>
                      <a:pt x="149" y="1"/>
                    </a:moveTo>
                    <a:cubicBezTo>
                      <a:pt x="64" y="1"/>
                      <a:pt x="1" y="64"/>
                      <a:pt x="1" y="149"/>
                    </a:cubicBezTo>
                    <a:cubicBezTo>
                      <a:pt x="1" y="234"/>
                      <a:pt x="64" y="298"/>
                      <a:pt x="149" y="298"/>
                    </a:cubicBezTo>
                    <a:lnTo>
                      <a:pt x="6033" y="298"/>
                    </a:lnTo>
                    <a:cubicBezTo>
                      <a:pt x="6118" y="298"/>
                      <a:pt x="6181" y="234"/>
                      <a:pt x="6181" y="149"/>
                    </a:cubicBezTo>
                    <a:cubicBezTo>
                      <a:pt x="6181" y="64"/>
                      <a:pt x="6118" y="1"/>
                      <a:pt x="60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"/>
              <p:cNvSpPr/>
              <p:nvPr/>
            </p:nvSpPr>
            <p:spPr>
              <a:xfrm>
                <a:off x="5716200" y="3598100"/>
                <a:ext cx="107275" cy="7450"/>
              </a:xfrm>
              <a:custGeom>
                <a:rect b="b" l="l" r="r" t="t"/>
                <a:pathLst>
                  <a:path extrusionOk="0" h="298" w="4291">
                    <a:moveTo>
                      <a:pt x="149" y="0"/>
                    </a:moveTo>
                    <a:cubicBezTo>
                      <a:pt x="64" y="0"/>
                      <a:pt x="1" y="64"/>
                      <a:pt x="1" y="149"/>
                    </a:cubicBezTo>
                    <a:cubicBezTo>
                      <a:pt x="1" y="224"/>
                      <a:pt x="64" y="298"/>
                      <a:pt x="149" y="298"/>
                    </a:cubicBezTo>
                    <a:lnTo>
                      <a:pt x="4142" y="298"/>
                    </a:lnTo>
                    <a:cubicBezTo>
                      <a:pt x="4227" y="298"/>
                      <a:pt x="4291" y="224"/>
                      <a:pt x="4291" y="149"/>
                    </a:cubicBezTo>
                    <a:cubicBezTo>
                      <a:pt x="4291" y="64"/>
                      <a:pt x="4227" y="0"/>
                      <a:pt x="41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"/>
              <p:cNvSpPr/>
              <p:nvPr/>
            </p:nvSpPr>
            <p:spPr>
              <a:xfrm>
                <a:off x="5784700" y="3615900"/>
                <a:ext cx="89225" cy="78600"/>
              </a:xfrm>
              <a:custGeom>
                <a:rect b="b" l="l" r="r" t="t"/>
                <a:pathLst>
                  <a:path extrusionOk="0" h="3144" w="3569">
                    <a:moveTo>
                      <a:pt x="1520" y="1922"/>
                    </a:moveTo>
                    <a:cubicBezTo>
                      <a:pt x="1477" y="2007"/>
                      <a:pt x="1424" y="2103"/>
                      <a:pt x="1360" y="2209"/>
                    </a:cubicBezTo>
                    <a:cubicBezTo>
                      <a:pt x="1307" y="2315"/>
                      <a:pt x="1232" y="2432"/>
                      <a:pt x="1159" y="2528"/>
                    </a:cubicBezTo>
                    <a:cubicBezTo>
                      <a:pt x="1243" y="2283"/>
                      <a:pt x="1381" y="2103"/>
                      <a:pt x="1520" y="1922"/>
                    </a:cubicBezTo>
                    <a:close/>
                    <a:moveTo>
                      <a:pt x="723" y="2422"/>
                    </a:moveTo>
                    <a:cubicBezTo>
                      <a:pt x="670" y="2517"/>
                      <a:pt x="606" y="2634"/>
                      <a:pt x="543" y="2729"/>
                    </a:cubicBezTo>
                    <a:cubicBezTo>
                      <a:pt x="564" y="2665"/>
                      <a:pt x="606" y="2602"/>
                      <a:pt x="638" y="2549"/>
                    </a:cubicBezTo>
                    <a:lnTo>
                      <a:pt x="649" y="2528"/>
                    </a:lnTo>
                    <a:cubicBezTo>
                      <a:pt x="670" y="2495"/>
                      <a:pt x="691" y="2453"/>
                      <a:pt x="723" y="2422"/>
                    </a:cubicBezTo>
                    <a:close/>
                    <a:moveTo>
                      <a:pt x="1116" y="1412"/>
                    </a:moveTo>
                    <a:lnTo>
                      <a:pt x="1116" y="1412"/>
                    </a:lnTo>
                    <a:cubicBezTo>
                      <a:pt x="1095" y="1518"/>
                      <a:pt x="1063" y="1614"/>
                      <a:pt x="1031" y="1710"/>
                    </a:cubicBezTo>
                    <a:lnTo>
                      <a:pt x="1010" y="1752"/>
                    </a:lnTo>
                    <a:cubicBezTo>
                      <a:pt x="1010" y="1763"/>
                      <a:pt x="1010" y="1784"/>
                      <a:pt x="999" y="1795"/>
                    </a:cubicBezTo>
                    <a:cubicBezTo>
                      <a:pt x="989" y="1827"/>
                      <a:pt x="989" y="1848"/>
                      <a:pt x="978" y="1869"/>
                    </a:cubicBezTo>
                    <a:cubicBezTo>
                      <a:pt x="967" y="1891"/>
                      <a:pt x="946" y="1901"/>
                      <a:pt x="925" y="1922"/>
                    </a:cubicBezTo>
                    <a:cubicBezTo>
                      <a:pt x="914" y="1943"/>
                      <a:pt x="893" y="1954"/>
                      <a:pt x="882" y="1964"/>
                    </a:cubicBezTo>
                    <a:cubicBezTo>
                      <a:pt x="734" y="2134"/>
                      <a:pt x="574" y="2337"/>
                      <a:pt x="458" y="2559"/>
                    </a:cubicBezTo>
                    <a:cubicBezTo>
                      <a:pt x="404" y="2665"/>
                      <a:pt x="330" y="2793"/>
                      <a:pt x="330" y="2963"/>
                    </a:cubicBezTo>
                    <a:lnTo>
                      <a:pt x="319" y="2963"/>
                    </a:lnTo>
                    <a:cubicBezTo>
                      <a:pt x="293" y="2980"/>
                      <a:pt x="267" y="2998"/>
                      <a:pt x="241" y="2998"/>
                    </a:cubicBezTo>
                    <a:cubicBezTo>
                      <a:pt x="235" y="2998"/>
                      <a:pt x="230" y="2997"/>
                      <a:pt x="224" y="2995"/>
                    </a:cubicBezTo>
                    <a:cubicBezTo>
                      <a:pt x="182" y="2984"/>
                      <a:pt x="170" y="2889"/>
                      <a:pt x="203" y="2761"/>
                    </a:cubicBezTo>
                    <a:cubicBezTo>
                      <a:pt x="245" y="2506"/>
                      <a:pt x="383" y="2294"/>
                      <a:pt x="510" y="2092"/>
                    </a:cubicBezTo>
                    <a:cubicBezTo>
                      <a:pt x="606" y="1964"/>
                      <a:pt x="701" y="1837"/>
                      <a:pt x="797" y="1721"/>
                    </a:cubicBezTo>
                    <a:cubicBezTo>
                      <a:pt x="882" y="1625"/>
                      <a:pt x="989" y="1508"/>
                      <a:pt x="1116" y="1412"/>
                    </a:cubicBezTo>
                    <a:close/>
                    <a:moveTo>
                      <a:pt x="1721" y="0"/>
                    </a:moveTo>
                    <a:cubicBezTo>
                      <a:pt x="1678" y="0"/>
                      <a:pt x="1647" y="10"/>
                      <a:pt x="1647" y="43"/>
                    </a:cubicBezTo>
                    <a:lnTo>
                      <a:pt x="1593" y="202"/>
                    </a:lnTo>
                    <a:cubicBezTo>
                      <a:pt x="1498" y="563"/>
                      <a:pt x="1392" y="945"/>
                      <a:pt x="1254" y="1296"/>
                    </a:cubicBezTo>
                    <a:cubicBezTo>
                      <a:pt x="1243" y="1264"/>
                      <a:pt x="1232" y="1253"/>
                      <a:pt x="1211" y="1242"/>
                    </a:cubicBezTo>
                    <a:cubicBezTo>
                      <a:pt x="1199" y="1238"/>
                      <a:pt x="1186" y="1236"/>
                      <a:pt x="1172" y="1236"/>
                    </a:cubicBezTo>
                    <a:cubicBezTo>
                      <a:pt x="1114" y="1236"/>
                      <a:pt x="1040" y="1274"/>
                      <a:pt x="946" y="1360"/>
                    </a:cubicBezTo>
                    <a:cubicBezTo>
                      <a:pt x="871" y="1423"/>
                      <a:pt x="819" y="1487"/>
                      <a:pt x="765" y="1540"/>
                    </a:cubicBezTo>
                    <a:cubicBezTo>
                      <a:pt x="521" y="1806"/>
                      <a:pt x="309" y="2103"/>
                      <a:pt x="182" y="2379"/>
                    </a:cubicBezTo>
                    <a:cubicBezTo>
                      <a:pt x="107" y="2517"/>
                      <a:pt x="1" y="2740"/>
                      <a:pt x="33" y="2952"/>
                    </a:cubicBezTo>
                    <a:cubicBezTo>
                      <a:pt x="54" y="3037"/>
                      <a:pt x="97" y="3101"/>
                      <a:pt x="160" y="3122"/>
                    </a:cubicBezTo>
                    <a:cubicBezTo>
                      <a:pt x="182" y="3144"/>
                      <a:pt x="213" y="3144"/>
                      <a:pt x="245" y="3144"/>
                    </a:cubicBezTo>
                    <a:cubicBezTo>
                      <a:pt x="288" y="3144"/>
                      <a:pt x="340" y="3133"/>
                      <a:pt x="383" y="3101"/>
                    </a:cubicBezTo>
                    <a:cubicBezTo>
                      <a:pt x="447" y="3069"/>
                      <a:pt x="510" y="3016"/>
                      <a:pt x="553" y="2974"/>
                    </a:cubicBezTo>
                    <a:cubicBezTo>
                      <a:pt x="606" y="2910"/>
                      <a:pt x="649" y="2835"/>
                      <a:pt x="701" y="2772"/>
                    </a:cubicBezTo>
                    <a:lnTo>
                      <a:pt x="734" y="2708"/>
                    </a:lnTo>
                    <a:cubicBezTo>
                      <a:pt x="871" y="2506"/>
                      <a:pt x="999" y="2273"/>
                      <a:pt x="1137" y="1997"/>
                    </a:cubicBezTo>
                    <a:cubicBezTo>
                      <a:pt x="1137" y="1975"/>
                      <a:pt x="1147" y="1954"/>
                      <a:pt x="1159" y="1933"/>
                    </a:cubicBezTo>
                    <a:cubicBezTo>
                      <a:pt x="1169" y="1901"/>
                      <a:pt x="1180" y="1869"/>
                      <a:pt x="1190" y="1848"/>
                    </a:cubicBezTo>
                    <a:cubicBezTo>
                      <a:pt x="1211" y="1827"/>
                      <a:pt x="1232" y="1806"/>
                      <a:pt x="1265" y="1784"/>
                    </a:cubicBezTo>
                    <a:cubicBezTo>
                      <a:pt x="1286" y="1773"/>
                      <a:pt x="1296" y="1752"/>
                      <a:pt x="1317" y="1742"/>
                    </a:cubicBezTo>
                    <a:cubicBezTo>
                      <a:pt x="1424" y="1636"/>
                      <a:pt x="1551" y="1518"/>
                      <a:pt x="1678" y="1466"/>
                    </a:cubicBezTo>
                    <a:lnTo>
                      <a:pt x="1678" y="1466"/>
                    </a:lnTo>
                    <a:cubicBezTo>
                      <a:pt x="1678" y="1529"/>
                      <a:pt x="1636" y="1561"/>
                      <a:pt x="1605" y="1593"/>
                    </a:cubicBezTo>
                    <a:lnTo>
                      <a:pt x="1562" y="1636"/>
                    </a:lnTo>
                    <a:cubicBezTo>
                      <a:pt x="1381" y="1827"/>
                      <a:pt x="1201" y="2049"/>
                      <a:pt x="1052" y="2379"/>
                    </a:cubicBezTo>
                    <a:cubicBezTo>
                      <a:pt x="1010" y="2495"/>
                      <a:pt x="946" y="2644"/>
                      <a:pt x="989" y="2719"/>
                    </a:cubicBezTo>
                    <a:cubicBezTo>
                      <a:pt x="999" y="2750"/>
                      <a:pt x="1031" y="2761"/>
                      <a:pt x="1063" y="2772"/>
                    </a:cubicBezTo>
                    <a:cubicBezTo>
                      <a:pt x="1066" y="2772"/>
                      <a:pt x="1070" y="2772"/>
                      <a:pt x="1073" y="2772"/>
                    </a:cubicBezTo>
                    <a:cubicBezTo>
                      <a:pt x="1166" y="2772"/>
                      <a:pt x="1267" y="2641"/>
                      <a:pt x="1317" y="2559"/>
                    </a:cubicBezTo>
                    <a:lnTo>
                      <a:pt x="1328" y="2538"/>
                    </a:lnTo>
                    <a:cubicBezTo>
                      <a:pt x="1424" y="2422"/>
                      <a:pt x="1487" y="2294"/>
                      <a:pt x="1520" y="2252"/>
                    </a:cubicBezTo>
                    <a:cubicBezTo>
                      <a:pt x="1615" y="2082"/>
                      <a:pt x="1689" y="1922"/>
                      <a:pt x="1753" y="1773"/>
                    </a:cubicBezTo>
                    <a:cubicBezTo>
                      <a:pt x="1753" y="1742"/>
                      <a:pt x="1763" y="1721"/>
                      <a:pt x="1774" y="1699"/>
                    </a:cubicBezTo>
                    <a:cubicBezTo>
                      <a:pt x="1785" y="1657"/>
                      <a:pt x="1785" y="1625"/>
                      <a:pt x="1806" y="1593"/>
                    </a:cubicBezTo>
                    <a:cubicBezTo>
                      <a:pt x="1817" y="1582"/>
                      <a:pt x="1838" y="1561"/>
                      <a:pt x="1859" y="1551"/>
                    </a:cubicBezTo>
                    <a:lnTo>
                      <a:pt x="1902" y="1508"/>
                    </a:lnTo>
                    <a:cubicBezTo>
                      <a:pt x="2072" y="1338"/>
                      <a:pt x="2252" y="1200"/>
                      <a:pt x="2443" y="1083"/>
                    </a:cubicBezTo>
                    <a:cubicBezTo>
                      <a:pt x="2518" y="1041"/>
                      <a:pt x="2592" y="999"/>
                      <a:pt x="2677" y="999"/>
                    </a:cubicBezTo>
                    <a:cubicBezTo>
                      <a:pt x="2698" y="1083"/>
                      <a:pt x="2666" y="1168"/>
                      <a:pt x="2634" y="1242"/>
                    </a:cubicBezTo>
                    <a:lnTo>
                      <a:pt x="2624" y="1264"/>
                    </a:lnTo>
                    <a:cubicBezTo>
                      <a:pt x="2592" y="1349"/>
                      <a:pt x="2560" y="1423"/>
                      <a:pt x="2528" y="1497"/>
                    </a:cubicBezTo>
                    <a:lnTo>
                      <a:pt x="2507" y="1529"/>
                    </a:lnTo>
                    <a:cubicBezTo>
                      <a:pt x="2358" y="1646"/>
                      <a:pt x="2167" y="1795"/>
                      <a:pt x="2039" y="2028"/>
                    </a:cubicBezTo>
                    <a:cubicBezTo>
                      <a:pt x="2008" y="2092"/>
                      <a:pt x="1944" y="2241"/>
                      <a:pt x="2018" y="2294"/>
                    </a:cubicBezTo>
                    <a:cubicBezTo>
                      <a:pt x="2037" y="2310"/>
                      <a:pt x="2056" y="2317"/>
                      <a:pt x="2075" y="2317"/>
                    </a:cubicBezTo>
                    <a:cubicBezTo>
                      <a:pt x="2146" y="2317"/>
                      <a:pt x="2219" y="2229"/>
                      <a:pt x="2252" y="2188"/>
                    </a:cubicBezTo>
                    <a:lnTo>
                      <a:pt x="2263" y="2188"/>
                    </a:lnTo>
                    <a:cubicBezTo>
                      <a:pt x="2358" y="2071"/>
                      <a:pt x="2433" y="1964"/>
                      <a:pt x="2518" y="1816"/>
                    </a:cubicBezTo>
                    <a:lnTo>
                      <a:pt x="2549" y="1752"/>
                    </a:lnTo>
                    <a:cubicBezTo>
                      <a:pt x="2592" y="1688"/>
                      <a:pt x="2613" y="1625"/>
                      <a:pt x="2677" y="1603"/>
                    </a:cubicBezTo>
                    <a:cubicBezTo>
                      <a:pt x="2688" y="1646"/>
                      <a:pt x="2698" y="1678"/>
                      <a:pt x="2719" y="1688"/>
                    </a:cubicBezTo>
                    <a:cubicBezTo>
                      <a:pt x="2733" y="1695"/>
                      <a:pt x="2747" y="1698"/>
                      <a:pt x="2761" y="1698"/>
                    </a:cubicBezTo>
                    <a:cubicBezTo>
                      <a:pt x="2814" y="1698"/>
                      <a:pt x="2871" y="1658"/>
                      <a:pt x="2921" y="1625"/>
                    </a:cubicBezTo>
                    <a:cubicBezTo>
                      <a:pt x="2943" y="1614"/>
                      <a:pt x="2953" y="1603"/>
                      <a:pt x="2964" y="1593"/>
                    </a:cubicBezTo>
                    <a:cubicBezTo>
                      <a:pt x="3042" y="1547"/>
                      <a:pt x="3141" y="1510"/>
                      <a:pt x="3237" y="1510"/>
                    </a:cubicBezTo>
                    <a:cubicBezTo>
                      <a:pt x="3297" y="1510"/>
                      <a:pt x="3357" y="1524"/>
                      <a:pt x="3410" y="1561"/>
                    </a:cubicBezTo>
                    <a:lnTo>
                      <a:pt x="3399" y="1572"/>
                    </a:lnTo>
                    <a:cubicBezTo>
                      <a:pt x="3378" y="1582"/>
                      <a:pt x="3356" y="1603"/>
                      <a:pt x="3367" y="1657"/>
                    </a:cubicBezTo>
                    <a:lnTo>
                      <a:pt x="3367" y="1667"/>
                    </a:lnTo>
                    <a:cubicBezTo>
                      <a:pt x="3395" y="1688"/>
                      <a:pt x="3422" y="1700"/>
                      <a:pt x="3449" y="1700"/>
                    </a:cubicBezTo>
                    <a:cubicBezTo>
                      <a:pt x="3464" y="1700"/>
                      <a:pt x="3480" y="1696"/>
                      <a:pt x="3495" y="1688"/>
                    </a:cubicBezTo>
                    <a:cubicBezTo>
                      <a:pt x="3537" y="1667"/>
                      <a:pt x="3569" y="1603"/>
                      <a:pt x="3569" y="1551"/>
                    </a:cubicBezTo>
                    <a:cubicBezTo>
                      <a:pt x="3569" y="1487"/>
                      <a:pt x="3516" y="1433"/>
                      <a:pt x="3462" y="1412"/>
                    </a:cubicBezTo>
                    <a:cubicBezTo>
                      <a:pt x="3393" y="1378"/>
                      <a:pt x="3318" y="1364"/>
                      <a:pt x="3245" y="1364"/>
                    </a:cubicBezTo>
                    <a:cubicBezTo>
                      <a:pt x="3072" y="1364"/>
                      <a:pt x="2905" y="1441"/>
                      <a:pt x="2815" y="1508"/>
                    </a:cubicBezTo>
                    <a:cubicBezTo>
                      <a:pt x="2783" y="1476"/>
                      <a:pt x="2751" y="1455"/>
                      <a:pt x="2709" y="1445"/>
                    </a:cubicBezTo>
                    <a:lnTo>
                      <a:pt x="2740" y="1381"/>
                    </a:lnTo>
                    <a:cubicBezTo>
                      <a:pt x="2794" y="1264"/>
                      <a:pt x="2858" y="1126"/>
                      <a:pt x="2836" y="977"/>
                    </a:cubicBezTo>
                    <a:cubicBezTo>
                      <a:pt x="2825" y="924"/>
                      <a:pt x="2804" y="881"/>
                      <a:pt x="2762" y="860"/>
                    </a:cubicBezTo>
                    <a:cubicBezTo>
                      <a:pt x="2738" y="847"/>
                      <a:pt x="2711" y="842"/>
                      <a:pt x="2682" y="842"/>
                    </a:cubicBezTo>
                    <a:cubicBezTo>
                      <a:pt x="2592" y="842"/>
                      <a:pt x="2486" y="892"/>
                      <a:pt x="2422" y="924"/>
                    </a:cubicBezTo>
                    <a:cubicBezTo>
                      <a:pt x="2199" y="1051"/>
                      <a:pt x="1976" y="1232"/>
                      <a:pt x="1817" y="1381"/>
                    </a:cubicBezTo>
                    <a:cubicBezTo>
                      <a:pt x="1806" y="1349"/>
                      <a:pt x="1785" y="1327"/>
                      <a:pt x="1753" y="1306"/>
                    </a:cubicBezTo>
                    <a:cubicBezTo>
                      <a:pt x="1741" y="1301"/>
                      <a:pt x="1727" y="1299"/>
                      <a:pt x="1713" y="1299"/>
                    </a:cubicBezTo>
                    <a:cubicBezTo>
                      <a:pt x="1634" y="1299"/>
                      <a:pt x="1540" y="1367"/>
                      <a:pt x="1477" y="1412"/>
                    </a:cubicBezTo>
                    <a:lnTo>
                      <a:pt x="1466" y="1423"/>
                    </a:lnTo>
                    <a:cubicBezTo>
                      <a:pt x="1424" y="1455"/>
                      <a:pt x="1381" y="1487"/>
                      <a:pt x="1350" y="1508"/>
                    </a:cubicBezTo>
                    <a:lnTo>
                      <a:pt x="1328" y="1529"/>
                    </a:lnTo>
                    <a:cubicBezTo>
                      <a:pt x="1487" y="1126"/>
                      <a:pt x="1636" y="669"/>
                      <a:pt x="1732" y="234"/>
                    </a:cubicBezTo>
                    <a:cubicBezTo>
                      <a:pt x="1742" y="223"/>
                      <a:pt x="1742" y="213"/>
                      <a:pt x="1742" y="202"/>
                    </a:cubicBezTo>
                    <a:cubicBezTo>
                      <a:pt x="1763" y="138"/>
                      <a:pt x="1785" y="74"/>
                      <a:pt x="1742" y="10"/>
                    </a:cubicBezTo>
                    <a:lnTo>
                      <a:pt x="1732" y="0"/>
                    </a:ln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"/>
              <p:cNvSpPr/>
              <p:nvPr/>
            </p:nvSpPr>
            <p:spPr>
              <a:xfrm>
                <a:off x="5454725" y="3436950"/>
                <a:ext cx="93475" cy="70025"/>
              </a:xfrm>
              <a:custGeom>
                <a:rect b="b" l="l" r="r" t="t"/>
                <a:pathLst>
                  <a:path extrusionOk="0" h="2801" w="3739">
                    <a:moveTo>
                      <a:pt x="945" y="1"/>
                    </a:moveTo>
                    <a:cubicBezTo>
                      <a:pt x="690" y="1"/>
                      <a:pt x="446" y="96"/>
                      <a:pt x="276" y="277"/>
                    </a:cubicBezTo>
                    <a:cubicBezTo>
                      <a:pt x="95" y="457"/>
                      <a:pt x="0" y="691"/>
                      <a:pt x="0" y="946"/>
                    </a:cubicBezTo>
                    <a:lnTo>
                      <a:pt x="0" y="1254"/>
                    </a:lnTo>
                    <a:cubicBezTo>
                      <a:pt x="0" y="1530"/>
                      <a:pt x="128" y="1806"/>
                      <a:pt x="350" y="1986"/>
                    </a:cubicBezTo>
                    <a:cubicBezTo>
                      <a:pt x="510" y="2114"/>
                      <a:pt x="722" y="2188"/>
                      <a:pt x="945" y="2188"/>
                    </a:cubicBezTo>
                    <a:lnTo>
                      <a:pt x="1593" y="2188"/>
                    </a:lnTo>
                    <a:cubicBezTo>
                      <a:pt x="1678" y="2188"/>
                      <a:pt x="1763" y="2220"/>
                      <a:pt x="1837" y="2284"/>
                    </a:cubicBezTo>
                    <a:cubicBezTo>
                      <a:pt x="1901" y="2337"/>
                      <a:pt x="1954" y="2390"/>
                      <a:pt x="1997" y="2443"/>
                    </a:cubicBezTo>
                    <a:cubicBezTo>
                      <a:pt x="2018" y="2475"/>
                      <a:pt x="2028" y="2496"/>
                      <a:pt x="2049" y="2517"/>
                    </a:cubicBezTo>
                    <a:lnTo>
                      <a:pt x="2092" y="2560"/>
                    </a:lnTo>
                    <a:cubicBezTo>
                      <a:pt x="2145" y="2613"/>
                      <a:pt x="2209" y="2687"/>
                      <a:pt x="2273" y="2741"/>
                    </a:cubicBezTo>
                    <a:cubicBezTo>
                      <a:pt x="2315" y="2772"/>
                      <a:pt x="2347" y="2793"/>
                      <a:pt x="2358" y="2793"/>
                    </a:cubicBezTo>
                    <a:cubicBezTo>
                      <a:pt x="2376" y="2798"/>
                      <a:pt x="2395" y="2800"/>
                      <a:pt x="2412" y="2800"/>
                    </a:cubicBezTo>
                    <a:cubicBezTo>
                      <a:pt x="2473" y="2800"/>
                      <a:pt x="2524" y="2774"/>
                      <a:pt x="2549" y="2741"/>
                    </a:cubicBezTo>
                    <a:cubicBezTo>
                      <a:pt x="2570" y="2708"/>
                      <a:pt x="2570" y="2677"/>
                      <a:pt x="2570" y="2613"/>
                    </a:cubicBezTo>
                    <a:cubicBezTo>
                      <a:pt x="2559" y="2592"/>
                      <a:pt x="2559" y="2560"/>
                      <a:pt x="2559" y="2528"/>
                    </a:cubicBezTo>
                    <a:lnTo>
                      <a:pt x="2559" y="2496"/>
                    </a:lnTo>
                    <a:cubicBezTo>
                      <a:pt x="2559" y="2422"/>
                      <a:pt x="2559" y="2252"/>
                      <a:pt x="2729" y="2199"/>
                    </a:cubicBezTo>
                    <a:cubicBezTo>
                      <a:pt x="2771" y="2188"/>
                      <a:pt x="2835" y="2177"/>
                      <a:pt x="2899" y="2167"/>
                    </a:cubicBezTo>
                    <a:cubicBezTo>
                      <a:pt x="2995" y="2156"/>
                      <a:pt x="3101" y="2146"/>
                      <a:pt x="3186" y="2103"/>
                    </a:cubicBezTo>
                    <a:cubicBezTo>
                      <a:pt x="3515" y="1965"/>
                      <a:pt x="3738" y="1625"/>
                      <a:pt x="3738" y="1243"/>
                    </a:cubicBezTo>
                    <a:lnTo>
                      <a:pt x="3738" y="946"/>
                    </a:lnTo>
                    <a:cubicBezTo>
                      <a:pt x="3738" y="659"/>
                      <a:pt x="3611" y="393"/>
                      <a:pt x="3387" y="213"/>
                    </a:cubicBezTo>
                    <a:cubicBezTo>
                      <a:pt x="3217" y="75"/>
                      <a:pt x="3005" y="1"/>
                      <a:pt x="2793" y="1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"/>
              <p:cNvSpPr/>
              <p:nvPr/>
            </p:nvSpPr>
            <p:spPr>
              <a:xfrm>
                <a:off x="5518975" y="3461375"/>
                <a:ext cx="8225" cy="8250"/>
              </a:xfrm>
              <a:custGeom>
                <a:rect b="b" l="l" r="r" t="t"/>
                <a:pathLst>
                  <a:path extrusionOk="0" h="330" w="329">
                    <a:moveTo>
                      <a:pt x="170" y="1"/>
                    </a:moveTo>
                    <a:cubicBezTo>
                      <a:pt x="127" y="1"/>
                      <a:pt x="85" y="11"/>
                      <a:pt x="53" y="43"/>
                    </a:cubicBezTo>
                    <a:cubicBezTo>
                      <a:pt x="21" y="75"/>
                      <a:pt x="0" y="117"/>
                      <a:pt x="0" y="160"/>
                    </a:cubicBezTo>
                    <a:cubicBezTo>
                      <a:pt x="0" y="213"/>
                      <a:pt x="21" y="266"/>
                      <a:pt x="64" y="298"/>
                    </a:cubicBezTo>
                    <a:cubicBezTo>
                      <a:pt x="95" y="319"/>
                      <a:pt x="127" y="330"/>
                      <a:pt x="170" y="330"/>
                    </a:cubicBezTo>
                    <a:cubicBezTo>
                      <a:pt x="255" y="330"/>
                      <a:pt x="329" y="256"/>
                      <a:pt x="329" y="160"/>
                    </a:cubicBezTo>
                    <a:cubicBezTo>
                      <a:pt x="329" y="117"/>
                      <a:pt x="308" y="65"/>
                      <a:pt x="276" y="32"/>
                    </a:cubicBezTo>
                    <a:cubicBezTo>
                      <a:pt x="244" y="11"/>
                      <a:pt x="201" y="1"/>
                      <a:pt x="1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"/>
              <p:cNvSpPr/>
              <p:nvPr/>
            </p:nvSpPr>
            <p:spPr>
              <a:xfrm>
                <a:off x="5497975" y="3461375"/>
                <a:ext cx="8275" cy="8250"/>
              </a:xfrm>
              <a:custGeom>
                <a:rect b="b" l="l" r="r" t="t"/>
                <a:pathLst>
                  <a:path extrusionOk="0" h="330" w="331">
                    <a:moveTo>
                      <a:pt x="171" y="1"/>
                    </a:moveTo>
                    <a:cubicBezTo>
                      <a:pt x="75" y="1"/>
                      <a:pt x="1" y="75"/>
                      <a:pt x="1" y="160"/>
                    </a:cubicBezTo>
                    <a:cubicBezTo>
                      <a:pt x="1" y="213"/>
                      <a:pt x="22" y="266"/>
                      <a:pt x="64" y="298"/>
                    </a:cubicBezTo>
                    <a:cubicBezTo>
                      <a:pt x="97" y="319"/>
                      <a:pt x="128" y="330"/>
                      <a:pt x="171" y="330"/>
                    </a:cubicBezTo>
                    <a:cubicBezTo>
                      <a:pt x="213" y="330"/>
                      <a:pt x="256" y="319"/>
                      <a:pt x="288" y="287"/>
                    </a:cubicBezTo>
                    <a:cubicBezTo>
                      <a:pt x="319" y="256"/>
                      <a:pt x="330" y="213"/>
                      <a:pt x="330" y="160"/>
                    </a:cubicBezTo>
                    <a:cubicBezTo>
                      <a:pt x="330" y="117"/>
                      <a:pt x="309" y="65"/>
                      <a:pt x="277" y="32"/>
                    </a:cubicBezTo>
                    <a:cubicBezTo>
                      <a:pt x="245" y="11"/>
                      <a:pt x="203" y="1"/>
                      <a:pt x="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"/>
              <p:cNvSpPr/>
              <p:nvPr/>
            </p:nvSpPr>
            <p:spPr>
              <a:xfrm>
                <a:off x="5477025" y="3461375"/>
                <a:ext cx="8225" cy="8250"/>
              </a:xfrm>
              <a:custGeom>
                <a:rect b="b" l="l" r="r" t="t"/>
                <a:pathLst>
                  <a:path extrusionOk="0" h="330" w="329">
                    <a:moveTo>
                      <a:pt x="170" y="1"/>
                    </a:moveTo>
                    <a:cubicBezTo>
                      <a:pt x="128" y="1"/>
                      <a:pt x="85" y="11"/>
                      <a:pt x="53" y="43"/>
                    </a:cubicBezTo>
                    <a:cubicBezTo>
                      <a:pt x="21" y="75"/>
                      <a:pt x="0" y="117"/>
                      <a:pt x="0" y="160"/>
                    </a:cubicBezTo>
                    <a:cubicBezTo>
                      <a:pt x="0" y="213"/>
                      <a:pt x="21" y="266"/>
                      <a:pt x="64" y="298"/>
                    </a:cubicBezTo>
                    <a:cubicBezTo>
                      <a:pt x="95" y="319"/>
                      <a:pt x="128" y="330"/>
                      <a:pt x="170" y="330"/>
                    </a:cubicBezTo>
                    <a:cubicBezTo>
                      <a:pt x="213" y="330"/>
                      <a:pt x="255" y="308"/>
                      <a:pt x="286" y="287"/>
                    </a:cubicBezTo>
                    <a:cubicBezTo>
                      <a:pt x="319" y="256"/>
                      <a:pt x="329" y="213"/>
                      <a:pt x="329" y="160"/>
                    </a:cubicBezTo>
                    <a:cubicBezTo>
                      <a:pt x="329" y="117"/>
                      <a:pt x="308" y="65"/>
                      <a:pt x="276" y="32"/>
                    </a:cubicBezTo>
                    <a:cubicBezTo>
                      <a:pt x="244" y="11"/>
                      <a:pt x="201" y="1"/>
                      <a:pt x="1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"/>
              <p:cNvSpPr/>
              <p:nvPr/>
            </p:nvSpPr>
            <p:spPr>
              <a:xfrm>
                <a:off x="5489475" y="3682525"/>
                <a:ext cx="54475" cy="34000"/>
              </a:xfrm>
              <a:custGeom>
                <a:rect b="b" l="l" r="r" t="t"/>
                <a:pathLst>
                  <a:path extrusionOk="0" h="1360" w="2179">
                    <a:moveTo>
                      <a:pt x="2115" y="1190"/>
                    </a:moveTo>
                    <a:cubicBezTo>
                      <a:pt x="1690" y="1264"/>
                      <a:pt x="1381" y="1052"/>
                      <a:pt x="1063" y="903"/>
                    </a:cubicBezTo>
                    <a:cubicBezTo>
                      <a:pt x="1010" y="871"/>
                      <a:pt x="957" y="850"/>
                      <a:pt x="904" y="818"/>
                    </a:cubicBezTo>
                    <a:cubicBezTo>
                      <a:pt x="850" y="797"/>
                      <a:pt x="808" y="755"/>
                      <a:pt x="755" y="734"/>
                    </a:cubicBezTo>
                    <a:cubicBezTo>
                      <a:pt x="713" y="722"/>
                      <a:pt x="617" y="701"/>
                      <a:pt x="574" y="712"/>
                    </a:cubicBezTo>
                    <a:cubicBezTo>
                      <a:pt x="522" y="734"/>
                      <a:pt x="479" y="818"/>
                      <a:pt x="447" y="871"/>
                    </a:cubicBezTo>
                    <a:cubicBezTo>
                      <a:pt x="383" y="1010"/>
                      <a:pt x="330" y="1126"/>
                      <a:pt x="245" y="1232"/>
                    </a:cubicBezTo>
                    <a:cubicBezTo>
                      <a:pt x="203" y="1286"/>
                      <a:pt x="149" y="1349"/>
                      <a:pt x="76" y="1360"/>
                    </a:cubicBezTo>
                    <a:cubicBezTo>
                      <a:pt x="1" y="1211"/>
                      <a:pt x="65" y="1041"/>
                      <a:pt x="97" y="892"/>
                    </a:cubicBezTo>
                    <a:cubicBezTo>
                      <a:pt x="128" y="755"/>
                      <a:pt x="161" y="542"/>
                      <a:pt x="245" y="457"/>
                    </a:cubicBezTo>
                    <a:cubicBezTo>
                      <a:pt x="319" y="383"/>
                      <a:pt x="522" y="351"/>
                      <a:pt x="638" y="298"/>
                    </a:cubicBezTo>
                    <a:cubicBezTo>
                      <a:pt x="692" y="287"/>
                      <a:pt x="1690" y="0"/>
                      <a:pt x="1742" y="0"/>
                    </a:cubicBezTo>
                    <a:cubicBezTo>
                      <a:pt x="1775" y="11"/>
                      <a:pt x="1849" y="75"/>
                      <a:pt x="1891" y="118"/>
                    </a:cubicBezTo>
                    <a:cubicBezTo>
                      <a:pt x="2178" y="361"/>
                      <a:pt x="1721" y="807"/>
                      <a:pt x="1997" y="1062"/>
                    </a:cubicBezTo>
                    <a:cubicBezTo>
                      <a:pt x="2019" y="1073"/>
                      <a:pt x="2051" y="1105"/>
                      <a:pt x="2072" y="1126"/>
                    </a:cubicBezTo>
                    <a:cubicBezTo>
                      <a:pt x="2082" y="1137"/>
                      <a:pt x="2125" y="1158"/>
                      <a:pt x="2115" y="1190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"/>
              <p:cNvSpPr/>
              <p:nvPr/>
            </p:nvSpPr>
            <p:spPr>
              <a:xfrm>
                <a:off x="5531700" y="3650950"/>
                <a:ext cx="78075" cy="76200"/>
              </a:xfrm>
              <a:custGeom>
                <a:rect b="b" l="l" r="r" t="t"/>
                <a:pathLst>
                  <a:path extrusionOk="0" h="3048" w="3123">
                    <a:moveTo>
                      <a:pt x="3123" y="2527"/>
                    </a:moveTo>
                    <a:cubicBezTo>
                      <a:pt x="2326" y="2825"/>
                      <a:pt x="1402" y="3005"/>
                      <a:pt x="351" y="3047"/>
                    </a:cubicBezTo>
                    <a:cubicBezTo>
                      <a:pt x="202" y="2443"/>
                      <a:pt x="117" y="1773"/>
                      <a:pt x="1" y="1126"/>
                    </a:cubicBezTo>
                    <a:cubicBezTo>
                      <a:pt x="882" y="945"/>
                      <a:pt x="1721" y="647"/>
                      <a:pt x="2411" y="234"/>
                    </a:cubicBezTo>
                    <a:cubicBezTo>
                      <a:pt x="2528" y="170"/>
                      <a:pt x="2666" y="106"/>
                      <a:pt x="2729" y="10"/>
                    </a:cubicBezTo>
                    <a:cubicBezTo>
                      <a:pt x="2751" y="0"/>
                      <a:pt x="2751" y="21"/>
                      <a:pt x="2751" y="31"/>
                    </a:cubicBezTo>
                    <a:lnTo>
                      <a:pt x="2793" y="31"/>
                    </a:lnTo>
                    <a:cubicBezTo>
                      <a:pt x="2793" y="966"/>
                      <a:pt x="2953" y="1752"/>
                      <a:pt x="3123" y="2527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"/>
              <p:cNvSpPr/>
              <p:nvPr/>
            </p:nvSpPr>
            <p:spPr>
              <a:xfrm>
                <a:off x="5347450" y="4173675"/>
                <a:ext cx="62425" cy="65600"/>
              </a:xfrm>
              <a:custGeom>
                <a:rect b="b" l="l" r="r" t="t"/>
                <a:pathLst>
                  <a:path extrusionOk="0" h="2624" w="2497">
                    <a:moveTo>
                      <a:pt x="192" y="0"/>
                    </a:moveTo>
                    <a:lnTo>
                      <a:pt x="1" y="1923"/>
                    </a:lnTo>
                    <a:lnTo>
                      <a:pt x="1413" y="2624"/>
                    </a:lnTo>
                    <a:cubicBezTo>
                      <a:pt x="1413" y="2624"/>
                      <a:pt x="2496" y="2060"/>
                      <a:pt x="2305" y="1965"/>
                    </a:cubicBezTo>
                    <a:cubicBezTo>
                      <a:pt x="2231" y="1923"/>
                      <a:pt x="1912" y="1774"/>
                      <a:pt x="1838" y="1487"/>
                    </a:cubicBezTo>
                    <a:cubicBezTo>
                      <a:pt x="1721" y="998"/>
                      <a:pt x="1912" y="117"/>
                      <a:pt x="1912" y="117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"/>
              <p:cNvSpPr/>
              <p:nvPr/>
            </p:nvSpPr>
            <p:spPr>
              <a:xfrm>
                <a:off x="5345050" y="4215625"/>
                <a:ext cx="101725" cy="34125"/>
              </a:xfrm>
              <a:custGeom>
                <a:rect b="b" l="l" r="r" t="t"/>
                <a:pathLst>
                  <a:path extrusionOk="0" h="1365" w="4069">
                    <a:moveTo>
                      <a:pt x="128" y="0"/>
                    </a:moveTo>
                    <a:cubicBezTo>
                      <a:pt x="86" y="382"/>
                      <a:pt x="43" y="786"/>
                      <a:pt x="22" y="1031"/>
                    </a:cubicBezTo>
                    <a:cubicBezTo>
                      <a:pt x="12" y="1116"/>
                      <a:pt x="1" y="1211"/>
                      <a:pt x="12" y="1274"/>
                    </a:cubicBezTo>
                    <a:cubicBezTo>
                      <a:pt x="12" y="1286"/>
                      <a:pt x="22" y="1307"/>
                      <a:pt x="22" y="1317"/>
                    </a:cubicBezTo>
                    <a:cubicBezTo>
                      <a:pt x="54" y="1355"/>
                      <a:pt x="136" y="1363"/>
                      <a:pt x="228" y="1363"/>
                    </a:cubicBezTo>
                    <a:cubicBezTo>
                      <a:pt x="290" y="1363"/>
                      <a:pt x="356" y="1359"/>
                      <a:pt x="415" y="1359"/>
                    </a:cubicBezTo>
                    <a:cubicBezTo>
                      <a:pt x="974" y="1359"/>
                      <a:pt x="1742" y="1364"/>
                      <a:pt x="2430" y="1364"/>
                    </a:cubicBezTo>
                    <a:cubicBezTo>
                      <a:pt x="2774" y="1364"/>
                      <a:pt x="3099" y="1363"/>
                      <a:pt x="3368" y="1359"/>
                    </a:cubicBezTo>
                    <a:lnTo>
                      <a:pt x="3410" y="1359"/>
                    </a:lnTo>
                    <a:cubicBezTo>
                      <a:pt x="3453" y="1349"/>
                      <a:pt x="3495" y="1349"/>
                      <a:pt x="3538" y="1349"/>
                    </a:cubicBezTo>
                    <a:cubicBezTo>
                      <a:pt x="3675" y="1349"/>
                      <a:pt x="3962" y="1338"/>
                      <a:pt x="3962" y="1338"/>
                    </a:cubicBezTo>
                    <a:cubicBezTo>
                      <a:pt x="4069" y="1105"/>
                      <a:pt x="4005" y="882"/>
                      <a:pt x="3888" y="722"/>
                    </a:cubicBezTo>
                    <a:cubicBezTo>
                      <a:pt x="3856" y="670"/>
                      <a:pt x="3814" y="627"/>
                      <a:pt x="3771" y="595"/>
                    </a:cubicBezTo>
                    <a:cubicBezTo>
                      <a:pt x="3760" y="585"/>
                      <a:pt x="3750" y="574"/>
                      <a:pt x="3739" y="574"/>
                    </a:cubicBezTo>
                    <a:lnTo>
                      <a:pt x="3718" y="552"/>
                    </a:lnTo>
                    <a:cubicBezTo>
                      <a:pt x="3707" y="542"/>
                      <a:pt x="3696" y="542"/>
                      <a:pt x="3675" y="531"/>
                    </a:cubicBezTo>
                    <a:cubicBezTo>
                      <a:pt x="3675" y="531"/>
                      <a:pt x="3665" y="531"/>
                      <a:pt x="3654" y="521"/>
                    </a:cubicBezTo>
                    <a:cubicBezTo>
                      <a:pt x="3644" y="510"/>
                      <a:pt x="3623" y="510"/>
                      <a:pt x="3611" y="500"/>
                    </a:cubicBezTo>
                    <a:lnTo>
                      <a:pt x="3601" y="500"/>
                    </a:lnTo>
                    <a:cubicBezTo>
                      <a:pt x="3580" y="489"/>
                      <a:pt x="3569" y="478"/>
                      <a:pt x="3548" y="467"/>
                    </a:cubicBezTo>
                    <a:cubicBezTo>
                      <a:pt x="3495" y="457"/>
                      <a:pt x="3453" y="436"/>
                      <a:pt x="3399" y="415"/>
                    </a:cubicBezTo>
                    <a:lnTo>
                      <a:pt x="3208" y="351"/>
                    </a:lnTo>
                    <a:cubicBezTo>
                      <a:pt x="3028" y="276"/>
                      <a:pt x="2125" y="181"/>
                      <a:pt x="2051" y="32"/>
                    </a:cubicBezTo>
                    <a:lnTo>
                      <a:pt x="2051" y="21"/>
                    </a:lnTo>
                    <a:cubicBezTo>
                      <a:pt x="1764" y="255"/>
                      <a:pt x="1594" y="404"/>
                      <a:pt x="1201" y="404"/>
                    </a:cubicBezTo>
                    <a:cubicBezTo>
                      <a:pt x="798" y="404"/>
                      <a:pt x="415" y="245"/>
                      <a:pt x="128" y="0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"/>
              <p:cNvSpPr/>
              <p:nvPr/>
            </p:nvSpPr>
            <p:spPr>
              <a:xfrm>
                <a:off x="5338700" y="3773600"/>
                <a:ext cx="77800" cy="443625"/>
              </a:xfrm>
              <a:custGeom>
                <a:rect b="b" l="l" r="r" t="t"/>
                <a:pathLst>
                  <a:path extrusionOk="0" h="17745" w="3112">
                    <a:moveTo>
                      <a:pt x="1519" y="0"/>
                    </a:moveTo>
                    <a:lnTo>
                      <a:pt x="1465" y="0"/>
                    </a:lnTo>
                    <a:cubicBezTo>
                      <a:pt x="1477" y="2846"/>
                      <a:pt x="1052" y="5533"/>
                      <a:pt x="828" y="8262"/>
                    </a:cubicBezTo>
                    <a:cubicBezTo>
                      <a:pt x="606" y="10981"/>
                      <a:pt x="266" y="14931"/>
                      <a:pt x="0" y="17628"/>
                    </a:cubicBezTo>
                    <a:cubicBezTo>
                      <a:pt x="1019" y="17745"/>
                      <a:pt x="2081" y="17617"/>
                      <a:pt x="3016" y="17511"/>
                    </a:cubicBezTo>
                    <a:cubicBezTo>
                      <a:pt x="3112" y="16099"/>
                      <a:pt x="3006" y="13370"/>
                      <a:pt x="2984" y="11925"/>
                    </a:cubicBezTo>
                    <a:cubicBezTo>
                      <a:pt x="2952" y="10545"/>
                      <a:pt x="2900" y="9143"/>
                      <a:pt x="2708" y="7784"/>
                    </a:cubicBezTo>
                    <a:cubicBezTo>
                      <a:pt x="2390" y="5511"/>
                      <a:pt x="2103" y="3302"/>
                      <a:pt x="1742" y="1009"/>
                    </a:cubicBezTo>
                    <a:cubicBezTo>
                      <a:pt x="1689" y="669"/>
                      <a:pt x="1657" y="223"/>
                      <a:pt x="1519" y="0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"/>
              <p:cNvSpPr/>
              <p:nvPr/>
            </p:nvSpPr>
            <p:spPr>
              <a:xfrm>
                <a:off x="5342675" y="3781550"/>
                <a:ext cx="44625" cy="390550"/>
              </a:xfrm>
              <a:custGeom>
                <a:rect b="b" l="l" r="r" t="t"/>
                <a:pathLst>
                  <a:path extrusionOk="0" h="15622" w="1785">
                    <a:moveTo>
                      <a:pt x="1466" y="1"/>
                    </a:moveTo>
                    <a:cubicBezTo>
                      <a:pt x="1445" y="1"/>
                      <a:pt x="1445" y="11"/>
                      <a:pt x="1445" y="22"/>
                    </a:cubicBezTo>
                    <a:cubicBezTo>
                      <a:pt x="999" y="5268"/>
                      <a:pt x="447" y="10578"/>
                      <a:pt x="1" y="15622"/>
                    </a:cubicBezTo>
                    <a:cubicBezTo>
                      <a:pt x="723" y="13466"/>
                      <a:pt x="999" y="10939"/>
                      <a:pt x="1381" y="8241"/>
                    </a:cubicBezTo>
                    <a:cubicBezTo>
                      <a:pt x="1636" y="6415"/>
                      <a:pt x="1785" y="4216"/>
                      <a:pt x="1700" y="2018"/>
                    </a:cubicBezTo>
                    <a:cubicBezTo>
                      <a:pt x="1668" y="1307"/>
                      <a:pt x="1604" y="648"/>
                      <a:pt x="1466" y="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"/>
              <p:cNvSpPr/>
              <p:nvPr/>
            </p:nvSpPr>
            <p:spPr>
              <a:xfrm>
                <a:off x="5404525" y="4184825"/>
                <a:ext cx="5350" cy="16750"/>
              </a:xfrm>
              <a:custGeom>
                <a:rect b="b" l="l" r="r" t="t"/>
                <a:pathLst>
                  <a:path extrusionOk="0" h="670" w="214">
                    <a:moveTo>
                      <a:pt x="97" y="0"/>
                    </a:moveTo>
                    <a:cubicBezTo>
                      <a:pt x="33" y="85"/>
                      <a:pt x="12" y="266"/>
                      <a:pt x="1" y="446"/>
                    </a:cubicBezTo>
                    <a:cubicBezTo>
                      <a:pt x="1" y="521"/>
                      <a:pt x="1" y="648"/>
                      <a:pt x="64" y="659"/>
                    </a:cubicBezTo>
                    <a:cubicBezTo>
                      <a:pt x="149" y="670"/>
                      <a:pt x="171" y="531"/>
                      <a:pt x="182" y="479"/>
                    </a:cubicBezTo>
                    <a:cubicBezTo>
                      <a:pt x="213" y="319"/>
                      <a:pt x="213" y="128"/>
                      <a:pt x="182" y="22"/>
                    </a:cubicBezTo>
                    <a:cubicBezTo>
                      <a:pt x="160" y="0"/>
                      <a:pt x="118" y="0"/>
                      <a:pt x="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"/>
              <p:cNvSpPr/>
              <p:nvPr/>
            </p:nvSpPr>
            <p:spPr>
              <a:xfrm>
                <a:off x="5394725" y="4194125"/>
                <a:ext cx="7700" cy="9575"/>
              </a:xfrm>
              <a:custGeom>
                <a:rect b="b" l="l" r="r" t="t"/>
                <a:pathLst>
                  <a:path extrusionOk="0" h="383" w="308">
                    <a:moveTo>
                      <a:pt x="223" y="53"/>
                    </a:moveTo>
                    <a:cubicBezTo>
                      <a:pt x="64" y="0"/>
                      <a:pt x="0" y="372"/>
                      <a:pt x="149" y="383"/>
                    </a:cubicBezTo>
                    <a:cubicBezTo>
                      <a:pt x="201" y="383"/>
                      <a:pt x="308" y="213"/>
                      <a:pt x="286" y="128"/>
                    </a:cubicBezTo>
                    <a:cubicBezTo>
                      <a:pt x="286" y="96"/>
                      <a:pt x="255" y="64"/>
                      <a:pt x="223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"/>
              <p:cNvSpPr/>
              <p:nvPr/>
            </p:nvSpPr>
            <p:spPr>
              <a:xfrm>
                <a:off x="5273375" y="4173675"/>
                <a:ext cx="62425" cy="65600"/>
              </a:xfrm>
              <a:custGeom>
                <a:rect b="b" l="l" r="r" t="t"/>
                <a:pathLst>
                  <a:path extrusionOk="0" h="2624" w="2497">
                    <a:moveTo>
                      <a:pt x="192" y="0"/>
                    </a:moveTo>
                    <a:lnTo>
                      <a:pt x="1" y="1923"/>
                    </a:lnTo>
                    <a:lnTo>
                      <a:pt x="1413" y="2624"/>
                    </a:lnTo>
                    <a:cubicBezTo>
                      <a:pt x="1413" y="2624"/>
                      <a:pt x="2497" y="2060"/>
                      <a:pt x="2305" y="1965"/>
                    </a:cubicBezTo>
                    <a:cubicBezTo>
                      <a:pt x="2231" y="1923"/>
                      <a:pt x="1912" y="1774"/>
                      <a:pt x="1838" y="1487"/>
                    </a:cubicBezTo>
                    <a:cubicBezTo>
                      <a:pt x="1721" y="998"/>
                      <a:pt x="1912" y="117"/>
                      <a:pt x="1912" y="117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"/>
              <p:cNvSpPr/>
              <p:nvPr/>
            </p:nvSpPr>
            <p:spPr>
              <a:xfrm>
                <a:off x="5271000" y="4215625"/>
                <a:ext cx="101450" cy="34125"/>
              </a:xfrm>
              <a:custGeom>
                <a:rect b="b" l="l" r="r" t="t"/>
                <a:pathLst>
                  <a:path extrusionOk="0" h="1365" w="4058">
                    <a:moveTo>
                      <a:pt x="117" y="0"/>
                    </a:moveTo>
                    <a:cubicBezTo>
                      <a:pt x="85" y="382"/>
                      <a:pt x="43" y="786"/>
                      <a:pt x="22" y="1031"/>
                    </a:cubicBezTo>
                    <a:cubicBezTo>
                      <a:pt x="11" y="1116"/>
                      <a:pt x="1" y="1211"/>
                      <a:pt x="11" y="1274"/>
                    </a:cubicBezTo>
                    <a:cubicBezTo>
                      <a:pt x="11" y="1286"/>
                      <a:pt x="11" y="1307"/>
                      <a:pt x="22" y="1317"/>
                    </a:cubicBezTo>
                    <a:cubicBezTo>
                      <a:pt x="53" y="1355"/>
                      <a:pt x="135" y="1363"/>
                      <a:pt x="227" y="1363"/>
                    </a:cubicBezTo>
                    <a:cubicBezTo>
                      <a:pt x="289" y="1363"/>
                      <a:pt x="355" y="1359"/>
                      <a:pt x="414" y="1359"/>
                    </a:cubicBezTo>
                    <a:cubicBezTo>
                      <a:pt x="974" y="1359"/>
                      <a:pt x="1741" y="1364"/>
                      <a:pt x="2429" y="1364"/>
                    </a:cubicBezTo>
                    <a:cubicBezTo>
                      <a:pt x="2773" y="1364"/>
                      <a:pt x="3097" y="1363"/>
                      <a:pt x="3366" y="1359"/>
                    </a:cubicBezTo>
                    <a:lnTo>
                      <a:pt x="3409" y="1359"/>
                    </a:lnTo>
                    <a:cubicBezTo>
                      <a:pt x="3451" y="1349"/>
                      <a:pt x="3494" y="1349"/>
                      <a:pt x="3536" y="1349"/>
                    </a:cubicBezTo>
                    <a:cubicBezTo>
                      <a:pt x="3675" y="1349"/>
                      <a:pt x="3961" y="1338"/>
                      <a:pt x="3961" y="1338"/>
                    </a:cubicBezTo>
                    <a:cubicBezTo>
                      <a:pt x="4057" y="1105"/>
                      <a:pt x="4004" y="882"/>
                      <a:pt x="3887" y="722"/>
                    </a:cubicBezTo>
                    <a:cubicBezTo>
                      <a:pt x="3855" y="670"/>
                      <a:pt x="3812" y="627"/>
                      <a:pt x="3760" y="595"/>
                    </a:cubicBezTo>
                    <a:cubicBezTo>
                      <a:pt x="3760" y="585"/>
                      <a:pt x="3749" y="574"/>
                      <a:pt x="3739" y="574"/>
                    </a:cubicBezTo>
                    <a:cubicBezTo>
                      <a:pt x="3727" y="563"/>
                      <a:pt x="3717" y="563"/>
                      <a:pt x="3706" y="552"/>
                    </a:cubicBezTo>
                    <a:cubicBezTo>
                      <a:pt x="3696" y="542"/>
                      <a:pt x="3685" y="542"/>
                      <a:pt x="3675" y="531"/>
                    </a:cubicBezTo>
                    <a:cubicBezTo>
                      <a:pt x="3675" y="531"/>
                      <a:pt x="3664" y="531"/>
                      <a:pt x="3654" y="521"/>
                    </a:cubicBezTo>
                    <a:cubicBezTo>
                      <a:pt x="3643" y="510"/>
                      <a:pt x="3621" y="510"/>
                      <a:pt x="3611" y="500"/>
                    </a:cubicBezTo>
                    <a:lnTo>
                      <a:pt x="3600" y="500"/>
                    </a:lnTo>
                    <a:cubicBezTo>
                      <a:pt x="3579" y="489"/>
                      <a:pt x="3558" y="478"/>
                      <a:pt x="3547" y="467"/>
                    </a:cubicBezTo>
                    <a:lnTo>
                      <a:pt x="3536" y="467"/>
                    </a:lnTo>
                    <a:cubicBezTo>
                      <a:pt x="3494" y="457"/>
                      <a:pt x="3441" y="436"/>
                      <a:pt x="3399" y="415"/>
                    </a:cubicBezTo>
                    <a:lnTo>
                      <a:pt x="3208" y="351"/>
                    </a:lnTo>
                    <a:cubicBezTo>
                      <a:pt x="3027" y="276"/>
                      <a:pt x="2113" y="181"/>
                      <a:pt x="2050" y="32"/>
                    </a:cubicBezTo>
                    <a:lnTo>
                      <a:pt x="2050" y="21"/>
                    </a:lnTo>
                    <a:cubicBezTo>
                      <a:pt x="1763" y="255"/>
                      <a:pt x="1593" y="404"/>
                      <a:pt x="1200" y="404"/>
                    </a:cubicBezTo>
                    <a:cubicBezTo>
                      <a:pt x="797" y="404"/>
                      <a:pt x="414" y="245"/>
                      <a:pt x="117" y="0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"/>
              <p:cNvSpPr/>
              <p:nvPr/>
            </p:nvSpPr>
            <p:spPr>
              <a:xfrm>
                <a:off x="5260375" y="3769075"/>
                <a:ext cx="123225" cy="446575"/>
              </a:xfrm>
              <a:custGeom>
                <a:rect b="b" l="l" r="r" t="t"/>
                <a:pathLst>
                  <a:path extrusionOk="0" h="17863" w="4929">
                    <a:moveTo>
                      <a:pt x="978" y="0"/>
                    </a:moveTo>
                    <a:cubicBezTo>
                      <a:pt x="287" y="840"/>
                      <a:pt x="202" y="2369"/>
                      <a:pt x="574" y="3611"/>
                    </a:cubicBezTo>
                    <a:cubicBezTo>
                      <a:pt x="617" y="3771"/>
                      <a:pt x="702" y="3929"/>
                      <a:pt x="733" y="4078"/>
                    </a:cubicBezTo>
                    <a:cubicBezTo>
                      <a:pt x="776" y="4312"/>
                      <a:pt x="754" y="4588"/>
                      <a:pt x="776" y="4854"/>
                    </a:cubicBezTo>
                    <a:cubicBezTo>
                      <a:pt x="882" y="6563"/>
                      <a:pt x="945" y="8677"/>
                      <a:pt x="733" y="10301"/>
                    </a:cubicBezTo>
                    <a:cubicBezTo>
                      <a:pt x="468" y="12266"/>
                      <a:pt x="1" y="15398"/>
                      <a:pt x="1" y="17448"/>
                    </a:cubicBezTo>
                    <a:cubicBezTo>
                      <a:pt x="978" y="17618"/>
                      <a:pt x="1912" y="17809"/>
                      <a:pt x="3006" y="17862"/>
                    </a:cubicBezTo>
                    <a:cubicBezTo>
                      <a:pt x="3430" y="15346"/>
                      <a:pt x="4206" y="11565"/>
                      <a:pt x="4440" y="8793"/>
                    </a:cubicBezTo>
                    <a:cubicBezTo>
                      <a:pt x="4673" y="6022"/>
                      <a:pt x="4928" y="3101"/>
                      <a:pt x="4832" y="202"/>
                    </a:cubicBezTo>
                    <a:cubicBezTo>
                      <a:pt x="3569" y="118"/>
                      <a:pt x="2295" y="33"/>
                      <a:pt x="978" y="0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"/>
              <p:cNvSpPr/>
              <p:nvPr/>
            </p:nvSpPr>
            <p:spPr>
              <a:xfrm>
                <a:off x="5266475" y="4197300"/>
                <a:ext cx="16750" cy="5075"/>
              </a:xfrm>
              <a:custGeom>
                <a:rect b="b" l="l" r="r" t="t"/>
                <a:pathLst>
                  <a:path extrusionOk="0" h="203" w="670">
                    <a:moveTo>
                      <a:pt x="12" y="53"/>
                    </a:moveTo>
                    <a:cubicBezTo>
                      <a:pt x="97" y="1"/>
                      <a:pt x="277" y="1"/>
                      <a:pt x="458" y="11"/>
                    </a:cubicBezTo>
                    <a:cubicBezTo>
                      <a:pt x="532" y="11"/>
                      <a:pt x="659" y="22"/>
                      <a:pt x="659" y="86"/>
                    </a:cubicBezTo>
                    <a:cubicBezTo>
                      <a:pt x="670" y="171"/>
                      <a:pt x="521" y="181"/>
                      <a:pt x="479" y="192"/>
                    </a:cubicBezTo>
                    <a:cubicBezTo>
                      <a:pt x="319" y="202"/>
                      <a:pt x="118" y="181"/>
                      <a:pt x="22" y="149"/>
                    </a:cubicBezTo>
                    <a:cubicBezTo>
                      <a:pt x="1" y="128"/>
                      <a:pt x="1" y="86"/>
                      <a:pt x="12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"/>
              <p:cNvSpPr/>
              <p:nvPr/>
            </p:nvSpPr>
            <p:spPr>
              <a:xfrm>
                <a:off x="5276850" y="4188275"/>
                <a:ext cx="9300" cy="7200"/>
              </a:xfrm>
              <a:custGeom>
                <a:rect b="b" l="l" r="r" t="t"/>
                <a:pathLst>
                  <a:path extrusionOk="0" h="288" w="372">
                    <a:moveTo>
                      <a:pt x="43" y="202"/>
                    </a:moveTo>
                    <a:cubicBezTo>
                      <a:pt x="0" y="32"/>
                      <a:pt x="371" y="1"/>
                      <a:pt x="371" y="149"/>
                    </a:cubicBezTo>
                    <a:cubicBezTo>
                      <a:pt x="371" y="202"/>
                      <a:pt x="191" y="287"/>
                      <a:pt x="106" y="266"/>
                    </a:cubicBezTo>
                    <a:cubicBezTo>
                      <a:pt x="74" y="256"/>
                      <a:pt x="53" y="223"/>
                      <a:pt x="43" y="2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"/>
              <p:cNvSpPr/>
              <p:nvPr/>
            </p:nvSpPr>
            <p:spPr>
              <a:xfrm>
                <a:off x="5353025" y="3994475"/>
                <a:ext cx="5075" cy="16750"/>
              </a:xfrm>
              <a:custGeom>
                <a:rect b="b" l="l" r="r" t="t"/>
                <a:pathLst>
                  <a:path extrusionOk="0" h="670" w="203">
                    <a:moveTo>
                      <a:pt x="85" y="11"/>
                    </a:moveTo>
                    <a:cubicBezTo>
                      <a:pt x="22" y="96"/>
                      <a:pt x="12" y="277"/>
                      <a:pt x="0" y="447"/>
                    </a:cubicBezTo>
                    <a:cubicBezTo>
                      <a:pt x="0" y="521"/>
                      <a:pt x="0" y="648"/>
                      <a:pt x="64" y="659"/>
                    </a:cubicBezTo>
                    <a:cubicBezTo>
                      <a:pt x="149" y="669"/>
                      <a:pt x="170" y="532"/>
                      <a:pt x="181" y="478"/>
                    </a:cubicBezTo>
                    <a:cubicBezTo>
                      <a:pt x="203" y="319"/>
                      <a:pt x="203" y="128"/>
                      <a:pt x="181" y="22"/>
                    </a:cubicBezTo>
                    <a:cubicBezTo>
                      <a:pt x="160" y="1"/>
                      <a:pt x="118" y="1"/>
                      <a:pt x="85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"/>
              <p:cNvSpPr/>
              <p:nvPr/>
            </p:nvSpPr>
            <p:spPr>
              <a:xfrm>
                <a:off x="5343200" y="4003750"/>
                <a:ext cx="7475" cy="9600"/>
              </a:xfrm>
              <a:custGeom>
                <a:rect b="b" l="l" r="r" t="t"/>
                <a:pathLst>
                  <a:path extrusionOk="0" h="384" w="299">
                    <a:moveTo>
                      <a:pt x="224" y="65"/>
                    </a:moveTo>
                    <a:cubicBezTo>
                      <a:pt x="65" y="1"/>
                      <a:pt x="1" y="373"/>
                      <a:pt x="139" y="383"/>
                    </a:cubicBezTo>
                    <a:cubicBezTo>
                      <a:pt x="202" y="383"/>
                      <a:pt x="298" y="224"/>
                      <a:pt x="287" y="128"/>
                    </a:cubicBezTo>
                    <a:cubicBezTo>
                      <a:pt x="277" y="97"/>
                      <a:pt x="256" y="76"/>
                      <a:pt x="224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"/>
              <p:cNvSpPr/>
              <p:nvPr/>
            </p:nvSpPr>
            <p:spPr>
              <a:xfrm>
                <a:off x="5342925" y="4029000"/>
                <a:ext cx="7475" cy="9050"/>
              </a:xfrm>
              <a:custGeom>
                <a:rect b="b" l="l" r="r" t="t"/>
                <a:pathLst>
                  <a:path extrusionOk="0" h="362" w="299">
                    <a:moveTo>
                      <a:pt x="224" y="32"/>
                    </a:moveTo>
                    <a:cubicBezTo>
                      <a:pt x="171" y="0"/>
                      <a:pt x="107" y="64"/>
                      <a:pt x="65" y="138"/>
                    </a:cubicBezTo>
                    <a:cubicBezTo>
                      <a:pt x="33" y="201"/>
                      <a:pt x="1" y="340"/>
                      <a:pt x="86" y="350"/>
                    </a:cubicBezTo>
                    <a:cubicBezTo>
                      <a:pt x="118" y="361"/>
                      <a:pt x="182" y="319"/>
                      <a:pt x="213" y="255"/>
                    </a:cubicBezTo>
                    <a:cubicBezTo>
                      <a:pt x="256" y="180"/>
                      <a:pt x="298" y="64"/>
                      <a:pt x="22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"/>
              <p:cNvSpPr/>
              <p:nvPr/>
            </p:nvSpPr>
            <p:spPr>
              <a:xfrm>
                <a:off x="5321975" y="3444650"/>
                <a:ext cx="74350" cy="111275"/>
              </a:xfrm>
              <a:custGeom>
                <a:rect b="b" l="l" r="r" t="t"/>
                <a:pathLst>
                  <a:path extrusionOk="0" h="4451" w="2974">
                    <a:moveTo>
                      <a:pt x="1688" y="3505"/>
                    </a:moveTo>
                    <a:cubicBezTo>
                      <a:pt x="2198" y="3611"/>
                      <a:pt x="2581" y="3473"/>
                      <a:pt x="2729" y="2857"/>
                    </a:cubicBezTo>
                    <a:cubicBezTo>
                      <a:pt x="2772" y="2634"/>
                      <a:pt x="2804" y="2305"/>
                      <a:pt x="2857" y="1997"/>
                    </a:cubicBezTo>
                    <a:cubicBezTo>
                      <a:pt x="2953" y="1445"/>
                      <a:pt x="2974" y="1031"/>
                      <a:pt x="2783" y="680"/>
                    </a:cubicBezTo>
                    <a:cubicBezTo>
                      <a:pt x="2655" y="446"/>
                      <a:pt x="2422" y="276"/>
                      <a:pt x="2209" y="160"/>
                    </a:cubicBezTo>
                    <a:cubicBezTo>
                      <a:pt x="1997" y="43"/>
                      <a:pt x="1636" y="0"/>
                      <a:pt x="1434" y="22"/>
                    </a:cubicBezTo>
                    <a:cubicBezTo>
                      <a:pt x="924" y="64"/>
                      <a:pt x="340" y="553"/>
                      <a:pt x="287" y="1253"/>
                    </a:cubicBezTo>
                    <a:cubicBezTo>
                      <a:pt x="265" y="1530"/>
                      <a:pt x="308" y="1795"/>
                      <a:pt x="361" y="2018"/>
                    </a:cubicBezTo>
                    <a:cubicBezTo>
                      <a:pt x="457" y="2390"/>
                      <a:pt x="414" y="2655"/>
                      <a:pt x="329" y="3080"/>
                    </a:cubicBezTo>
                    <a:cubicBezTo>
                      <a:pt x="287" y="3261"/>
                      <a:pt x="192" y="3643"/>
                      <a:pt x="192" y="3643"/>
                    </a:cubicBezTo>
                    <a:cubicBezTo>
                      <a:pt x="0" y="4238"/>
                      <a:pt x="1211" y="4450"/>
                      <a:pt x="1466" y="4206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"/>
              <p:cNvSpPr/>
              <p:nvPr/>
            </p:nvSpPr>
            <p:spPr>
              <a:xfrm>
                <a:off x="5308425" y="3429775"/>
                <a:ext cx="100650" cy="83400"/>
              </a:xfrm>
              <a:custGeom>
                <a:rect b="b" l="l" r="r" t="t"/>
                <a:pathLst>
                  <a:path extrusionOk="0" h="3336" w="4026">
                    <a:moveTo>
                      <a:pt x="1413" y="2921"/>
                    </a:moveTo>
                    <a:cubicBezTo>
                      <a:pt x="1350" y="3176"/>
                      <a:pt x="1201" y="3335"/>
                      <a:pt x="925" y="3293"/>
                    </a:cubicBezTo>
                    <a:cubicBezTo>
                      <a:pt x="500" y="3229"/>
                      <a:pt x="0" y="1817"/>
                      <a:pt x="309" y="1116"/>
                    </a:cubicBezTo>
                    <a:cubicBezTo>
                      <a:pt x="415" y="871"/>
                      <a:pt x="627" y="723"/>
                      <a:pt x="903" y="659"/>
                    </a:cubicBezTo>
                    <a:cubicBezTo>
                      <a:pt x="1169" y="298"/>
                      <a:pt x="1350" y="107"/>
                      <a:pt x="1912" y="64"/>
                    </a:cubicBezTo>
                    <a:cubicBezTo>
                      <a:pt x="2655" y="1"/>
                      <a:pt x="3866" y="149"/>
                      <a:pt x="3951" y="638"/>
                    </a:cubicBezTo>
                    <a:cubicBezTo>
                      <a:pt x="4026" y="1052"/>
                      <a:pt x="3643" y="1350"/>
                      <a:pt x="3399" y="1456"/>
                    </a:cubicBezTo>
                    <a:cubicBezTo>
                      <a:pt x="3261" y="1520"/>
                      <a:pt x="3049" y="1572"/>
                      <a:pt x="2879" y="1594"/>
                    </a:cubicBezTo>
                    <a:cubicBezTo>
                      <a:pt x="2676" y="1626"/>
                      <a:pt x="2443" y="1594"/>
                      <a:pt x="2305" y="1668"/>
                    </a:cubicBezTo>
                    <a:cubicBezTo>
                      <a:pt x="2178" y="1721"/>
                      <a:pt x="2093" y="1966"/>
                      <a:pt x="2050" y="2146"/>
                    </a:cubicBezTo>
                    <a:cubicBezTo>
                      <a:pt x="2018" y="2273"/>
                      <a:pt x="2018" y="2613"/>
                      <a:pt x="1796" y="2624"/>
                    </a:cubicBezTo>
                    <a:cubicBezTo>
                      <a:pt x="1508" y="2645"/>
                      <a:pt x="1583" y="2114"/>
                      <a:pt x="1296" y="2103"/>
                    </a:cubicBezTo>
                    <a:cubicBezTo>
                      <a:pt x="1031" y="2093"/>
                      <a:pt x="977" y="2464"/>
                      <a:pt x="1084" y="2698"/>
                    </a:cubicBezTo>
                    <a:cubicBezTo>
                      <a:pt x="1158" y="2847"/>
                      <a:pt x="1286" y="2868"/>
                      <a:pt x="1413" y="292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"/>
              <p:cNvSpPr/>
              <p:nvPr/>
            </p:nvSpPr>
            <p:spPr>
              <a:xfrm>
                <a:off x="5318250" y="3455275"/>
                <a:ext cx="8000" cy="12225"/>
              </a:xfrm>
              <a:custGeom>
                <a:rect b="b" l="l" r="r" t="t"/>
                <a:pathLst>
                  <a:path extrusionOk="0" h="489" w="320">
                    <a:moveTo>
                      <a:pt x="308" y="149"/>
                    </a:moveTo>
                    <a:cubicBezTo>
                      <a:pt x="245" y="0"/>
                      <a:pt x="1" y="319"/>
                      <a:pt x="96" y="404"/>
                    </a:cubicBezTo>
                    <a:cubicBezTo>
                      <a:pt x="202" y="489"/>
                      <a:pt x="319" y="255"/>
                      <a:pt x="319" y="170"/>
                    </a:cubicBezTo>
                    <a:cubicBezTo>
                      <a:pt x="319" y="160"/>
                      <a:pt x="308" y="160"/>
                      <a:pt x="308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"/>
              <p:cNvSpPr/>
              <p:nvPr/>
            </p:nvSpPr>
            <p:spPr>
              <a:xfrm>
                <a:off x="5317975" y="3466425"/>
                <a:ext cx="8525" cy="9575"/>
              </a:xfrm>
              <a:custGeom>
                <a:rect b="b" l="l" r="r" t="t"/>
                <a:pathLst>
                  <a:path extrusionOk="0" h="383" w="341">
                    <a:moveTo>
                      <a:pt x="288" y="117"/>
                    </a:moveTo>
                    <a:cubicBezTo>
                      <a:pt x="224" y="0"/>
                      <a:pt x="1" y="255"/>
                      <a:pt x="118" y="330"/>
                    </a:cubicBezTo>
                    <a:cubicBezTo>
                      <a:pt x="213" y="382"/>
                      <a:pt x="341" y="191"/>
                      <a:pt x="288" y="1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5392600" y="3435375"/>
                <a:ext cx="8775" cy="11425"/>
              </a:xfrm>
              <a:custGeom>
                <a:rect b="b" l="l" r="r" t="t"/>
                <a:pathLst>
                  <a:path extrusionOk="0" h="457" w="351">
                    <a:moveTo>
                      <a:pt x="0" y="170"/>
                    </a:moveTo>
                    <a:cubicBezTo>
                      <a:pt x="21" y="0"/>
                      <a:pt x="350" y="234"/>
                      <a:pt x="286" y="340"/>
                    </a:cubicBezTo>
                    <a:cubicBezTo>
                      <a:pt x="213" y="456"/>
                      <a:pt x="32" y="265"/>
                      <a:pt x="0" y="1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5396025" y="3445975"/>
                <a:ext cx="8525" cy="8775"/>
              </a:xfrm>
              <a:custGeom>
                <a:rect b="b" l="l" r="r" t="t"/>
                <a:pathLst>
                  <a:path extrusionOk="0" h="351" w="341">
                    <a:moveTo>
                      <a:pt x="22" y="128"/>
                    </a:moveTo>
                    <a:cubicBezTo>
                      <a:pt x="54" y="1"/>
                      <a:pt x="341" y="171"/>
                      <a:pt x="245" y="277"/>
                    </a:cubicBezTo>
                    <a:cubicBezTo>
                      <a:pt x="171" y="351"/>
                      <a:pt x="1" y="213"/>
                      <a:pt x="22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5376675" y="3475450"/>
                <a:ext cx="14350" cy="9575"/>
              </a:xfrm>
              <a:custGeom>
                <a:rect b="b" l="l" r="r" t="t"/>
                <a:pathLst>
                  <a:path extrusionOk="0" h="383" w="574">
                    <a:moveTo>
                      <a:pt x="0" y="266"/>
                    </a:moveTo>
                    <a:cubicBezTo>
                      <a:pt x="340" y="0"/>
                      <a:pt x="573" y="276"/>
                      <a:pt x="573" y="276"/>
                    </a:cubicBezTo>
                    <a:cubicBezTo>
                      <a:pt x="573" y="276"/>
                      <a:pt x="477" y="382"/>
                      <a:pt x="276" y="382"/>
                    </a:cubicBezTo>
                    <a:cubicBezTo>
                      <a:pt x="127" y="382"/>
                      <a:pt x="0" y="266"/>
                      <a:pt x="0" y="2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5382500" y="3478900"/>
                <a:ext cx="8525" cy="6125"/>
              </a:xfrm>
              <a:custGeom>
                <a:rect b="b" l="l" r="r" t="t"/>
                <a:pathLst>
                  <a:path extrusionOk="0" h="245" w="341">
                    <a:moveTo>
                      <a:pt x="340" y="138"/>
                    </a:moveTo>
                    <a:cubicBezTo>
                      <a:pt x="340" y="138"/>
                      <a:pt x="223" y="1"/>
                      <a:pt x="43" y="11"/>
                    </a:cubicBezTo>
                    <a:cubicBezTo>
                      <a:pt x="32" y="22"/>
                      <a:pt x="11" y="53"/>
                      <a:pt x="11" y="64"/>
                    </a:cubicBezTo>
                    <a:cubicBezTo>
                      <a:pt x="1" y="138"/>
                      <a:pt x="32" y="202"/>
                      <a:pt x="107" y="244"/>
                    </a:cubicBezTo>
                    <a:cubicBezTo>
                      <a:pt x="266" y="223"/>
                      <a:pt x="340" y="138"/>
                      <a:pt x="340" y="138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5373475" y="3472600"/>
                <a:ext cx="18600" cy="6050"/>
              </a:xfrm>
              <a:custGeom>
                <a:rect b="b" l="l" r="r" t="t"/>
                <a:pathLst>
                  <a:path extrusionOk="0" h="242" w="744">
                    <a:moveTo>
                      <a:pt x="456" y="1"/>
                    </a:moveTo>
                    <a:cubicBezTo>
                      <a:pt x="304" y="1"/>
                      <a:pt x="135" y="46"/>
                      <a:pt x="1" y="168"/>
                    </a:cubicBezTo>
                    <a:lnTo>
                      <a:pt x="74" y="242"/>
                    </a:lnTo>
                    <a:cubicBezTo>
                      <a:pt x="193" y="135"/>
                      <a:pt x="337" y="101"/>
                      <a:pt x="461" y="101"/>
                    </a:cubicBezTo>
                    <a:cubicBezTo>
                      <a:pt x="559" y="101"/>
                      <a:pt x="643" y="123"/>
                      <a:pt x="690" y="146"/>
                    </a:cubicBezTo>
                    <a:lnTo>
                      <a:pt x="744" y="62"/>
                    </a:lnTo>
                    <a:cubicBezTo>
                      <a:pt x="672" y="25"/>
                      <a:pt x="569" y="1"/>
                      <a:pt x="456" y="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5391250" y="3481275"/>
                <a:ext cx="10650" cy="22600"/>
              </a:xfrm>
              <a:custGeom>
                <a:rect b="b" l="l" r="r" t="t"/>
                <a:pathLst>
                  <a:path extrusionOk="0" h="904" w="426">
                    <a:moveTo>
                      <a:pt x="128" y="22"/>
                    </a:moveTo>
                    <a:cubicBezTo>
                      <a:pt x="43" y="1"/>
                      <a:pt x="1" y="607"/>
                      <a:pt x="22" y="861"/>
                    </a:cubicBezTo>
                    <a:cubicBezTo>
                      <a:pt x="128" y="904"/>
                      <a:pt x="288" y="893"/>
                      <a:pt x="330" y="808"/>
                    </a:cubicBezTo>
                    <a:cubicBezTo>
                      <a:pt x="425" y="628"/>
                      <a:pt x="213" y="43"/>
                      <a:pt x="128" y="22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5362850" y="3485800"/>
                <a:ext cx="17025" cy="15175"/>
              </a:xfrm>
              <a:custGeom>
                <a:rect b="b" l="l" r="r" t="t"/>
                <a:pathLst>
                  <a:path extrusionOk="0" h="607" w="681">
                    <a:moveTo>
                      <a:pt x="343" y="0"/>
                    </a:moveTo>
                    <a:cubicBezTo>
                      <a:pt x="211" y="0"/>
                      <a:pt x="87" y="81"/>
                      <a:pt x="43" y="213"/>
                    </a:cubicBezTo>
                    <a:cubicBezTo>
                      <a:pt x="1" y="372"/>
                      <a:pt x="86" y="542"/>
                      <a:pt x="256" y="595"/>
                    </a:cubicBezTo>
                    <a:cubicBezTo>
                      <a:pt x="283" y="603"/>
                      <a:pt x="311" y="606"/>
                      <a:pt x="338" y="606"/>
                    </a:cubicBezTo>
                    <a:cubicBezTo>
                      <a:pt x="469" y="606"/>
                      <a:pt x="592" y="525"/>
                      <a:pt x="627" y="393"/>
                    </a:cubicBezTo>
                    <a:cubicBezTo>
                      <a:pt x="680" y="223"/>
                      <a:pt x="584" y="64"/>
                      <a:pt x="426" y="11"/>
                    </a:cubicBezTo>
                    <a:cubicBezTo>
                      <a:pt x="398" y="4"/>
                      <a:pt x="370" y="0"/>
                      <a:pt x="343" y="0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5374000" y="3505700"/>
                <a:ext cx="17025" cy="9600"/>
              </a:xfrm>
              <a:custGeom>
                <a:rect b="b" l="l" r="r" t="t"/>
                <a:pathLst>
                  <a:path extrusionOk="0" h="384" w="681">
                    <a:moveTo>
                      <a:pt x="107" y="1"/>
                    </a:moveTo>
                    <a:lnTo>
                      <a:pt x="1" y="65"/>
                    </a:lnTo>
                    <a:cubicBezTo>
                      <a:pt x="120" y="240"/>
                      <a:pt x="328" y="383"/>
                      <a:pt x="548" y="383"/>
                    </a:cubicBezTo>
                    <a:cubicBezTo>
                      <a:pt x="581" y="383"/>
                      <a:pt x="615" y="380"/>
                      <a:pt x="648" y="373"/>
                    </a:cubicBezTo>
                    <a:lnTo>
                      <a:pt x="680" y="245"/>
                    </a:lnTo>
                    <a:lnTo>
                      <a:pt x="680" y="245"/>
                    </a:lnTo>
                    <a:cubicBezTo>
                      <a:pt x="636" y="259"/>
                      <a:pt x="593" y="266"/>
                      <a:pt x="550" y="266"/>
                    </a:cubicBezTo>
                    <a:cubicBezTo>
                      <a:pt x="366" y="266"/>
                      <a:pt x="201" y="148"/>
                      <a:pt x="107" y="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5344525" y="3520325"/>
                <a:ext cx="19675" cy="23375"/>
              </a:xfrm>
              <a:custGeom>
                <a:rect b="b" l="l" r="r" t="t"/>
                <a:pathLst>
                  <a:path extrusionOk="0" h="935" w="787">
                    <a:moveTo>
                      <a:pt x="786" y="478"/>
                    </a:moveTo>
                    <a:cubicBezTo>
                      <a:pt x="786" y="478"/>
                      <a:pt x="288" y="298"/>
                      <a:pt x="1" y="0"/>
                    </a:cubicBezTo>
                    <a:cubicBezTo>
                      <a:pt x="1" y="0"/>
                      <a:pt x="1" y="722"/>
                      <a:pt x="649" y="935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5226925" y="3557500"/>
                <a:ext cx="76750" cy="207625"/>
              </a:xfrm>
              <a:custGeom>
                <a:rect b="b" l="l" r="r" t="t"/>
                <a:pathLst>
                  <a:path extrusionOk="0" h="8305" w="3070">
                    <a:moveTo>
                      <a:pt x="2995" y="21"/>
                    </a:moveTo>
                    <a:cubicBezTo>
                      <a:pt x="3069" y="21"/>
                      <a:pt x="2995" y="116"/>
                      <a:pt x="2963" y="201"/>
                    </a:cubicBezTo>
                    <a:cubicBezTo>
                      <a:pt x="2613" y="1221"/>
                      <a:pt x="2496" y="2644"/>
                      <a:pt x="2326" y="3939"/>
                    </a:cubicBezTo>
                    <a:cubicBezTo>
                      <a:pt x="2146" y="5299"/>
                      <a:pt x="1944" y="6775"/>
                      <a:pt x="1912" y="8230"/>
                    </a:cubicBezTo>
                    <a:cubicBezTo>
                      <a:pt x="1870" y="8304"/>
                      <a:pt x="1816" y="8187"/>
                      <a:pt x="1806" y="8177"/>
                    </a:cubicBezTo>
                    <a:cubicBezTo>
                      <a:pt x="1498" y="7943"/>
                      <a:pt x="1211" y="7677"/>
                      <a:pt x="914" y="7391"/>
                    </a:cubicBezTo>
                    <a:cubicBezTo>
                      <a:pt x="617" y="7094"/>
                      <a:pt x="256" y="6658"/>
                      <a:pt x="160" y="6233"/>
                    </a:cubicBezTo>
                    <a:cubicBezTo>
                      <a:pt x="1" y="5628"/>
                      <a:pt x="329" y="4906"/>
                      <a:pt x="574" y="4258"/>
                    </a:cubicBezTo>
                    <a:cubicBezTo>
                      <a:pt x="967" y="3196"/>
                      <a:pt x="1339" y="2358"/>
                      <a:pt x="1827" y="1369"/>
                    </a:cubicBezTo>
                    <a:cubicBezTo>
                      <a:pt x="1922" y="1168"/>
                      <a:pt x="2040" y="923"/>
                      <a:pt x="2167" y="701"/>
                    </a:cubicBezTo>
                    <a:cubicBezTo>
                      <a:pt x="2358" y="371"/>
                      <a:pt x="2581" y="0"/>
                      <a:pt x="2995" y="21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5266750" y="3545525"/>
                <a:ext cx="127450" cy="250650"/>
              </a:xfrm>
              <a:custGeom>
                <a:rect b="b" l="l" r="r" t="t"/>
                <a:pathLst>
                  <a:path extrusionOk="0" h="10026" w="5098">
                    <a:moveTo>
                      <a:pt x="659" y="9813"/>
                    </a:moveTo>
                    <a:cubicBezTo>
                      <a:pt x="1912" y="10015"/>
                      <a:pt x="3335" y="10025"/>
                      <a:pt x="4598" y="9930"/>
                    </a:cubicBezTo>
                    <a:cubicBezTo>
                      <a:pt x="4524" y="8125"/>
                      <a:pt x="4928" y="6436"/>
                      <a:pt x="5013" y="4642"/>
                    </a:cubicBezTo>
                    <a:cubicBezTo>
                      <a:pt x="5098" y="2825"/>
                      <a:pt x="4492" y="1211"/>
                      <a:pt x="3451" y="425"/>
                    </a:cubicBezTo>
                    <a:cubicBezTo>
                      <a:pt x="3197" y="234"/>
                      <a:pt x="2783" y="54"/>
                      <a:pt x="2379" y="22"/>
                    </a:cubicBezTo>
                    <a:cubicBezTo>
                      <a:pt x="2231" y="12"/>
                      <a:pt x="1933" y="1"/>
                      <a:pt x="1763" y="64"/>
                    </a:cubicBezTo>
                    <a:cubicBezTo>
                      <a:pt x="1136" y="267"/>
                      <a:pt x="797" y="1116"/>
                      <a:pt x="617" y="1827"/>
                    </a:cubicBezTo>
                    <a:cubicBezTo>
                      <a:pt x="1" y="4185"/>
                      <a:pt x="329" y="7530"/>
                      <a:pt x="659" y="9813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5239150" y="3539425"/>
                <a:ext cx="140200" cy="323125"/>
              </a:xfrm>
              <a:custGeom>
                <a:rect b="b" l="l" r="r" t="t"/>
                <a:pathLst>
                  <a:path extrusionOk="0" h="12925" w="5608">
                    <a:moveTo>
                      <a:pt x="0" y="12150"/>
                    </a:moveTo>
                    <a:cubicBezTo>
                      <a:pt x="1275" y="12500"/>
                      <a:pt x="2591" y="12808"/>
                      <a:pt x="4099" y="12924"/>
                    </a:cubicBezTo>
                    <a:cubicBezTo>
                      <a:pt x="4619" y="11215"/>
                      <a:pt x="5044" y="9229"/>
                      <a:pt x="5310" y="6904"/>
                    </a:cubicBezTo>
                    <a:cubicBezTo>
                      <a:pt x="5565" y="4737"/>
                      <a:pt x="5607" y="2029"/>
                      <a:pt x="4492" y="787"/>
                    </a:cubicBezTo>
                    <a:cubicBezTo>
                      <a:pt x="4184" y="457"/>
                      <a:pt x="3536" y="1"/>
                      <a:pt x="2910" y="235"/>
                    </a:cubicBezTo>
                    <a:cubicBezTo>
                      <a:pt x="2793" y="287"/>
                      <a:pt x="2602" y="415"/>
                      <a:pt x="2495" y="511"/>
                    </a:cubicBezTo>
                    <a:cubicBezTo>
                      <a:pt x="1933" y="1042"/>
                      <a:pt x="1614" y="1997"/>
                      <a:pt x="1423" y="2985"/>
                    </a:cubicBezTo>
                    <a:cubicBezTo>
                      <a:pt x="1221" y="3983"/>
                      <a:pt x="1115" y="5087"/>
                      <a:pt x="966" y="6054"/>
                    </a:cubicBezTo>
                    <a:cubicBezTo>
                      <a:pt x="626" y="8199"/>
                      <a:pt x="223" y="10142"/>
                      <a:pt x="0" y="12150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5250550" y="3795075"/>
                <a:ext cx="7200" cy="16500"/>
              </a:xfrm>
              <a:custGeom>
                <a:rect b="b" l="l" r="r" t="t"/>
                <a:pathLst>
                  <a:path extrusionOk="0" h="660" w="288">
                    <a:moveTo>
                      <a:pt x="255" y="22"/>
                    </a:moveTo>
                    <a:cubicBezTo>
                      <a:pt x="288" y="128"/>
                      <a:pt x="245" y="298"/>
                      <a:pt x="203" y="468"/>
                    </a:cubicBezTo>
                    <a:cubicBezTo>
                      <a:pt x="181" y="543"/>
                      <a:pt x="149" y="659"/>
                      <a:pt x="75" y="649"/>
                    </a:cubicBezTo>
                    <a:cubicBezTo>
                      <a:pt x="0" y="638"/>
                      <a:pt x="11" y="501"/>
                      <a:pt x="22" y="447"/>
                    </a:cubicBezTo>
                    <a:cubicBezTo>
                      <a:pt x="43" y="288"/>
                      <a:pt x="107" y="107"/>
                      <a:pt x="160" y="12"/>
                    </a:cubicBezTo>
                    <a:cubicBezTo>
                      <a:pt x="181" y="1"/>
                      <a:pt x="234" y="12"/>
                      <a:pt x="255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5256675" y="3807575"/>
                <a:ext cx="7450" cy="9575"/>
              </a:xfrm>
              <a:custGeom>
                <a:rect b="b" l="l" r="r" t="t"/>
                <a:pathLst>
                  <a:path extrusionOk="0" h="383" w="298">
                    <a:moveTo>
                      <a:pt x="127" y="11"/>
                    </a:moveTo>
                    <a:cubicBezTo>
                      <a:pt x="297" y="1"/>
                      <a:pt x="244" y="383"/>
                      <a:pt x="106" y="340"/>
                    </a:cubicBezTo>
                    <a:cubicBezTo>
                      <a:pt x="43" y="329"/>
                      <a:pt x="0" y="138"/>
                      <a:pt x="43" y="53"/>
                    </a:cubicBezTo>
                    <a:cubicBezTo>
                      <a:pt x="64" y="22"/>
                      <a:pt x="95" y="11"/>
                      <a:pt x="127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5250550" y="3830950"/>
                <a:ext cx="5325" cy="9300"/>
              </a:xfrm>
              <a:custGeom>
                <a:rect b="b" l="l" r="r" t="t"/>
                <a:pathLst>
                  <a:path extrusionOk="0" h="372" w="213">
                    <a:moveTo>
                      <a:pt x="75" y="10"/>
                    </a:moveTo>
                    <a:cubicBezTo>
                      <a:pt x="139" y="0"/>
                      <a:pt x="181" y="74"/>
                      <a:pt x="203" y="159"/>
                    </a:cubicBezTo>
                    <a:cubicBezTo>
                      <a:pt x="213" y="234"/>
                      <a:pt x="203" y="371"/>
                      <a:pt x="118" y="361"/>
                    </a:cubicBezTo>
                    <a:cubicBezTo>
                      <a:pt x="85" y="350"/>
                      <a:pt x="43" y="297"/>
                      <a:pt x="22" y="223"/>
                    </a:cubicBezTo>
                    <a:cubicBezTo>
                      <a:pt x="11" y="138"/>
                      <a:pt x="0" y="21"/>
                      <a:pt x="75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5294625" y="3526950"/>
                <a:ext cx="80475" cy="46500"/>
              </a:xfrm>
              <a:custGeom>
                <a:rect b="b" l="l" r="r" t="t"/>
                <a:pathLst>
                  <a:path extrusionOk="0" h="1860" w="3219">
                    <a:moveTo>
                      <a:pt x="2645" y="1721"/>
                    </a:moveTo>
                    <a:cubicBezTo>
                      <a:pt x="2517" y="1859"/>
                      <a:pt x="1031" y="1551"/>
                      <a:pt x="585" y="1466"/>
                    </a:cubicBezTo>
                    <a:cubicBezTo>
                      <a:pt x="404" y="1423"/>
                      <a:pt x="64" y="1360"/>
                      <a:pt x="43" y="1211"/>
                    </a:cubicBezTo>
                    <a:cubicBezTo>
                      <a:pt x="0" y="1041"/>
                      <a:pt x="542" y="255"/>
                      <a:pt x="722" y="160"/>
                    </a:cubicBezTo>
                    <a:cubicBezTo>
                      <a:pt x="1020" y="0"/>
                      <a:pt x="3218" y="1105"/>
                      <a:pt x="2645" y="1721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5462675" y="3689175"/>
                <a:ext cx="76225" cy="50450"/>
              </a:xfrm>
              <a:custGeom>
                <a:rect b="b" l="l" r="r" t="t"/>
                <a:pathLst>
                  <a:path extrusionOk="0" h="2018" w="3049">
                    <a:moveTo>
                      <a:pt x="1668" y="53"/>
                    </a:moveTo>
                    <a:cubicBezTo>
                      <a:pt x="1700" y="170"/>
                      <a:pt x="1848" y="446"/>
                      <a:pt x="1870" y="478"/>
                    </a:cubicBezTo>
                    <a:cubicBezTo>
                      <a:pt x="1891" y="499"/>
                      <a:pt x="1965" y="531"/>
                      <a:pt x="2018" y="563"/>
                    </a:cubicBezTo>
                    <a:cubicBezTo>
                      <a:pt x="2283" y="701"/>
                      <a:pt x="2538" y="775"/>
                      <a:pt x="2804" y="924"/>
                    </a:cubicBezTo>
                    <a:cubicBezTo>
                      <a:pt x="2889" y="966"/>
                      <a:pt x="3048" y="1051"/>
                      <a:pt x="3048" y="1179"/>
                    </a:cubicBezTo>
                    <a:cubicBezTo>
                      <a:pt x="3048" y="1264"/>
                      <a:pt x="2889" y="1327"/>
                      <a:pt x="2793" y="1296"/>
                    </a:cubicBezTo>
                    <a:cubicBezTo>
                      <a:pt x="2889" y="1466"/>
                      <a:pt x="2698" y="1582"/>
                      <a:pt x="2549" y="1529"/>
                    </a:cubicBezTo>
                    <a:cubicBezTo>
                      <a:pt x="2634" y="1657"/>
                      <a:pt x="2507" y="1827"/>
                      <a:pt x="2347" y="1763"/>
                    </a:cubicBezTo>
                    <a:cubicBezTo>
                      <a:pt x="2379" y="1858"/>
                      <a:pt x="2347" y="1922"/>
                      <a:pt x="2294" y="1964"/>
                    </a:cubicBezTo>
                    <a:cubicBezTo>
                      <a:pt x="2103" y="2018"/>
                      <a:pt x="1922" y="1975"/>
                      <a:pt x="1764" y="1943"/>
                    </a:cubicBezTo>
                    <a:cubicBezTo>
                      <a:pt x="1604" y="1922"/>
                      <a:pt x="1445" y="1879"/>
                      <a:pt x="1285" y="1837"/>
                    </a:cubicBezTo>
                    <a:cubicBezTo>
                      <a:pt x="1137" y="1806"/>
                      <a:pt x="978" y="1731"/>
                      <a:pt x="818" y="1710"/>
                    </a:cubicBezTo>
                    <a:cubicBezTo>
                      <a:pt x="648" y="1699"/>
                      <a:pt x="425" y="1742"/>
                      <a:pt x="266" y="1742"/>
                    </a:cubicBezTo>
                    <a:cubicBezTo>
                      <a:pt x="171" y="1306"/>
                      <a:pt x="96" y="881"/>
                      <a:pt x="1" y="435"/>
                    </a:cubicBezTo>
                    <a:cubicBezTo>
                      <a:pt x="181" y="435"/>
                      <a:pt x="351" y="414"/>
                      <a:pt x="510" y="361"/>
                    </a:cubicBezTo>
                    <a:cubicBezTo>
                      <a:pt x="754" y="287"/>
                      <a:pt x="956" y="117"/>
                      <a:pt x="1179" y="53"/>
                    </a:cubicBezTo>
                    <a:cubicBezTo>
                      <a:pt x="1349" y="0"/>
                      <a:pt x="1509" y="0"/>
                      <a:pt x="1668" y="53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5286125" y="3556675"/>
                <a:ext cx="190100" cy="195950"/>
              </a:xfrm>
              <a:custGeom>
                <a:rect b="b" l="l" r="r" t="t"/>
                <a:pathLst>
                  <a:path extrusionOk="0" h="7838" w="7604">
                    <a:moveTo>
                      <a:pt x="7190" y="5661"/>
                    </a:moveTo>
                    <a:cubicBezTo>
                      <a:pt x="6287" y="5778"/>
                      <a:pt x="5374" y="5884"/>
                      <a:pt x="4387" y="5820"/>
                    </a:cubicBezTo>
                    <a:cubicBezTo>
                      <a:pt x="3908" y="4461"/>
                      <a:pt x="3314" y="2783"/>
                      <a:pt x="2709" y="1381"/>
                    </a:cubicBezTo>
                    <a:cubicBezTo>
                      <a:pt x="2518" y="914"/>
                      <a:pt x="2273" y="373"/>
                      <a:pt x="1848" y="213"/>
                    </a:cubicBezTo>
                    <a:cubicBezTo>
                      <a:pt x="1265" y="1"/>
                      <a:pt x="606" y="309"/>
                      <a:pt x="404" y="649"/>
                    </a:cubicBezTo>
                    <a:cubicBezTo>
                      <a:pt x="0" y="1318"/>
                      <a:pt x="404" y="2401"/>
                      <a:pt x="606" y="3049"/>
                    </a:cubicBezTo>
                    <a:cubicBezTo>
                      <a:pt x="914" y="4036"/>
                      <a:pt x="1328" y="5034"/>
                      <a:pt x="1753" y="5895"/>
                    </a:cubicBezTo>
                    <a:cubicBezTo>
                      <a:pt x="1965" y="6330"/>
                      <a:pt x="2199" y="6787"/>
                      <a:pt x="2507" y="7127"/>
                    </a:cubicBezTo>
                    <a:cubicBezTo>
                      <a:pt x="2985" y="7668"/>
                      <a:pt x="3653" y="7838"/>
                      <a:pt x="4567" y="7838"/>
                    </a:cubicBezTo>
                    <a:cubicBezTo>
                      <a:pt x="5703" y="7838"/>
                      <a:pt x="6680" y="7689"/>
                      <a:pt x="7604" y="7467"/>
                    </a:cubicBezTo>
                    <a:cubicBezTo>
                      <a:pt x="7445" y="6872"/>
                      <a:pt x="7307" y="6277"/>
                      <a:pt x="7190" y="5661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5374800" y="3692075"/>
                <a:ext cx="21000" cy="10125"/>
              </a:xfrm>
              <a:custGeom>
                <a:rect b="b" l="l" r="r" t="t"/>
                <a:pathLst>
                  <a:path extrusionOk="0" h="405" w="840">
                    <a:moveTo>
                      <a:pt x="701" y="1"/>
                    </a:moveTo>
                    <a:cubicBezTo>
                      <a:pt x="659" y="1"/>
                      <a:pt x="627" y="12"/>
                      <a:pt x="595" y="12"/>
                    </a:cubicBezTo>
                    <a:cubicBezTo>
                      <a:pt x="361" y="33"/>
                      <a:pt x="11" y="43"/>
                      <a:pt x="0" y="213"/>
                    </a:cubicBezTo>
                    <a:cubicBezTo>
                      <a:pt x="54" y="319"/>
                      <a:pt x="213" y="309"/>
                      <a:pt x="361" y="330"/>
                    </a:cubicBezTo>
                    <a:cubicBezTo>
                      <a:pt x="500" y="352"/>
                      <a:pt x="648" y="394"/>
                      <a:pt x="776" y="404"/>
                    </a:cubicBezTo>
                    <a:lnTo>
                      <a:pt x="840" y="404"/>
                    </a:lnTo>
                    <a:cubicBezTo>
                      <a:pt x="797" y="277"/>
                      <a:pt x="744" y="139"/>
                      <a:pt x="701" y="1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5288000" y="3577400"/>
                <a:ext cx="6650" cy="16750"/>
              </a:xfrm>
              <a:custGeom>
                <a:rect b="b" l="l" r="r" t="t"/>
                <a:pathLst>
                  <a:path extrusionOk="0" h="670" w="266">
                    <a:moveTo>
                      <a:pt x="106" y="658"/>
                    </a:moveTo>
                    <a:cubicBezTo>
                      <a:pt x="170" y="585"/>
                      <a:pt x="213" y="404"/>
                      <a:pt x="244" y="234"/>
                    </a:cubicBezTo>
                    <a:cubicBezTo>
                      <a:pt x="255" y="160"/>
                      <a:pt x="265" y="32"/>
                      <a:pt x="201" y="21"/>
                    </a:cubicBezTo>
                    <a:cubicBezTo>
                      <a:pt x="128" y="0"/>
                      <a:pt x="85" y="127"/>
                      <a:pt x="64" y="181"/>
                    </a:cubicBezTo>
                    <a:cubicBezTo>
                      <a:pt x="21" y="330"/>
                      <a:pt x="0" y="531"/>
                      <a:pt x="10" y="637"/>
                    </a:cubicBezTo>
                    <a:cubicBezTo>
                      <a:pt x="32" y="658"/>
                      <a:pt x="74" y="669"/>
                      <a:pt x="106" y="6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5296750" y="3576075"/>
                <a:ext cx="7975" cy="9825"/>
              </a:xfrm>
              <a:custGeom>
                <a:rect b="b" l="l" r="r" t="t"/>
                <a:pathLst>
                  <a:path extrusionOk="0" h="393" w="319">
                    <a:moveTo>
                      <a:pt x="54" y="319"/>
                    </a:moveTo>
                    <a:cubicBezTo>
                      <a:pt x="213" y="393"/>
                      <a:pt x="319" y="43"/>
                      <a:pt x="181" y="11"/>
                    </a:cubicBezTo>
                    <a:cubicBezTo>
                      <a:pt x="117" y="0"/>
                      <a:pt x="0" y="159"/>
                      <a:pt x="0" y="244"/>
                    </a:cubicBezTo>
                    <a:cubicBezTo>
                      <a:pt x="0" y="287"/>
                      <a:pt x="32" y="308"/>
                      <a:pt x="54" y="3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5560900" y="4173675"/>
                <a:ext cx="62400" cy="65600"/>
              </a:xfrm>
              <a:custGeom>
                <a:rect b="b" l="l" r="r" t="t"/>
                <a:pathLst>
                  <a:path extrusionOk="0" h="2624" w="2496">
                    <a:moveTo>
                      <a:pt x="2295" y="0"/>
                    </a:moveTo>
                    <a:lnTo>
                      <a:pt x="2496" y="1923"/>
                    </a:lnTo>
                    <a:lnTo>
                      <a:pt x="1084" y="2624"/>
                    </a:lnTo>
                    <a:cubicBezTo>
                      <a:pt x="1084" y="2624"/>
                      <a:pt x="1" y="2060"/>
                      <a:pt x="181" y="1965"/>
                    </a:cubicBezTo>
                    <a:cubicBezTo>
                      <a:pt x="266" y="1923"/>
                      <a:pt x="585" y="1774"/>
                      <a:pt x="659" y="1487"/>
                    </a:cubicBezTo>
                    <a:cubicBezTo>
                      <a:pt x="776" y="998"/>
                      <a:pt x="585" y="117"/>
                      <a:pt x="585" y="117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5524000" y="4215625"/>
                <a:ext cx="101700" cy="34125"/>
              </a:xfrm>
              <a:custGeom>
                <a:rect b="b" l="l" r="r" t="t"/>
                <a:pathLst>
                  <a:path extrusionOk="0" h="1365" w="4068">
                    <a:moveTo>
                      <a:pt x="3941" y="0"/>
                    </a:moveTo>
                    <a:cubicBezTo>
                      <a:pt x="3653" y="245"/>
                      <a:pt x="3271" y="404"/>
                      <a:pt x="2857" y="404"/>
                    </a:cubicBezTo>
                    <a:cubicBezTo>
                      <a:pt x="2475" y="404"/>
                      <a:pt x="2305" y="255"/>
                      <a:pt x="2018" y="21"/>
                    </a:cubicBezTo>
                    <a:lnTo>
                      <a:pt x="2018" y="32"/>
                    </a:lnTo>
                    <a:cubicBezTo>
                      <a:pt x="1944" y="181"/>
                      <a:pt x="1031" y="276"/>
                      <a:pt x="861" y="351"/>
                    </a:cubicBezTo>
                    <a:lnTo>
                      <a:pt x="670" y="415"/>
                    </a:lnTo>
                    <a:cubicBezTo>
                      <a:pt x="616" y="436"/>
                      <a:pt x="564" y="457"/>
                      <a:pt x="521" y="467"/>
                    </a:cubicBezTo>
                    <a:cubicBezTo>
                      <a:pt x="500" y="478"/>
                      <a:pt x="479" y="489"/>
                      <a:pt x="468" y="500"/>
                    </a:cubicBezTo>
                    <a:lnTo>
                      <a:pt x="457" y="500"/>
                    </a:lnTo>
                    <a:cubicBezTo>
                      <a:pt x="436" y="510"/>
                      <a:pt x="425" y="510"/>
                      <a:pt x="404" y="521"/>
                    </a:cubicBezTo>
                    <a:cubicBezTo>
                      <a:pt x="404" y="531"/>
                      <a:pt x="394" y="531"/>
                      <a:pt x="383" y="531"/>
                    </a:cubicBezTo>
                    <a:cubicBezTo>
                      <a:pt x="372" y="542"/>
                      <a:pt x="361" y="542"/>
                      <a:pt x="351" y="552"/>
                    </a:cubicBezTo>
                    <a:cubicBezTo>
                      <a:pt x="340" y="563"/>
                      <a:pt x="330" y="563"/>
                      <a:pt x="330" y="574"/>
                    </a:cubicBezTo>
                    <a:cubicBezTo>
                      <a:pt x="319" y="574"/>
                      <a:pt x="309" y="585"/>
                      <a:pt x="298" y="595"/>
                    </a:cubicBezTo>
                    <a:cubicBezTo>
                      <a:pt x="255" y="627"/>
                      <a:pt x="213" y="670"/>
                      <a:pt x="170" y="722"/>
                    </a:cubicBezTo>
                    <a:cubicBezTo>
                      <a:pt x="64" y="882"/>
                      <a:pt x="0" y="1105"/>
                      <a:pt x="107" y="1338"/>
                    </a:cubicBezTo>
                    <a:cubicBezTo>
                      <a:pt x="107" y="1338"/>
                      <a:pt x="383" y="1349"/>
                      <a:pt x="521" y="1349"/>
                    </a:cubicBezTo>
                    <a:cubicBezTo>
                      <a:pt x="564" y="1349"/>
                      <a:pt x="606" y="1349"/>
                      <a:pt x="649" y="1359"/>
                    </a:cubicBezTo>
                    <a:lnTo>
                      <a:pt x="701" y="1359"/>
                    </a:lnTo>
                    <a:cubicBezTo>
                      <a:pt x="970" y="1363"/>
                      <a:pt x="1295" y="1364"/>
                      <a:pt x="1639" y="1364"/>
                    </a:cubicBezTo>
                    <a:cubicBezTo>
                      <a:pt x="2326" y="1364"/>
                      <a:pt x="3091" y="1359"/>
                      <a:pt x="3643" y="1359"/>
                    </a:cubicBezTo>
                    <a:cubicBezTo>
                      <a:pt x="3703" y="1359"/>
                      <a:pt x="3771" y="1363"/>
                      <a:pt x="3833" y="1363"/>
                    </a:cubicBezTo>
                    <a:cubicBezTo>
                      <a:pt x="3928" y="1363"/>
                      <a:pt x="4010" y="1355"/>
                      <a:pt x="4036" y="1317"/>
                    </a:cubicBezTo>
                    <a:cubicBezTo>
                      <a:pt x="4047" y="1307"/>
                      <a:pt x="4057" y="1286"/>
                      <a:pt x="4057" y="1274"/>
                    </a:cubicBezTo>
                    <a:cubicBezTo>
                      <a:pt x="4068" y="1211"/>
                      <a:pt x="4057" y="1116"/>
                      <a:pt x="4047" y="1031"/>
                    </a:cubicBezTo>
                    <a:cubicBezTo>
                      <a:pt x="4026" y="786"/>
                      <a:pt x="3983" y="382"/>
                      <a:pt x="3941" y="0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5554250" y="3773600"/>
                <a:ext cx="77825" cy="443625"/>
              </a:xfrm>
              <a:custGeom>
                <a:rect b="b" l="l" r="r" t="t"/>
                <a:pathLst>
                  <a:path extrusionOk="0" h="17745" w="3113">
                    <a:moveTo>
                      <a:pt x="1594" y="0"/>
                    </a:moveTo>
                    <a:lnTo>
                      <a:pt x="1647" y="0"/>
                    </a:lnTo>
                    <a:cubicBezTo>
                      <a:pt x="1636" y="2846"/>
                      <a:pt x="2061" y="5533"/>
                      <a:pt x="2285" y="8262"/>
                    </a:cubicBezTo>
                    <a:cubicBezTo>
                      <a:pt x="2507" y="10981"/>
                      <a:pt x="2837" y="14931"/>
                      <a:pt x="3113" y="17628"/>
                    </a:cubicBezTo>
                    <a:cubicBezTo>
                      <a:pt x="2093" y="17745"/>
                      <a:pt x="1031" y="17617"/>
                      <a:pt x="86" y="17511"/>
                    </a:cubicBezTo>
                    <a:cubicBezTo>
                      <a:pt x="1" y="16099"/>
                      <a:pt x="107" y="13370"/>
                      <a:pt x="128" y="11925"/>
                    </a:cubicBezTo>
                    <a:cubicBezTo>
                      <a:pt x="150" y="10545"/>
                      <a:pt x="213" y="9143"/>
                      <a:pt x="404" y="7784"/>
                    </a:cubicBezTo>
                    <a:cubicBezTo>
                      <a:pt x="723" y="5511"/>
                      <a:pt x="999" y="3302"/>
                      <a:pt x="1371" y="1009"/>
                    </a:cubicBezTo>
                    <a:cubicBezTo>
                      <a:pt x="1424" y="669"/>
                      <a:pt x="1456" y="223"/>
                      <a:pt x="1594" y="0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5583475" y="3781550"/>
                <a:ext cx="44625" cy="390550"/>
              </a:xfrm>
              <a:custGeom>
                <a:rect b="b" l="l" r="r" t="t"/>
                <a:pathLst>
                  <a:path extrusionOk="0" h="15622" w="1785">
                    <a:moveTo>
                      <a:pt x="308" y="1"/>
                    </a:moveTo>
                    <a:cubicBezTo>
                      <a:pt x="330" y="1"/>
                      <a:pt x="330" y="11"/>
                      <a:pt x="340" y="22"/>
                    </a:cubicBezTo>
                    <a:cubicBezTo>
                      <a:pt x="786" y="5268"/>
                      <a:pt x="1338" y="10578"/>
                      <a:pt x="1784" y="15622"/>
                    </a:cubicBezTo>
                    <a:cubicBezTo>
                      <a:pt x="1062" y="13466"/>
                      <a:pt x="776" y="10939"/>
                      <a:pt x="404" y="8241"/>
                    </a:cubicBezTo>
                    <a:cubicBezTo>
                      <a:pt x="149" y="6415"/>
                      <a:pt x="0" y="4216"/>
                      <a:pt x="85" y="2018"/>
                    </a:cubicBezTo>
                    <a:cubicBezTo>
                      <a:pt x="117" y="1307"/>
                      <a:pt x="181" y="648"/>
                      <a:pt x="308" y="1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5560900" y="4184825"/>
                <a:ext cx="5350" cy="16750"/>
              </a:xfrm>
              <a:custGeom>
                <a:rect b="b" l="l" r="r" t="t"/>
                <a:pathLst>
                  <a:path extrusionOk="0" h="670" w="214">
                    <a:moveTo>
                      <a:pt x="117" y="0"/>
                    </a:moveTo>
                    <a:cubicBezTo>
                      <a:pt x="181" y="85"/>
                      <a:pt x="202" y="266"/>
                      <a:pt x="202" y="446"/>
                    </a:cubicBezTo>
                    <a:cubicBezTo>
                      <a:pt x="213" y="521"/>
                      <a:pt x="213" y="648"/>
                      <a:pt x="138" y="659"/>
                    </a:cubicBezTo>
                    <a:cubicBezTo>
                      <a:pt x="65" y="670"/>
                      <a:pt x="32" y="531"/>
                      <a:pt x="32" y="479"/>
                    </a:cubicBezTo>
                    <a:cubicBezTo>
                      <a:pt x="1" y="319"/>
                      <a:pt x="1" y="128"/>
                      <a:pt x="32" y="22"/>
                    </a:cubicBezTo>
                    <a:cubicBezTo>
                      <a:pt x="43" y="0"/>
                      <a:pt x="96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5568350" y="4194125"/>
                <a:ext cx="7700" cy="9575"/>
              </a:xfrm>
              <a:custGeom>
                <a:rect b="b" l="l" r="r" t="t"/>
                <a:pathLst>
                  <a:path extrusionOk="0" h="383" w="308">
                    <a:moveTo>
                      <a:pt x="74" y="53"/>
                    </a:moveTo>
                    <a:cubicBezTo>
                      <a:pt x="244" y="0"/>
                      <a:pt x="308" y="372"/>
                      <a:pt x="159" y="383"/>
                    </a:cubicBezTo>
                    <a:cubicBezTo>
                      <a:pt x="95" y="383"/>
                      <a:pt x="0" y="213"/>
                      <a:pt x="21" y="128"/>
                    </a:cubicBezTo>
                    <a:cubicBezTo>
                      <a:pt x="21" y="96"/>
                      <a:pt x="53" y="64"/>
                      <a:pt x="74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5634975" y="4173675"/>
                <a:ext cx="62425" cy="65600"/>
              </a:xfrm>
              <a:custGeom>
                <a:rect b="b" l="l" r="r" t="t"/>
                <a:pathLst>
                  <a:path extrusionOk="0" h="2624" w="2497">
                    <a:moveTo>
                      <a:pt x="2305" y="0"/>
                    </a:moveTo>
                    <a:lnTo>
                      <a:pt x="2496" y="1923"/>
                    </a:lnTo>
                    <a:lnTo>
                      <a:pt x="1083" y="2624"/>
                    </a:lnTo>
                    <a:cubicBezTo>
                      <a:pt x="1083" y="2624"/>
                      <a:pt x="0" y="2060"/>
                      <a:pt x="191" y="1965"/>
                    </a:cubicBezTo>
                    <a:cubicBezTo>
                      <a:pt x="266" y="1923"/>
                      <a:pt x="585" y="1774"/>
                      <a:pt x="659" y="1487"/>
                    </a:cubicBezTo>
                    <a:cubicBezTo>
                      <a:pt x="776" y="998"/>
                      <a:pt x="585" y="117"/>
                      <a:pt x="585" y="117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5598075" y="4215625"/>
                <a:ext cx="101700" cy="34125"/>
              </a:xfrm>
              <a:custGeom>
                <a:rect b="b" l="l" r="r" t="t"/>
                <a:pathLst>
                  <a:path extrusionOk="0" h="1365" w="4068">
                    <a:moveTo>
                      <a:pt x="3940" y="0"/>
                    </a:moveTo>
                    <a:cubicBezTo>
                      <a:pt x="3654" y="245"/>
                      <a:pt x="3271" y="404"/>
                      <a:pt x="2868" y="404"/>
                    </a:cubicBezTo>
                    <a:cubicBezTo>
                      <a:pt x="2474" y="404"/>
                      <a:pt x="2305" y="255"/>
                      <a:pt x="2018" y="21"/>
                    </a:cubicBezTo>
                    <a:lnTo>
                      <a:pt x="2018" y="32"/>
                    </a:lnTo>
                    <a:cubicBezTo>
                      <a:pt x="1943" y="181"/>
                      <a:pt x="1030" y="276"/>
                      <a:pt x="860" y="351"/>
                    </a:cubicBezTo>
                    <a:lnTo>
                      <a:pt x="669" y="415"/>
                    </a:lnTo>
                    <a:cubicBezTo>
                      <a:pt x="616" y="436"/>
                      <a:pt x="574" y="457"/>
                      <a:pt x="520" y="467"/>
                    </a:cubicBezTo>
                    <a:cubicBezTo>
                      <a:pt x="499" y="478"/>
                      <a:pt x="489" y="489"/>
                      <a:pt x="468" y="500"/>
                    </a:cubicBezTo>
                    <a:lnTo>
                      <a:pt x="457" y="500"/>
                    </a:lnTo>
                    <a:cubicBezTo>
                      <a:pt x="436" y="510"/>
                      <a:pt x="425" y="510"/>
                      <a:pt x="414" y="521"/>
                    </a:cubicBezTo>
                    <a:cubicBezTo>
                      <a:pt x="404" y="531"/>
                      <a:pt x="393" y="531"/>
                      <a:pt x="393" y="531"/>
                    </a:cubicBezTo>
                    <a:cubicBezTo>
                      <a:pt x="372" y="542"/>
                      <a:pt x="362" y="542"/>
                      <a:pt x="351" y="552"/>
                    </a:cubicBezTo>
                    <a:lnTo>
                      <a:pt x="329" y="574"/>
                    </a:lnTo>
                    <a:cubicBezTo>
                      <a:pt x="319" y="574"/>
                      <a:pt x="308" y="585"/>
                      <a:pt x="298" y="595"/>
                    </a:cubicBezTo>
                    <a:cubicBezTo>
                      <a:pt x="255" y="627"/>
                      <a:pt x="213" y="670"/>
                      <a:pt x="181" y="722"/>
                    </a:cubicBezTo>
                    <a:cubicBezTo>
                      <a:pt x="64" y="882"/>
                      <a:pt x="1" y="1105"/>
                      <a:pt x="107" y="1338"/>
                    </a:cubicBezTo>
                    <a:cubicBezTo>
                      <a:pt x="107" y="1338"/>
                      <a:pt x="383" y="1349"/>
                      <a:pt x="532" y="1349"/>
                    </a:cubicBezTo>
                    <a:cubicBezTo>
                      <a:pt x="574" y="1349"/>
                      <a:pt x="616" y="1349"/>
                      <a:pt x="659" y="1359"/>
                    </a:cubicBezTo>
                    <a:lnTo>
                      <a:pt x="701" y="1359"/>
                    </a:lnTo>
                    <a:cubicBezTo>
                      <a:pt x="970" y="1363"/>
                      <a:pt x="1295" y="1364"/>
                      <a:pt x="1639" y="1364"/>
                    </a:cubicBezTo>
                    <a:cubicBezTo>
                      <a:pt x="2326" y="1364"/>
                      <a:pt x="3090" y="1359"/>
                      <a:pt x="3643" y="1359"/>
                    </a:cubicBezTo>
                    <a:cubicBezTo>
                      <a:pt x="3706" y="1359"/>
                      <a:pt x="3775" y="1363"/>
                      <a:pt x="3838" y="1363"/>
                    </a:cubicBezTo>
                    <a:cubicBezTo>
                      <a:pt x="3933" y="1363"/>
                      <a:pt x="4015" y="1355"/>
                      <a:pt x="4046" y="1317"/>
                    </a:cubicBezTo>
                    <a:cubicBezTo>
                      <a:pt x="4046" y="1307"/>
                      <a:pt x="4057" y="1286"/>
                      <a:pt x="4057" y="1274"/>
                    </a:cubicBezTo>
                    <a:cubicBezTo>
                      <a:pt x="4067" y="1211"/>
                      <a:pt x="4057" y="1116"/>
                      <a:pt x="4046" y="1031"/>
                    </a:cubicBezTo>
                    <a:cubicBezTo>
                      <a:pt x="4025" y="786"/>
                      <a:pt x="3982" y="382"/>
                      <a:pt x="3940" y="0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5587175" y="3769075"/>
                <a:ext cx="123225" cy="446575"/>
              </a:xfrm>
              <a:custGeom>
                <a:rect b="b" l="l" r="r" t="t"/>
                <a:pathLst>
                  <a:path extrusionOk="0" h="17863" w="4929">
                    <a:moveTo>
                      <a:pt x="3941" y="0"/>
                    </a:moveTo>
                    <a:cubicBezTo>
                      <a:pt x="4631" y="840"/>
                      <a:pt x="4727" y="2369"/>
                      <a:pt x="4355" y="3611"/>
                    </a:cubicBezTo>
                    <a:cubicBezTo>
                      <a:pt x="4312" y="3771"/>
                      <a:pt x="4227" y="3929"/>
                      <a:pt x="4196" y="4078"/>
                    </a:cubicBezTo>
                    <a:cubicBezTo>
                      <a:pt x="4153" y="4312"/>
                      <a:pt x="4164" y="4588"/>
                      <a:pt x="4153" y="4854"/>
                    </a:cubicBezTo>
                    <a:cubicBezTo>
                      <a:pt x="4047" y="6563"/>
                      <a:pt x="3972" y="8677"/>
                      <a:pt x="4196" y="10301"/>
                    </a:cubicBezTo>
                    <a:cubicBezTo>
                      <a:pt x="4461" y="12266"/>
                      <a:pt x="4928" y="15398"/>
                      <a:pt x="4918" y="17448"/>
                    </a:cubicBezTo>
                    <a:cubicBezTo>
                      <a:pt x="3951" y="17618"/>
                      <a:pt x="3017" y="17809"/>
                      <a:pt x="1923" y="17862"/>
                    </a:cubicBezTo>
                    <a:cubicBezTo>
                      <a:pt x="1499" y="15346"/>
                      <a:pt x="723" y="11565"/>
                      <a:pt x="489" y="8793"/>
                    </a:cubicBezTo>
                    <a:cubicBezTo>
                      <a:pt x="256" y="6022"/>
                      <a:pt x="1" y="3101"/>
                      <a:pt x="97" y="202"/>
                    </a:cubicBezTo>
                    <a:cubicBezTo>
                      <a:pt x="1360" y="118"/>
                      <a:pt x="2624" y="33"/>
                      <a:pt x="3941" y="0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5687525" y="4197300"/>
                <a:ext cx="16775" cy="5075"/>
              </a:xfrm>
              <a:custGeom>
                <a:rect b="b" l="l" r="r" t="t"/>
                <a:pathLst>
                  <a:path extrusionOk="0" h="203" w="671">
                    <a:moveTo>
                      <a:pt x="659" y="53"/>
                    </a:moveTo>
                    <a:cubicBezTo>
                      <a:pt x="564" y="1"/>
                      <a:pt x="383" y="1"/>
                      <a:pt x="213" y="11"/>
                    </a:cubicBezTo>
                    <a:cubicBezTo>
                      <a:pt x="139" y="11"/>
                      <a:pt x="12" y="22"/>
                      <a:pt x="12" y="86"/>
                    </a:cubicBezTo>
                    <a:cubicBezTo>
                      <a:pt x="1" y="171"/>
                      <a:pt x="139" y="181"/>
                      <a:pt x="192" y="192"/>
                    </a:cubicBezTo>
                    <a:cubicBezTo>
                      <a:pt x="352" y="202"/>
                      <a:pt x="553" y="181"/>
                      <a:pt x="649" y="149"/>
                    </a:cubicBezTo>
                    <a:cubicBezTo>
                      <a:pt x="670" y="128"/>
                      <a:pt x="670" y="86"/>
                      <a:pt x="659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5684350" y="4188275"/>
                <a:ext cx="9575" cy="7200"/>
              </a:xfrm>
              <a:custGeom>
                <a:rect b="b" l="l" r="r" t="t"/>
                <a:pathLst>
                  <a:path extrusionOk="0" h="288" w="383">
                    <a:moveTo>
                      <a:pt x="340" y="202"/>
                    </a:moveTo>
                    <a:cubicBezTo>
                      <a:pt x="383" y="32"/>
                      <a:pt x="0" y="1"/>
                      <a:pt x="11" y="149"/>
                    </a:cubicBezTo>
                    <a:cubicBezTo>
                      <a:pt x="11" y="202"/>
                      <a:pt x="192" y="287"/>
                      <a:pt x="277" y="266"/>
                    </a:cubicBezTo>
                    <a:cubicBezTo>
                      <a:pt x="309" y="256"/>
                      <a:pt x="330" y="223"/>
                      <a:pt x="340" y="2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5612425" y="3994475"/>
                <a:ext cx="5325" cy="16750"/>
              </a:xfrm>
              <a:custGeom>
                <a:rect b="b" l="l" r="r" t="t"/>
                <a:pathLst>
                  <a:path extrusionOk="0" h="670" w="213">
                    <a:moveTo>
                      <a:pt x="116" y="11"/>
                    </a:moveTo>
                    <a:cubicBezTo>
                      <a:pt x="180" y="96"/>
                      <a:pt x="201" y="277"/>
                      <a:pt x="212" y="447"/>
                    </a:cubicBezTo>
                    <a:cubicBezTo>
                      <a:pt x="212" y="521"/>
                      <a:pt x="212" y="648"/>
                      <a:pt x="149" y="659"/>
                    </a:cubicBezTo>
                    <a:cubicBezTo>
                      <a:pt x="64" y="669"/>
                      <a:pt x="42" y="532"/>
                      <a:pt x="31" y="478"/>
                    </a:cubicBezTo>
                    <a:cubicBezTo>
                      <a:pt x="0" y="319"/>
                      <a:pt x="0" y="128"/>
                      <a:pt x="31" y="22"/>
                    </a:cubicBezTo>
                    <a:cubicBezTo>
                      <a:pt x="53" y="1"/>
                      <a:pt x="95" y="1"/>
                      <a:pt x="11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5619850" y="4003750"/>
                <a:ext cx="7700" cy="9600"/>
              </a:xfrm>
              <a:custGeom>
                <a:rect b="b" l="l" r="r" t="t"/>
                <a:pathLst>
                  <a:path extrusionOk="0" h="384" w="308">
                    <a:moveTo>
                      <a:pt x="85" y="65"/>
                    </a:moveTo>
                    <a:cubicBezTo>
                      <a:pt x="244" y="1"/>
                      <a:pt x="308" y="373"/>
                      <a:pt x="159" y="383"/>
                    </a:cubicBezTo>
                    <a:cubicBezTo>
                      <a:pt x="107" y="383"/>
                      <a:pt x="0" y="224"/>
                      <a:pt x="22" y="128"/>
                    </a:cubicBezTo>
                    <a:cubicBezTo>
                      <a:pt x="22" y="97"/>
                      <a:pt x="53" y="76"/>
                      <a:pt x="85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5620375" y="4029000"/>
                <a:ext cx="7450" cy="9050"/>
              </a:xfrm>
              <a:custGeom>
                <a:rect b="b" l="l" r="r" t="t"/>
                <a:pathLst>
                  <a:path extrusionOk="0" h="362" w="298">
                    <a:moveTo>
                      <a:pt x="75" y="32"/>
                    </a:moveTo>
                    <a:cubicBezTo>
                      <a:pt x="128" y="0"/>
                      <a:pt x="192" y="64"/>
                      <a:pt x="234" y="138"/>
                    </a:cubicBezTo>
                    <a:cubicBezTo>
                      <a:pt x="266" y="201"/>
                      <a:pt x="298" y="340"/>
                      <a:pt x="213" y="350"/>
                    </a:cubicBezTo>
                    <a:cubicBezTo>
                      <a:pt x="181" y="361"/>
                      <a:pt x="117" y="319"/>
                      <a:pt x="86" y="255"/>
                    </a:cubicBezTo>
                    <a:cubicBezTo>
                      <a:pt x="43" y="180"/>
                      <a:pt x="1" y="64"/>
                      <a:pt x="75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5584800" y="3434550"/>
                <a:ext cx="74375" cy="111275"/>
              </a:xfrm>
              <a:custGeom>
                <a:rect b="b" l="l" r="r" t="t"/>
                <a:pathLst>
                  <a:path extrusionOk="0" h="4451" w="2975">
                    <a:moveTo>
                      <a:pt x="1296" y="3505"/>
                    </a:moveTo>
                    <a:cubicBezTo>
                      <a:pt x="775" y="3611"/>
                      <a:pt x="404" y="3474"/>
                      <a:pt x="255" y="2847"/>
                    </a:cubicBezTo>
                    <a:cubicBezTo>
                      <a:pt x="202" y="2624"/>
                      <a:pt x="171" y="2295"/>
                      <a:pt x="117" y="1997"/>
                    </a:cubicBezTo>
                    <a:cubicBezTo>
                      <a:pt x="22" y="1445"/>
                      <a:pt x="1" y="1031"/>
                      <a:pt x="202" y="680"/>
                    </a:cubicBezTo>
                    <a:cubicBezTo>
                      <a:pt x="329" y="447"/>
                      <a:pt x="563" y="267"/>
                      <a:pt x="765" y="149"/>
                    </a:cubicBezTo>
                    <a:cubicBezTo>
                      <a:pt x="978" y="33"/>
                      <a:pt x="1349" y="1"/>
                      <a:pt x="1540" y="12"/>
                    </a:cubicBezTo>
                    <a:cubicBezTo>
                      <a:pt x="2061" y="65"/>
                      <a:pt x="2634" y="553"/>
                      <a:pt x="2687" y="1254"/>
                    </a:cubicBezTo>
                    <a:cubicBezTo>
                      <a:pt x="2708" y="1530"/>
                      <a:pt x="2666" y="1785"/>
                      <a:pt x="2613" y="2018"/>
                    </a:cubicBezTo>
                    <a:cubicBezTo>
                      <a:pt x="2528" y="2391"/>
                      <a:pt x="2559" y="2656"/>
                      <a:pt x="2655" y="3080"/>
                    </a:cubicBezTo>
                    <a:cubicBezTo>
                      <a:pt x="2687" y="3261"/>
                      <a:pt x="2793" y="3644"/>
                      <a:pt x="2793" y="3644"/>
                    </a:cubicBezTo>
                    <a:cubicBezTo>
                      <a:pt x="2974" y="4238"/>
                      <a:pt x="1763" y="4451"/>
                      <a:pt x="1519" y="4206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5582150" y="3412525"/>
                <a:ext cx="89475" cy="96675"/>
              </a:xfrm>
              <a:custGeom>
                <a:rect b="b" l="l" r="r" t="t"/>
                <a:pathLst>
                  <a:path extrusionOk="0" h="3867" w="3579">
                    <a:moveTo>
                      <a:pt x="2262" y="3208"/>
                    </a:moveTo>
                    <a:cubicBezTo>
                      <a:pt x="2315" y="3080"/>
                      <a:pt x="2464" y="3006"/>
                      <a:pt x="2517" y="2847"/>
                    </a:cubicBezTo>
                    <a:cubicBezTo>
                      <a:pt x="2570" y="2666"/>
                      <a:pt x="2517" y="2380"/>
                      <a:pt x="2304" y="2337"/>
                    </a:cubicBezTo>
                    <a:cubicBezTo>
                      <a:pt x="2124" y="2316"/>
                      <a:pt x="1997" y="2432"/>
                      <a:pt x="1943" y="2549"/>
                    </a:cubicBezTo>
                    <a:cubicBezTo>
                      <a:pt x="1837" y="2751"/>
                      <a:pt x="1954" y="3250"/>
                      <a:pt x="1688" y="3187"/>
                    </a:cubicBezTo>
                    <a:cubicBezTo>
                      <a:pt x="1540" y="3154"/>
                      <a:pt x="1615" y="2911"/>
                      <a:pt x="1625" y="2804"/>
                    </a:cubicBezTo>
                    <a:cubicBezTo>
                      <a:pt x="1636" y="2549"/>
                      <a:pt x="1700" y="2390"/>
                      <a:pt x="1593" y="2177"/>
                    </a:cubicBezTo>
                    <a:cubicBezTo>
                      <a:pt x="1508" y="2007"/>
                      <a:pt x="1264" y="1859"/>
                      <a:pt x="1094" y="1795"/>
                    </a:cubicBezTo>
                    <a:cubicBezTo>
                      <a:pt x="765" y="1668"/>
                      <a:pt x="383" y="1710"/>
                      <a:pt x="181" y="1445"/>
                    </a:cubicBezTo>
                    <a:cubicBezTo>
                      <a:pt x="32" y="1254"/>
                      <a:pt x="0" y="914"/>
                      <a:pt x="138" y="648"/>
                    </a:cubicBezTo>
                    <a:cubicBezTo>
                      <a:pt x="329" y="234"/>
                      <a:pt x="924" y="1"/>
                      <a:pt x="1530" y="171"/>
                    </a:cubicBezTo>
                    <a:cubicBezTo>
                      <a:pt x="1752" y="223"/>
                      <a:pt x="2028" y="447"/>
                      <a:pt x="2326" y="574"/>
                    </a:cubicBezTo>
                    <a:cubicBezTo>
                      <a:pt x="3048" y="893"/>
                      <a:pt x="3579" y="797"/>
                      <a:pt x="3526" y="1816"/>
                    </a:cubicBezTo>
                    <a:cubicBezTo>
                      <a:pt x="3505" y="2156"/>
                      <a:pt x="3388" y="2666"/>
                      <a:pt x="3271" y="3027"/>
                    </a:cubicBezTo>
                    <a:cubicBezTo>
                      <a:pt x="3144" y="3409"/>
                      <a:pt x="2942" y="3866"/>
                      <a:pt x="2602" y="3803"/>
                    </a:cubicBezTo>
                    <a:cubicBezTo>
                      <a:pt x="2368" y="3760"/>
                      <a:pt x="2379" y="3420"/>
                      <a:pt x="2262" y="3208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5658075" y="3436950"/>
                <a:ext cx="8000" cy="12250"/>
              </a:xfrm>
              <a:custGeom>
                <a:rect b="b" l="l" r="r" t="t"/>
                <a:pathLst>
                  <a:path extrusionOk="0" h="490" w="320">
                    <a:moveTo>
                      <a:pt x="11" y="149"/>
                    </a:moveTo>
                    <a:cubicBezTo>
                      <a:pt x="74" y="1"/>
                      <a:pt x="319" y="308"/>
                      <a:pt x="223" y="393"/>
                    </a:cubicBezTo>
                    <a:cubicBezTo>
                      <a:pt x="117" y="489"/>
                      <a:pt x="1" y="245"/>
                      <a:pt x="1" y="160"/>
                    </a:cubicBezTo>
                    <a:cubicBezTo>
                      <a:pt x="1" y="149"/>
                      <a:pt x="1" y="149"/>
                      <a:pt x="11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5657800" y="3448100"/>
                <a:ext cx="8525" cy="9325"/>
              </a:xfrm>
              <a:custGeom>
                <a:rect b="b" l="l" r="r" t="t"/>
                <a:pathLst>
                  <a:path extrusionOk="0" h="373" w="341">
                    <a:moveTo>
                      <a:pt x="43" y="107"/>
                    </a:moveTo>
                    <a:cubicBezTo>
                      <a:pt x="118" y="1"/>
                      <a:pt x="340" y="256"/>
                      <a:pt x="224" y="319"/>
                    </a:cubicBezTo>
                    <a:cubicBezTo>
                      <a:pt x="128" y="372"/>
                      <a:pt x="1" y="192"/>
                      <a:pt x="43" y="1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5588525" y="3421025"/>
                <a:ext cx="8525" cy="11175"/>
              </a:xfrm>
              <a:custGeom>
                <a:rect b="b" l="l" r="r" t="t"/>
                <a:pathLst>
                  <a:path extrusionOk="0" h="447" w="341">
                    <a:moveTo>
                      <a:pt x="340" y="160"/>
                    </a:moveTo>
                    <a:cubicBezTo>
                      <a:pt x="329" y="1"/>
                      <a:pt x="0" y="223"/>
                      <a:pt x="64" y="329"/>
                    </a:cubicBezTo>
                    <a:cubicBezTo>
                      <a:pt x="138" y="447"/>
                      <a:pt x="319" y="266"/>
                      <a:pt x="340" y="1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5585325" y="3431375"/>
                <a:ext cx="8525" cy="8800"/>
              </a:xfrm>
              <a:custGeom>
                <a:rect b="b" l="l" r="r" t="t"/>
                <a:pathLst>
                  <a:path extrusionOk="0" h="352" w="341">
                    <a:moveTo>
                      <a:pt x="319" y="128"/>
                    </a:moveTo>
                    <a:cubicBezTo>
                      <a:pt x="287" y="0"/>
                      <a:pt x="1" y="181"/>
                      <a:pt x="96" y="276"/>
                    </a:cubicBezTo>
                    <a:cubicBezTo>
                      <a:pt x="160" y="351"/>
                      <a:pt x="341" y="213"/>
                      <a:pt x="319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5590375" y="3465350"/>
                <a:ext cx="14100" cy="9575"/>
              </a:xfrm>
              <a:custGeom>
                <a:rect b="b" l="l" r="r" t="t"/>
                <a:pathLst>
                  <a:path extrusionOk="0" h="383" w="564">
                    <a:moveTo>
                      <a:pt x="563" y="256"/>
                    </a:moveTo>
                    <a:cubicBezTo>
                      <a:pt x="234" y="1"/>
                      <a:pt x="0" y="277"/>
                      <a:pt x="0" y="277"/>
                    </a:cubicBezTo>
                    <a:cubicBezTo>
                      <a:pt x="0" y="277"/>
                      <a:pt x="85" y="383"/>
                      <a:pt x="287" y="383"/>
                    </a:cubicBezTo>
                    <a:cubicBezTo>
                      <a:pt x="436" y="383"/>
                      <a:pt x="563" y="256"/>
                      <a:pt x="563" y="2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5590375" y="3468825"/>
                <a:ext cx="8500" cy="6100"/>
              </a:xfrm>
              <a:custGeom>
                <a:rect b="b" l="l" r="r" t="t"/>
                <a:pathLst>
                  <a:path extrusionOk="0" h="244" w="340">
                    <a:moveTo>
                      <a:pt x="0" y="138"/>
                    </a:moveTo>
                    <a:cubicBezTo>
                      <a:pt x="0" y="138"/>
                      <a:pt x="117" y="0"/>
                      <a:pt x="298" y="10"/>
                    </a:cubicBezTo>
                    <a:cubicBezTo>
                      <a:pt x="309" y="21"/>
                      <a:pt x="319" y="43"/>
                      <a:pt x="330" y="64"/>
                    </a:cubicBezTo>
                    <a:cubicBezTo>
                      <a:pt x="340" y="138"/>
                      <a:pt x="298" y="201"/>
                      <a:pt x="234" y="244"/>
                    </a:cubicBezTo>
                    <a:cubicBezTo>
                      <a:pt x="75" y="223"/>
                      <a:pt x="0" y="138"/>
                      <a:pt x="0" y="138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5589300" y="3462425"/>
                <a:ext cx="18350" cy="6150"/>
              </a:xfrm>
              <a:custGeom>
                <a:rect b="b" l="l" r="r" t="t"/>
                <a:pathLst>
                  <a:path extrusionOk="0" h="246" w="734">
                    <a:moveTo>
                      <a:pt x="294" y="1"/>
                    </a:moveTo>
                    <a:cubicBezTo>
                      <a:pt x="180" y="1"/>
                      <a:pt x="75" y="28"/>
                      <a:pt x="1" y="65"/>
                    </a:cubicBezTo>
                    <a:lnTo>
                      <a:pt x="43" y="150"/>
                    </a:lnTo>
                    <a:cubicBezTo>
                      <a:pt x="92" y="126"/>
                      <a:pt x="182" y="101"/>
                      <a:pt x="286" y="101"/>
                    </a:cubicBezTo>
                    <a:cubicBezTo>
                      <a:pt x="409" y="101"/>
                      <a:pt x="550" y="136"/>
                      <a:pt x="659" y="245"/>
                    </a:cubicBezTo>
                    <a:lnTo>
                      <a:pt x="734" y="171"/>
                    </a:lnTo>
                    <a:cubicBezTo>
                      <a:pt x="602" y="45"/>
                      <a:pt x="441" y="1"/>
                      <a:pt x="294" y="1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5579225" y="3470950"/>
                <a:ext cx="10900" cy="22575"/>
              </a:xfrm>
              <a:custGeom>
                <a:rect b="b" l="l" r="r" t="t"/>
                <a:pathLst>
                  <a:path extrusionOk="0" h="903" w="436">
                    <a:moveTo>
                      <a:pt x="298" y="21"/>
                    </a:moveTo>
                    <a:cubicBezTo>
                      <a:pt x="382" y="0"/>
                      <a:pt x="436" y="616"/>
                      <a:pt x="404" y="860"/>
                    </a:cubicBezTo>
                    <a:cubicBezTo>
                      <a:pt x="298" y="902"/>
                      <a:pt x="149" y="892"/>
                      <a:pt x="96" y="807"/>
                    </a:cubicBezTo>
                    <a:cubicBezTo>
                      <a:pt x="0" y="637"/>
                      <a:pt x="224" y="43"/>
                      <a:pt x="298" y="2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5601525" y="3475600"/>
                <a:ext cx="17000" cy="15250"/>
              </a:xfrm>
              <a:custGeom>
                <a:rect b="b" l="l" r="r" t="t"/>
                <a:pathLst>
                  <a:path extrusionOk="0" h="610" w="680">
                    <a:moveTo>
                      <a:pt x="339" y="1"/>
                    </a:moveTo>
                    <a:cubicBezTo>
                      <a:pt x="308" y="1"/>
                      <a:pt x="277" y="6"/>
                      <a:pt x="245" y="15"/>
                    </a:cubicBezTo>
                    <a:cubicBezTo>
                      <a:pt x="85" y="58"/>
                      <a:pt x="0" y="228"/>
                      <a:pt x="43" y="388"/>
                    </a:cubicBezTo>
                    <a:cubicBezTo>
                      <a:pt x="88" y="521"/>
                      <a:pt x="215" y="610"/>
                      <a:pt x="348" y="610"/>
                    </a:cubicBezTo>
                    <a:cubicBezTo>
                      <a:pt x="374" y="610"/>
                      <a:pt x="399" y="607"/>
                      <a:pt x="425" y="600"/>
                    </a:cubicBezTo>
                    <a:cubicBezTo>
                      <a:pt x="585" y="546"/>
                      <a:pt x="680" y="376"/>
                      <a:pt x="627" y="218"/>
                    </a:cubicBezTo>
                    <a:cubicBezTo>
                      <a:pt x="584" y="88"/>
                      <a:pt x="471" y="1"/>
                      <a:pt x="339" y="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5591425" y="3504125"/>
                <a:ext cx="12775" cy="6425"/>
              </a:xfrm>
              <a:custGeom>
                <a:rect b="b" l="l" r="r" t="t"/>
                <a:pathLst>
                  <a:path extrusionOk="0" h="257" w="511">
                    <a:moveTo>
                      <a:pt x="447" y="0"/>
                    </a:moveTo>
                    <a:cubicBezTo>
                      <a:pt x="359" y="80"/>
                      <a:pt x="246" y="136"/>
                      <a:pt x="123" y="136"/>
                    </a:cubicBezTo>
                    <a:cubicBezTo>
                      <a:pt x="83" y="136"/>
                      <a:pt x="42" y="130"/>
                      <a:pt x="1" y="117"/>
                    </a:cubicBezTo>
                    <a:lnTo>
                      <a:pt x="1" y="117"/>
                    </a:lnTo>
                    <a:lnTo>
                      <a:pt x="43" y="245"/>
                    </a:lnTo>
                    <a:cubicBezTo>
                      <a:pt x="78" y="253"/>
                      <a:pt x="113" y="257"/>
                      <a:pt x="146" y="257"/>
                    </a:cubicBezTo>
                    <a:cubicBezTo>
                      <a:pt x="285" y="257"/>
                      <a:pt x="408" y="192"/>
                      <a:pt x="510" y="106"/>
                    </a:cubicBezTo>
                    <a:cubicBezTo>
                      <a:pt x="489" y="75"/>
                      <a:pt x="468" y="32"/>
                      <a:pt x="447" y="0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"/>
              <p:cNvSpPr/>
              <p:nvPr/>
            </p:nvSpPr>
            <p:spPr>
              <a:xfrm>
                <a:off x="5617200" y="3510225"/>
                <a:ext cx="19375" cy="23400"/>
              </a:xfrm>
              <a:custGeom>
                <a:rect b="b" l="l" r="r" t="t"/>
                <a:pathLst>
                  <a:path extrusionOk="0" h="936" w="775">
                    <a:moveTo>
                      <a:pt x="0" y="478"/>
                    </a:moveTo>
                    <a:cubicBezTo>
                      <a:pt x="0" y="478"/>
                      <a:pt x="489" y="298"/>
                      <a:pt x="775" y="1"/>
                    </a:cubicBezTo>
                    <a:cubicBezTo>
                      <a:pt x="775" y="1"/>
                      <a:pt x="775" y="723"/>
                      <a:pt x="138" y="935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"/>
              <p:cNvSpPr/>
              <p:nvPr/>
            </p:nvSpPr>
            <p:spPr>
              <a:xfrm>
                <a:off x="5590650" y="3491125"/>
                <a:ext cx="19400" cy="14875"/>
              </a:xfrm>
              <a:custGeom>
                <a:rect b="b" l="l" r="r" t="t"/>
                <a:pathLst>
                  <a:path extrusionOk="0" h="595" w="776">
                    <a:moveTo>
                      <a:pt x="0" y="159"/>
                    </a:moveTo>
                    <a:lnTo>
                      <a:pt x="21" y="393"/>
                    </a:lnTo>
                    <a:cubicBezTo>
                      <a:pt x="180" y="595"/>
                      <a:pt x="765" y="563"/>
                      <a:pt x="775" y="255"/>
                    </a:cubicBezTo>
                    <a:cubicBezTo>
                      <a:pt x="478" y="340"/>
                      <a:pt x="287" y="0"/>
                      <a:pt x="0" y="159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5576025" y="3492425"/>
                <a:ext cx="15425" cy="14125"/>
              </a:xfrm>
              <a:custGeom>
                <a:rect b="b" l="l" r="r" t="t"/>
                <a:pathLst>
                  <a:path extrusionOk="0" h="565" w="617">
                    <a:moveTo>
                      <a:pt x="595" y="107"/>
                    </a:moveTo>
                    <a:lnTo>
                      <a:pt x="617" y="341"/>
                    </a:lnTo>
                    <a:cubicBezTo>
                      <a:pt x="500" y="564"/>
                      <a:pt x="64" y="564"/>
                      <a:pt x="1" y="256"/>
                    </a:cubicBezTo>
                    <a:cubicBezTo>
                      <a:pt x="309" y="288"/>
                      <a:pt x="288" y="1"/>
                      <a:pt x="595" y="107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5579500" y="3524300"/>
                <a:ext cx="127450" cy="251175"/>
              </a:xfrm>
              <a:custGeom>
                <a:rect b="b" l="l" r="r" t="t"/>
                <a:pathLst>
                  <a:path extrusionOk="0" h="10047" w="5098">
                    <a:moveTo>
                      <a:pt x="4439" y="9813"/>
                    </a:moveTo>
                    <a:cubicBezTo>
                      <a:pt x="3175" y="10015"/>
                      <a:pt x="1806" y="9993"/>
                      <a:pt x="404" y="10046"/>
                    </a:cubicBezTo>
                    <a:cubicBezTo>
                      <a:pt x="478" y="8252"/>
                      <a:pt x="170" y="6436"/>
                      <a:pt x="85" y="4641"/>
                    </a:cubicBezTo>
                    <a:cubicBezTo>
                      <a:pt x="0" y="2815"/>
                      <a:pt x="605" y="1201"/>
                      <a:pt x="1646" y="425"/>
                    </a:cubicBezTo>
                    <a:cubicBezTo>
                      <a:pt x="1901" y="234"/>
                      <a:pt x="2315" y="43"/>
                      <a:pt x="2719" y="11"/>
                    </a:cubicBezTo>
                    <a:cubicBezTo>
                      <a:pt x="2867" y="0"/>
                      <a:pt x="3154" y="0"/>
                      <a:pt x="3335" y="64"/>
                    </a:cubicBezTo>
                    <a:cubicBezTo>
                      <a:pt x="3951" y="266"/>
                      <a:pt x="4290" y="1105"/>
                      <a:pt x="4482" y="1827"/>
                    </a:cubicBezTo>
                    <a:cubicBezTo>
                      <a:pt x="5098" y="4174"/>
                      <a:pt x="4768" y="7519"/>
                      <a:pt x="4439" y="9813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"/>
              <p:cNvSpPr/>
              <p:nvPr/>
            </p:nvSpPr>
            <p:spPr>
              <a:xfrm>
                <a:off x="5594350" y="3517925"/>
                <a:ext cx="140200" cy="323375"/>
              </a:xfrm>
              <a:custGeom>
                <a:rect b="b" l="l" r="r" t="t"/>
                <a:pathLst>
                  <a:path extrusionOk="0" h="12935" w="5608">
                    <a:moveTo>
                      <a:pt x="5608" y="12149"/>
                    </a:moveTo>
                    <a:cubicBezTo>
                      <a:pt x="4334" y="12510"/>
                      <a:pt x="3006" y="12807"/>
                      <a:pt x="1509" y="12935"/>
                    </a:cubicBezTo>
                    <a:cubicBezTo>
                      <a:pt x="988" y="11225"/>
                      <a:pt x="563" y="9239"/>
                      <a:pt x="287" y="6903"/>
                    </a:cubicBezTo>
                    <a:cubicBezTo>
                      <a:pt x="43" y="4748"/>
                      <a:pt x="1" y="2039"/>
                      <a:pt x="1116" y="797"/>
                    </a:cubicBezTo>
                    <a:cubicBezTo>
                      <a:pt x="1424" y="457"/>
                      <a:pt x="2061" y="0"/>
                      <a:pt x="2698" y="245"/>
                    </a:cubicBezTo>
                    <a:cubicBezTo>
                      <a:pt x="2815" y="287"/>
                      <a:pt x="3006" y="425"/>
                      <a:pt x="3112" y="521"/>
                    </a:cubicBezTo>
                    <a:cubicBezTo>
                      <a:pt x="3675" y="1041"/>
                      <a:pt x="3994" y="1997"/>
                      <a:pt x="4185" y="2995"/>
                    </a:cubicBezTo>
                    <a:cubicBezTo>
                      <a:pt x="4376" y="3993"/>
                      <a:pt x="4492" y="5087"/>
                      <a:pt x="4641" y="6064"/>
                    </a:cubicBezTo>
                    <a:cubicBezTo>
                      <a:pt x="4981" y="8210"/>
                      <a:pt x="5384" y="10142"/>
                      <a:pt x="5608" y="12149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"/>
              <p:cNvSpPr/>
              <p:nvPr/>
            </p:nvSpPr>
            <p:spPr>
              <a:xfrm>
                <a:off x="5639225" y="3819500"/>
                <a:ext cx="16750" cy="5875"/>
              </a:xfrm>
              <a:custGeom>
                <a:rect b="b" l="l" r="r" t="t"/>
                <a:pathLst>
                  <a:path extrusionOk="0" h="235" w="670">
                    <a:moveTo>
                      <a:pt x="21" y="182"/>
                    </a:moveTo>
                    <a:cubicBezTo>
                      <a:pt x="117" y="235"/>
                      <a:pt x="297" y="213"/>
                      <a:pt x="467" y="182"/>
                    </a:cubicBezTo>
                    <a:cubicBezTo>
                      <a:pt x="542" y="171"/>
                      <a:pt x="670" y="150"/>
                      <a:pt x="659" y="76"/>
                    </a:cubicBezTo>
                    <a:cubicBezTo>
                      <a:pt x="659" y="1"/>
                      <a:pt x="521" y="1"/>
                      <a:pt x="467" y="1"/>
                    </a:cubicBezTo>
                    <a:cubicBezTo>
                      <a:pt x="309" y="12"/>
                      <a:pt x="117" y="43"/>
                      <a:pt x="21" y="97"/>
                    </a:cubicBezTo>
                    <a:cubicBezTo>
                      <a:pt x="0" y="118"/>
                      <a:pt x="11" y="161"/>
                      <a:pt x="21" y="1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"/>
              <p:cNvSpPr/>
              <p:nvPr/>
            </p:nvSpPr>
            <p:spPr>
              <a:xfrm>
                <a:off x="5650900" y="3825625"/>
                <a:ext cx="9325" cy="6925"/>
              </a:xfrm>
              <a:custGeom>
                <a:rect b="b" l="l" r="r" t="t"/>
                <a:pathLst>
                  <a:path extrusionOk="0" h="277" w="373">
                    <a:moveTo>
                      <a:pt x="22" y="107"/>
                    </a:moveTo>
                    <a:cubicBezTo>
                      <a:pt x="0" y="277"/>
                      <a:pt x="373" y="266"/>
                      <a:pt x="351" y="128"/>
                    </a:cubicBezTo>
                    <a:cubicBezTo>
                      <a:pt x="351" y="64"/>
                      <a:pt x="160" y="1"/>
                      <a:pt x="75" y="32"/>
                    </a:cubicBezTo>
                    <a:cubicBezTo>
                      <a:pt x="43" y="43"/>
                      <a:pt x="33" y="75"/>
                      <a:pt x="22" y="1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"/>
              <p:cNvSpPr/>
              <p:nvPr/>
            </p:nvSpPr>
            <p:spPr>
              <a:xfrm>
                <a:off x="5675600" y="3554300"/>
                <a:ext cx="7450" cy="16475"/>
              </a:xfrm>
              <a:custGeom>
                <a:rect b="b" l="l" r="r" t="t"/>
                <a:pathLst>
                  <a:path extrusionOk="0" h="659" w="298">
                    <a:moveTo>
                      <a:pt x="32" y="22"/>
                    </a:moveTo>
                    <a:cubicBezTo>
                      <a:pt x="0" y="117"/>
                      <a:pt x="43" y="298"/>
                      <a:pt x="85" y="468"/>
                    </a:cubicBezTo>
                    <a:cubicBezTo>
                      <a:pt x="107" y="542"/>
                      <a:pt x="149" y="659"/>
                      <a:pt x="213" y="648"/>
                    </a:cubicBezTo>
                    <a:cubicBezTo>
                      <a:pt x="298" y="638"/>
                      <a:pt x="277" y="489"/>
                      <a:pt x="265" y="447"/>
                    </a:cubicBezTo>
                    <a:cubicBezTo>
                      <a:pt x="244" y="287"/>
                      <a:pt x="181" y="96"/>
                      <a:pt x="128" y="11"/>
                    </a:cubicBezTo>
                    <a:cubicBezTo>
                      <a:pt x="107" y="1"/>
                      <a:pt x="64" y="1"/>
                      <a:pt x="32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"/>
              <p:cNvSpPr/>
              <p:nvPr/>
            </p:nvSpPr>
            <p:spPr>
              <a:xfrm>
                <a:off x="5669225" y="3566775"/>
                <a:ext cx="7450" cy="9325"/>
              </a:xfrm>
              <a:custGeom>
                <a:rect b="b" l="l" r="r" t="t"/>
                <a:pathLst>
                  <a:path extrusionOk="0" h="373" w="298">
                    <a:moveTo>
                      <a:pt x="181" y="0"/>
                    </a:moveTo>
                    <a:cubicBezTo>
                      <a:pt x="1" y="0"/>
                      <a:pt x="53" y="372"/>
                      <a:pt x="192" y="340"/>
                    </a:cubicBezTo>
                    <a:cubicBezTo>
                      <a:pt x="255" y="319"/>
                      <a:pt x="298" y="128"/>
                      <a:pt x="255" y="54"/>
                    </a:cubicBezTo>
                    <a:cubicBezTo>
                      <a:pt x="234" y="22"/>
                      <a:pt x="202" y="11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"/>
              <p:cNvSpPr/>
              <p:nvPr/>
            </p:nvSpPr>
            <p:spPr>
              <a:xfrm>
                <a:off x="5677725" y="3589875"/>
                <a:ext cx="5050" cy="9575"/>
              </a:xfrm>
              <a:custGeom>
                <a:rect b="b" l="l" r="r" t="t"/>
                <a:pathLst>
                  <a:path extrusionOk="0" h="383" w="202">
                    <a:moveTo>
                      <a:pt x="128" y="11"/>
                    </a:moveTo>
                    <a:cubicBezTo>
                      <a:pt x="64" y="1"/>
                      <a:pt x="22" y="86"/>
                      <a:pt x="11" y="170"/>
                    </a:cubicBezTo>
                    <a:cubicBezTo>
                      <a:pt x="0" y="244"/>
                      <a:pt x="11" y="383"/>
                      <a:pt x="85" y="362"/>
                    </a:cubicBezTo>
                    <a:cubicBezTo>
                      <a:pt x="128" y="362"/>
                      <a:pt x="170" y="298"/>
                      <a:pt x="180" y="234"/>
                    </a:cubicBezTo>
                    <a:cubicBezTo>
                      <a:pt x="192" y="149"/>
                      <a:pt x="202" y="22"/>
                      <a:pt x="12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"/>
              <p:cNvSpPr/>
              <p:nvPr/>
            </p:nvSpPr>
            <p:spPr>
              <a:xfrm>
                <a:off x="5593025" y="3515800"/>
                <a:ext cx="77825" cy="103300"/>
              </a:xfrm>
              <a:custGeom>
                <a:rect b="b" l="l" r="r" t="t"/>
                <a:pathLst>
                  <a:path extrusionOk="0" h="4132" w="3113">
                    <a:moveTo>
                      <a:pt x="3112" y="585"/>
                    </a:moveTo>
                    <a:cubicBezTo>
                      <a:pt x="2868" y="1010"/>
                      <a:pt x="2326" y="1423"/>
                      <a:pt x="1880" y="1838"/>
                    </a:cubicBezTo>
                    <a:cubicBezTo>
                      <a:pt x="1763" y="1944"/>
                      <a:pt x="1593" y="2241"/>
                      <a:pt x="1466" y="2252"/>
                    </a:cubicBezTo>
                    <a:cubicBezTo>
                      <a:pt x="1265" y="2273"/>
                      <a:pt x="1222" y="1987"/>
                      <a:pt x="1073" y="1933"/>
                    </a:cubicBezTo>
                    <a:cubicBezTo>
                      <a:pt x="1020" y="2135"/>
                      <a:pt x="1010" y="2326"/>
                      <a:pt x="988" y="2528"/>
                    </a:cubicBezTo>
                    <a:cubicBezTo>
                      <a:pt x="967" y="2740"/>
                      <a:pt x="988" y="2974"/>
                      <a:pt x="946" y="3165"/>
                    </a:cubicBezTo>
                    <a:cubicBezTo>
                      <a:pt x="892" y="3356"/>
                      <a:pt x="712" y="3547"/>
                      <a:pt x="595" y="3696"/>
                    </a:cubicBezTo>
                    <a:cubicBezTo>
                      <a:pt x="468" y="3877"/>
                      <a:pt x="372" y="4047"/>
                      <a:pt x="234" y="4132"/>
                    </a:cubicBezTo>
                    <a:cubicBezTo>
                      <a:pt x="0" y="1976"/>
                      <a:pt x="1031" y="553"/>
                      <a:pt x="2475" y="33"/>
                    </a:cubicBezTo>
                    <a:cubicBezTo>
                      <a:pt x="2549" y="0"/>
                      <a:pt x="2772" y="203"/>
                      <a:pt x="2868" y="287"/>
                    </a:cubicBezTo>
                    <a:cubicBezTo>
                      <a:pt x="2974" y="394"/>
                      <a:pt x="3070" y="500"/>
                      <a:pt x="3112" y="585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"/>
              <p:cNvSpPr/>
              <p:nvPr/>
            </p:nvSpPr>
            <p:spPr>
              <a:xfrm>
                <a:off x="5316375" y="3572875"/>
                <a:ext cx="80750" cy="52850"/>
              </a:xfrm>
              <a:custGeom>
                <a:rect b="b" l="l" r="r" t="t"/>
                <a:pathLst>
                  <a:path extrusionOk="0" h="2114" w="3230">
                    <a:moveTo>
                      <a:pt x="766" y="574"/>
                    </a:moveTo>
                    <a:cubicBezTo>
                      <a:pt x="607" y="691"/>
                      <a:pt x="1" y="839"/>
                      <a:pt x="43" y="1031"/>
                    </a:cubicBezTo>
                    <a:cubicBezTo>
                      <a:pt x="86" y="1222"/>
                      <a:pt x="638" y="988"/>
                      <a:pt x="798" y="978"/>
                    </a:cubicBezTo>
                    <a:cubicBezTo>
                      <a:pt x="596" y="1094"/>
                      <a:pt x="161" y="1243"/>
                      <a:pt x="171" y="1349"/>
                    </a:cubicBezTo>
                    <a:cubicBezTo>
                      <a:pt x="171" y="1488"/>
                      <a:pt x="416" y="1466"/>
                      <a:pt x="585" y="1434"/>
                    </a:cubicBezTo>
                    <a:cubicBezTo>
                      <a:pt x="755" y="1413"/>
                      <a:pt x="914" y="1339"/>
                      <a:pt x="1010" y="1328"/>
                    </a:cubicBezTo>
                    <a:cubicBezTo>
                      <a:pt x="862" y="1413"/>
                      <a:pt x="532" y="1551"/>
                      <a:pt x="585" y="1689"/>
                    </a:cubicBezTo>
                    <a:cubicBezTo>
                      <a:pt x="638" y="1838"/>
                      <a:pt x="999" y="1679"/>
                      <a:pt x="1148" y="1647"/>
                    </a:cubicBezTo>
                    <a:cubicBezTo>
                      <a:pt x="1350" y="1604"/>
                      <a:pt x="1594" y="1540"/>
                      <a:pt x="1721" y="1551"/>
                    </a:cubicBezTo>
                    <a:cubicBezTo>
                      <a:pt x="1828" y="1551"/>
                      <a:pt x="1955" y="1647"/>
                      <a:pt x="2082" y="1731"/>
                    </a:cubicBezTo>
                    <a:cubicBezTo>
                      <a:pt x="2401" y="1965"/>
                      <a:pt x="2816" y="2114"/>
                      <a:pt x="3229" y="2061"/>
                    </a:cubicBezTo>
                    <a:lnTo>
                      <a:pt x="2943" y="914"/>
                    </a:lnTo>
                    <a:cubicBezTo>
                      <a:pt x="2741" y="829"/>
                      <a:pt x="2603" y="691"/>
                      <a:pt x="2422" y="489"/>
                    </a:cubicBezTo>
                    <a:cubicBezTo>
                      <a:pt x="2316" y="362"/>
                      <a:pt x="2167" y="150"/>
                      <a:pt x="1997" y="86"/>
                    </a:cubicBezTo>
                    <a:cubicBezTo>
                      <a:pt x="1754" y="1"/>
                      <a:pt x="1159" y="54"/>
                      <a:pt x="755" y="192"/>
                    </a:cubicBezTo>
                    <a:cubicBezTo>
                      <a:pt x="585" y="245"/>
                      <a:pt x="118" y="426"/>
                      <a:pt x="139" y="542"/>
                    </a:cubicBezTo>
                    <a:cubicBezTo>
                      <a:pt x="161" y="754"/>
                      <a:pt x="617" y="585"/>
                      <a:pt x="766" y="574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"/>
              <p:cNvSpPr/>
              <p:nvPr/>
            </p:nvSpPr>
            <p:spPr>
              <a:xfrm>
                <a:off x="5314000" y="3591475"/>
                <a:ext cx="39050" cy="11425"/>
              </a:xfrm>
              <a:custGeom>
                <a:rect b="b" l="l" r="r" t="t"/>
                <a:pathLst>
                  <a:path extrusionOk="0" h="457" w="1562">
                    <a:moveTo>
                      <a:pt x="160" y="202"/>
                    </a:moveTo>
                    <a:cubicBezTo>
                      <a:pt x="1" y="457"/>
                      <a:pt x="500" y="350"/>
                      <a:pt x="702" y="298"/>
                    </a:cubicBezTo>
                    <a:cubicBezTo>
                      <a:pt x="1020" y="223"/>
                      <a:pt x="1360" y="106"/>
                      <a:pt x="1561" y="74"/>
                    </a:cubicBezTo>
                    <a:cubicBezTo>
                      <a:pt x="1264" y="0"/>
                      <a:pt x="659" y="298"/>
                      <a:pt x="330" y="287"/>
                    </a:cubicBezTo>
                    <a:cubicBezTo>
                      <a:pt x="266" y="276"/>
                      <a:pt x="192" y="265"/>
                      <a:pt x="160" y="202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"/>
              <p:cNvSpPr/>
              <p:nvPr/>
            </p:nvSpPr>
            <p:spPr>
              <a:xfrm>
                <a:off x="5319050" y="3579525"/>
                <a:ext cx="36650" cy="10900"/>
              </a:xfrm>
              <a:custGeom>
                <a:rect b="b" l="l" r="r" t="t"/>
                <a:pathLst>
                  <a:path extrusionOk="0" h="436" w="1466">
                    <a:moveTo>
                      <a:pt x="64" y="212"/>
                    </a:moveTo>
                    <a:cubicBezTo>
                      <a:pt x="0" y="266"/>
                      <a:pt x="32" y="297"/>
                      <a:pt x="43" y="330"/>
                    </a:cubicBezTo>
                    <a:cubicBezTo>
                      <a:pt x="96" y="436"/>
                      <a:pt x="446" y="361"/>
                      <a:pt x="606" y="319"/>
                    </a:cubicBezTo>
                    <a:cubicBezTo>
                      <a:pt x="913" y="245"/>
                      <a:pt x="1264" y="117"/>
                      <a:pt x="1466" y="85"/>
                    </a:cubicBezTo>
                    <a:cubicBezTo>
                      <a:pt x="1168" y="0"/>
                      <a:pt x="563" y="297"/>
                      <a:pt x="234" y="287"/>
                    </a:cubicBezTo>
                    <a:cubicBezTo>
                      <a:pt x="170" y="287"/>
                      <a:pt x="96" y="266"/>
                      <a:pt x="64" y="212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"/>
              <p:cNvSpPr/>
              <p:nvPr/>
            </p:nvSpPr>
            <p:spPr>
              <a:xfrm>
                <a:off x="5331000" y="3610300"/>
                <a:ext cx="66125" cy="15175"/>
              </a:xfrm>
              <a:custGeom>
                <a:rect b="b" l="l" r="r" t="t"/>
                <a:pathLst>
                  <a:path extrusionOk="0" h="607" w="2645">
                    <a:moveTo>
                      <a:pt x="2443" y="447"/>
                    </a:moveTo>
                    <a:cubicBezTo>
                      <a:pt x="2262" y="426"/>
                      <a:pt x="2092" y="373"/>
                      <a:pt x="1912" y="298"/>
                    </a:cubicBezTo>
                    <a:cubicBezTo>
                      <a:pt x="1773" y="267"/>
                      <a:pt x="1625" y="213"/>
                      <a:pt x="1487" y="161"/>
                    </a:cubicBezTo>
                    <a:cubicBezTo>
                      <a:pt x="1317" y="97"/>
                      <a:pt x="1221" y="1"/>
                      <a:pt x="1030" y="43"/>
                    </a:cubicBezTo>
                    <a:cubicBezTo>
                      <a:pt x="712" y="97"/>
                      <a:pt x="117" y="288"/>
                      <a:pt x="0" y="171"/>
                    </a:cubicBezTo>
                    <a:cubicBezTo>
                      <a:pt x="0" y="319"/>
                      <a:pt x="329" y="246"/>
                      <a:pt x="510" y="213"/>
                    </a:cubicBezTo>
                    <a:cubicBezTo>
                      <a:pt x="605" y="203"/>
                      <a:pt x="712" y="171"/>
                      <a:pt x="818" y="139"/>
                    </a:cubicBezTo>
                    <a:cubicBezTo>
                      <a:pt x="924" y="118"/>
                      <a:pt x="1041" y="65"/>
                      <a:pt x="1136" y="76"/>
                    </a:cubicBezTo>
                    <a:cubicBezTo>
                      <a:pt x="1275" y="76"/>
                      <a:pt x="1508" y="288"/>
                      <a:pt x="1646" y="362"/>
                    </a:cubicBezTo>
                    <a:cubicBezTo>
                      <a:pt x="1954" y="511"/>
                      <a:pt x="2283" y="607"/>
                      <a:pt x="2644" y="564"/>
                    </a:cubicBezTo>
                    <a:cubicBezTo>
                      <a:pt x="2644" y="532"/>
                      <a:pt x="2634" y="500"/>
                      <a:pt x="2623" y="458"/>
                    </a:cubicBezTo>
                    <a:cubicBezTo>
                      <a:pt x="2559" y="458"/>
                      <a:pt x="2507" y="458"/>
                      <a:pt x="2443" y="447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"/>
              <p:cNvSpPr/>
              <p:nvPr/>
            </p:nvSpPr>
            <p:spPr>
              <a:xfrm>
                <a:off x="5316675" y="3601550"/>
                <a:ext cx="41425" cy="8250"/>
              </a:xfrm>
              <a:custGeom>
                <a:rect b="b" l="l" r="r" t="t"/>
                <a:pathLst>
                  <a:path extrusionOk="0" h="330" w="1657">
                    <a:moveTo>
                      <a:pt x="244" y="96"/>
                    </a:moveTo>
                    <a:cubicBezTo>
                      <a:pt x="0" y="266"/>
                      <a:pt x="265" y="330"/>
                      <a:pt x="371" y="330"/>
                    </a:cubicBezTo>
                    <a:cubicBezTo>
                      <a:pt x="743" y="330"/>
                      <a:pt x="1126" y="65"/>
                      <a:pt x="1657" y="32"/>
                    </a:cubicBezTo>
                    <a:cubicBezTo>
                      <a:pt x="1582" y="1"/>
                      <a:pt x="1518" y="11"/>
                      <a:pt x="1423" y="22"/>
                    </a:cubicBezTo>
                    <a:cubicBezTo>
                      <a:pt x="1178" y="43"/>
                      <a:pt x="786" y="181"/>
                      <a:pt x="531" y="223"/>
                    </a:cubicBezTo>
                    <a:cubicBezTo>
                      <a:pt x="414" y="245"/>
                      <a:pt x="276" y="256"/>
                      <a:pt x="244" y="96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"/>
              <p:cNvSpPr/>
              <p:nvPr/>
            </p:nvSpPr>
            <p:spPr>
              <a:xfrm>
                <a:off x="5386225" y="3556425"/>
                <a:ext cx="280100" cy="97200"/>
              </a:xfrm>
              <a:custGeom>
                <a:rect b="b" l="l" r="r" t="t"/>
                <a:pathLst>
                  <a:path extrusionOk="0" h="3888" w="11204">
                    <a:moveTo>
                      <a:pt x="53" y="3324"/>
                    </a:moveTo>
                    <a:cubicBezTo>
                      <a:pt x="0" y="2613"/>
                      <a:pt x="95" y="1955"/>
                      <a:pt x="159" y="1264"/>
                    </a:cubicBezTo>
                    <a:cubicBezTo>
                      <a:pt x="3037" y="1582"/>
                      <a:pt x="5511" y="1370"/>
                      <a:pt x="7668" y="765"/>
                    </a:cubicBezTo>
                    <a:cubicBezTo>
                      <a:pt x="8400" y="553"/>
                      <a:pt x="9090" y="298"/>
                      <a:pt x="9791" y="159"/>
                    </a:cubicBezTo>
                    <a:cubicBezTo>
                      <a:pt x="10630" y="1"/>
                      <a:pt x="11203" y="510"/>
                      <a:pt x="11087" y="1370"/>
                    </a:cubicBezTo>
                    <a:cubicBezTo>
                      <a:pt x="10938" y="2453"/>
                      <a:pt x="9664" y="2835"/>
                      <a:pt x="8697" y="3133"/>
                    </a:cubicBezTo>
                    <a:cubicBezTo>
                      <a:pt x="7848" y="3388"/>
                      <a:pt x="7030" y="3558"/>
                      <a:pt x="6042" y="3664"/>
                    </a:cubicBezTo>
                    <a:cubicBezTo>
                      <a:pt x="3951" y="3887"/>
                      <a:pt x="1837" y="3696"/>
                      <a:pt x="53" y="3324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"/>
              <p:cNvSpPr/>
              <p:nvPr/>
            </p:nvSpPr>
            <p:spPr>
              <a:xfrm>
                <a:off x="5499325" y="3587750"/>
                <a:ext cx="18075" cy="27100"/>
              </a:xfrm>
              <a:custGeom>
                <a:rect b="b" l="l" r="r" t="t"/>
                <a:pathLst>
                  <a:path extrusionOk="0" h="1084" w="723">
                    <a:moveTo>
                      <a:pt x="722" y="1"/>
                    </a:moveTo>
                    <a:lnTo>
                      <a:pt x="722" y="1"/>
                    </a:lnTo>
                    <a:cubicBezTo>
                      <a:pt x="541" y="22"/>
                      <a:pt x="350" y="43"/>
                      <a:pt x="159" y="64"/>
                    </a:cubicBezTo>
                    <a:cubicBezTo>
                      <a:pt x="106" y="425"/>
                      <a:pt x="0" y="1084"/>
                      <a:pt x="159" y="1084"/>
                    </a:cubicBezTo>
                    <a:cubicBezTo>
                      <a:pt x="160" y="1084"/>
                      <a:pt x="161" y="1084"/>
                      <a:pt x="162" y="1084"/>
                    </a:cubicBezTo>
                    <a:cubicBezTo>
                      <a:pt x="291" y="1084"/>
                      <a:pt x="648" y="338"/>
                      <a:pt x="722" y="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1" name="Google Shape;741;p3"/>
          <p:cNvSpPr/>
          <p:nvPr/>
        </p:nvSpPr>
        <p:spPr>
          <a:xfrm>
            <a:off x="1534375" y="1634026"/>
            <a:ext cx="475460" cy="467387"/>
          </a:xfrm>
          <a:custGeom>
            <a:rect b="b" l="l" r="r" t="t"/>
            <a:pathLst>
              <a:path extrusionOk="0" h="18302" w="18301">
                <a:moveTo>
                  <a:pt x="9594" y="1077"/>
                </a:moveTo>
                <a:cubicBezTo>
                  <a:pt x="10248" y="1077"/>
                  <a:pt x="10779" y="1609"/>
                  <a:pt x="10779" y="2263"/>
                </a:cubicBezTo>
                <a:lnTo>
                  <a:pt x="10779" y="2454"/>
                </a:lnTo>
                <a:cubicBezTo>
                  <a:pt x="10615" y="2463"/>
                  <a:pt x="10457" y="2468"/>
                  <a:pt x="10304" y="2468"/>
                </a:cubicBezTo>
                <a:cubicBezTo>
                  <a:pt x="8941" y="2468"/>
                  <a:pt x="8005" y="2115"/>
                  <a:pt x="7577" y="1894"/>
                </a:cubicBezTo>
                <a:cubicBezTo>
                  <a:pt x="7726" y="1418"/>
                  <a:pt x="8176" y="1077"/>
                  <a:pt x="8707" y="1077"/>
                </a:cubicBezTo>
                <a:close/>
                <a:moveTo>
                  <a:pt x="7522" y="3039"/>
                </a:moveTo>
                <a:cubicBezTo>
                  <a:pt x="8068" y="3288"/>
                  <a:pt x="9242" y="3548"/>
                  <a:pt x="10310" y="3548"/>
                </a:cubicBezTo>
                <a:cubicBezTo>
                  <a:pt x="10469" y="3548"/>
                  <a:pt x="10626" y="3542"/>
                  <a:pt x="10779" y="3529"/>
                </a:cubicBezTo>
                <a:lnTo>
                  <a:pt x="10779" y="3707"/>
                </a:lnTo>
                <a:cubicBezTo>
                  <a:pt x="10779" y="4592"/>
                  <a:pt x="10043" y="5328"/>
                  <a:pt x="9143" y="5328"/>
                </a:cubicBezTo>
                <a:cubicBezTo>
                  <a:pt x="8244" y="5328"/>
                  <a:pt x="7522" y="4592"/>
                  <a:pt x="7522" y="3707"/>
                </a:cubicBezTo>
                <a:lnTo>
                  <a:pt x="7522" y="3039"/>
                </a:lnTo>
                <a:close/>
                <a:moveTo>
                  <a:pt x="10929" y="6405"/>
                </a:moveTo>
                <a:cubicBezTo>
                  <a:pt x="11487" y="6405"/>
                  <a:pt x="11978" y="6841"/>
                  <a:pt x="12060" y="7414"/>
                </a:cubicBezTo>
                <a:lnTo>
                  <a:pt x="6227" y="7414"/>
                </a:lnTo>
                <a:cubicBezTo>
                  <a:pt x="6309" y="6841"/>
                  <a:pt x="6800" y="6405"/>
                  <a:pt x="7372" y="6405"/>
                </a:cubicBezTo>
                <a:close/>
                <a:moveTo>
                  <a:pt x="3529" y="10112"/>
                </a:moveTo>
                <a:cubicBezTo>
                  <a:pt x="3883" y="10125"/>
                  <a:pt x="4197" y="10330"/>
                  <a:pt x="4347" y="10630"/>
                </a:cubicBezTo>
                <a:cubicBezTo>
                  <a:pt x="4238" y="10616"/>
                  <a:pt x="4129" y="10602"/>
                  <a:pt x="4020" y="10602"/>
                </a:cubicBezTo>
                <a:lnTo>
                  <a:pt x="3093" y="10602"/>
                </a:lnTo>
                <a:cubicBezTo>
                  <a:pt x="2957" y="10602"/>
                  <a:pt x="2835" y="10616"/>
                  <a:pt x="2711" y="10643"/>
                </a:cubicBezTo>
                <a:cubicBezTo>
                  <a:pt x="2753" y="10548"/>
                  <a:pt x="2820" y="10466"/>
                  <a:pt x="2889" y="10384"/>
                </a:cubicBezTo>
                <a:cubicBezTo>
                  <a:pt x="3066" y="10207"/>
                  <a:pt x="3298" y="10112"/>
                  <a:pt x="3529" y="10112"/>
                </a:cubicBezTo>
                <a:close/>
                <a:moveTo>
                  <a:pt x="4020" y="11678"/>
                </a:moveTo>
                <a:cubicBezTo>
                  <a:pt x="4497" y="11678"/>
                  <a:pt x="4892" y="12047"/>
                  <a:pt x="4906" y="12523"/>
                </a:cubicBezTo>
                <a:lnTo>
                  <a:pt x="2208" y="12523"/>
                </a:lnTo>
                <a:cubicBezTo>
                  <a:pt x="2235" y="12047"/>
                  <a:pt x="2617" y="11678"/>
                  <a:pt x="3093" y="11678"/>
                </a:cubicBezTo>
                <a:close/>
                <a:moveTo>
                  <a:pt x="15154" y="11460"/>
                </a:moveTo>
                <a:cubicBezTo>
                  <a:pt x="15657" y="11460"/>
                  <a:pt x="16066" y="11869"/>
                  <a:pt x="16066" y="12374"/>
                </a:cubicBezTo>
                <a:lnTo>
                  <a:pt x="16066" y="12565"/>
                </a:lnTo>
                <a:lnTo>
                  <a:pt x="13341" y="12074"/>
                </a:lnTo>
                <a:cubicBezTo>
                  <a:pt x="13464" y="11720"/>
                  <a:pt x="13804" y="11460"/>
                  <a:pt x="14213" y="11460"/>
                </a:cubicBezTo>
                <a:close/>
                <a:moveTo>
                  <a:pt x="13286" y="13164"/>
                </a:moveTo>
                <a:lnTo>
                  <a:pt x="16066" y="13655"/>
                </a:lnTo>
                <a:lnTo>
                  <a:pt x="16066" y="13737"/>
                </a:lnTo>
                <a:cubicBezTo>
                  <a:pt x="16025" y="14656"/>
                  <a:pt x="15351" y="15116"/>
                  <a:pt x="14676" y="15116"/>
                </a:cubicBezTo>
                <a:cubicBezTo>
                  <a:pt x="14001" y="15116"/>
                  <a:pt x="13327" y="14656"/>
                  <a:pt x="13286" y="13737"/>
                </a:cubicBezTo>
                <a:lnTo>
                  <a:pt x="13286" y="13164"/>
                </a:lnTo>
                <a:close/>
                <a:moveTo>
                  <a:pt x="4919" y="13586"/>
                </a:moveTo>
                <a:lnTo>
                  <a:pt x="4919" y="13900"/>
                </a:lnTo>
                <a:cubicBezTo>
                  <a:pt x="4878" y="14800"/>
                  <a:pt x="4217" y="15249"/>
                  <a:pt x="3558" y="15249"/>
                </a:cubicBezTo>
                <a:cubicBezTo>
                  <a:pt x="2899" y="15249"/>
                  <a:pt x="2242" y="14800"/>
                  <a:pt x="2208" y="13900"/>
                </a:cubicBezTo>
                <a:lnTo>
                  <a:pt x="2208" y="13586"/>
                </a:lnTo>
                <a:close/>
                <a:moveTo>
                  <a:pt x="4865" y="16326"/>
                </a:moveTo>
                <a:cubicBezTo>
                  <a:pt x="5219" y="16326"/>
                  <a:pt x="5533" y="16475"/>
                  <a:pt x="5751" y="16720"/>
                </a:cubicBezTo>
                <a:cubicBezTo>
                  <a:pt x="5764" y="16748"/>
                  <a:pt x="5791" y="16762"/>
                  <a:pt x="5805" y="16789"/>
                </a:cubicBezTo>
                <a:cubicBezTo>
                  <a:pt x="5900" y="16911"/>
                  <a:pt x="5982" y="17062"/>
                  <a:pt x="6023" y="17238"/>
                </a:cubicBezTo>
                <a:lnTo>
                  <a:pt x="1103" y="17238"/>
                </a:lnTo>
                <a:cubicBezTo>
                  <a:pt x="1227" y="16707"/>
                  <a:pt x="1690" y="16326"/>
                  <a:pt x="2248" y="16326"/>
                </a:cubicBezTo>
                <a:close/>
                <a:moveTo>
                  <a:pt x="16039" y="16203"/>
                </a:moveTo>
                <a:cubicBezTo>
                  <a:pt x="16652" y="16203"/>
                  <a:pt x="17143" y="16653"/>
                  <a:pt x="17211" y="17238"/>
                </a:cubicBezTo>
                <a:lnTo>
                  <a:pt x="12141" y="17238"/>
                </a:lnTo>
                <a:cubicBezTo>
                  <a:pt x="12210" y="16653"/>
                  <a:pt x="12714" y="16203"/>
                  <a:pt x="13313" y="16203"/>
                </a:cubicBezTo>
                <a:close/>
                <a:moveTo>
                  <a:pt x="8707" y="1"/>
                </a:moveTo>
                <a:cubicBezTo>
                  <a:pt x="7522" y="1"/>
                  <a:pt x="6541" y="927"/>
                  <a:pt x="6459" y="2085"/>
                </a:cubicBezTo>
                <a:cubicBezTo>
                  <a:pt x="6445" y="2085"/>
                  <a:pt x="6445" y="3653"/>
                  <a:pt x="6445" y="3707"/>
                </a:cubicBezTo>
                <a:cubicBezTo>
                  <a:pt x="6445" y="4320"/>
                  <a:pt x="6663" y="4906"/>
                  <a:pt x="7018" y="5356"/>
                </a:cubicBezTo>
                <a:cubicBezTo>
                  <a:pt x="6554" y="5437"/>
                  <a:pt x="6132" y="5655"/>
                  <a:pt x="5791" y="6010"/>
                </a:cubicBezTo>
                <a:cubicBezTo>
                  <a:pt x="5369" y="6433"/>
                  <a:pt x="5137" y="6991"/>
                  <a:pt x="5137" y="7590"/>
                </a:cubicBezTo>
                <a:lnTo>
                  <a:pt x="5137" y="7945"/>
                </a:lnTo>
                <a:cubicBezTo>
                  <a:pt x="5137" y="8244"/>
                  <a:pt x="5382" y="8477"/>
                  <a:pt x="5682" y="8477"/>
                </a:cubicBezTo>
                <a:lnTo>
                  <a:pt x="8598" y="8477"/>
                </a:lnTo>
                <a:lnTo>
                  <a:pt x="8598" y="14213"/>
                </a:lnTo>
                <a:lnTo>
                  <a:pt x="6254" y="15726"/>
                </a:lnTo>
                <a:cubicBezTo>
                  <a:pt x="6036" y="15563"/>
                  <a:pt x="5778" y="15426"/>
                  <a:pt x="5506" y="15345"/>
                </a:cubicBezTo>
                <a:cubicBezTo>
                  <a:pt x="5805" y="14936"/>
                  <a:pt x="5982" y="14445"/>
                  <a:pt x="5982" y="13900"/>
                </a:cubicBezTo>
                <a:cubicBezTo>
                  <a:pt x="5955" y="13055"/>
                  <a:pt x="6145" y="11978"/>
                  <a:pt x="5519" y="11284"/>
                </a:cubicBezTo>
                <a:lnTo>
                  <a:pt x="5519" y="11079"/>
                </a:lnTo>
                <a:lnTo>
                  <a:pt x="5519" y="11039"/>
                </a:lnTo>
                <a:cubicBezTo>
                  <a:pt x="5519" y="9948"/>
                  <a:pt x="4633" y="9062"/>
                  <a:pt x="3543" y="9049"/>
                </a:cubicBezTo>
                <a:cubicBezTo>
                  <a:pt x="3526" y="9049"/>
                  <a:pt x="3509" y="9048"/>
                  <a:pt x="3492" y="9048"/>
                </a:cubicBezTo>
                <a:cubicBezTo>
                  <a:pt x="2980" y="9048"/>
                  <a:pt x="2508" y="9252"/>
                  <a:pt x="2139" y="9621"/>
                </a:cubicBezTo>
                <a:cubicBezTo>
                  <a:pt x="1744" y="10003"/>
                  <a:pt x="1526" y="10534"/>
                  <a:pt x="1526" y="11079"/>
                </a:cubicBezTo>
                <a:cubicBezTo>
                  <a:pt x="1526" y="11175"/>
                  <a:pt x="1526" y="11270"/>
                  <a:pt x="1540" y="11366"/>
                </a:cubicBezTo>
                <a:cubicBezTo>
                  <a:pt x="1281" y="11693"/>
                  <a:pt x="1131" y="12115"/>
                  <a:pt x="1131" y="12565"/>
                </a:cubicBezTo>
                <a:lnTo>
                  <a:pt x="1131" y="13900"/>
                </a:lnTo>
                <a:cubicBezTo>
                  <a:pt x="1131" y="14445"/>
                  <a:pt x="1308" y="14936"/>
                  <a:pt x="1608" y="15345"/>
                </a:cubicBezTo>
                <a:cubicBezTo>
                  <a:pt x="682" y="15617"/>
                  <a:pt x="0" y="16489"/>
                  <a:pt x="0" y="17511"/>
                </a:cubicBezTo>
                <a:lnTo>
                  <a:pt x="0" y="17770"/>
                </a:lnTo>
                <a:cubicBezTo>
                  <a:pt x="0" y="18070"/>
                  <a:pt x="231" y="18301"/>
                  <a:pt x="531" y="18301"/>
                </a:cubicBezTo>
                <a:lnTo>
                  <a:pt x="6596" y="18301"/>
                </a:lnTo>
                <a:cubicBezTo>
                  <a:pt x="6881" y="18301"/>
                  <a:pt x="7127" y="18070"/>
                  <a:pt x="7127" y="17770"/>
                </a:cubicBezTo>
                <a:lnTo>
                  <a:pt x="7127" y="17511"/>
                </a:lnTo>
                <a:cubicBezTo>
                  <a:pt x="7127" y="17171"/>
                  <a:pt x="7059" y="16857"/>
                  <a:pt x="6923" y="16571"/>
                </a:cubicBezTo>
                <a:lnTo>
                  <a:pt x="9130" y="15154"/>
                </a:lnTo>
                <a:lnTo>
                  <a:pt x="11202" y="16584"/>
                </a:lnTo>
                <a:cubicBezTo>
                  <a:pt x="11106" y="16829"/>
                  <a:pt x="11051" y="17102"/>
                  <a:pt x="11051" y="17375"/>
                </a:cubicBezTo>
                <a:lnTo>
                  <a:pt x="11051" y="17770"/>
                </a:lnTo>
                <a:cubicBezTo>
                  <a:pt x="11051" y="18070"/>
                  <a:pt x="11297" y="18301"/>
                  <a:pt x="11596" y="18301"/>
                </a:cubicBezTo>
                <a:lnTo>
                  <a:pt x="17756" y="18301"/>
                </a:lnTo>
                <a:cubicBezTo>
                  <a:pt x="18056" y="18301"/>
                  <a:pt x="18301" y="18070"/>
                  <a:pt x="18301" y="17770"/>
                </a:cubicBezTo>
                <a:lnTo>
                  <a:pt x="18301" y="17375"/>
                </a:lnTo>
                <a:cubicBezTo>
                  <a:pt x="18301" y="16353"/>
                  <a:pt x="17592" y="15467"/>
                  <a:pt x="16652" y="15208"/>
                </a:cubicBezTo>
                <a:cubicBezTo>
                  <a:pt x="16952" y="14800"/>
                  <a:pt x="17143" y="14282"/>
                  <a:pt x="17143" y="13737"/>
                </a:cubicBezTo>
                <a:lnTo>
                  <a:pt x="17143" y="12374"/>
                </a:lnTo>
                <a:cubicBezTo>
                  <a:pt x="17143" y="11284"/>
                  <a:pt x="16244" y="10384"/>
                  <a:pt x="15154" y="10384"/>
                </a:cubicBezTo>
                <a:lnTo>
                  <a:pt x="14213" y="10384"/>
                </a:lnTo>
                <a:cubicBezTo>
                  <a:pt x="13109" y="10384"/>
                  <a:pt x="12210" y="11284"/>
                  <a:pt x="12210" y="12374"/>
                </a:cubicBezTo>
                <a:lnTo>
                  <a:pt x="12210" y="13737"/>
                </a:lnTo>
                <a:cubicBezTo>
                  <a:pt x="12210" y="14282"/>
                  <a:pt x="12401" y="14800"/>
                  <a:pt x="12701" y="15208"/>
                </a:cubicBezTo>
                <a:cubicBezTo>
                  <a:pt x="12374" y="15303"/>
                  <a:pt x="12060" y="15481"/>
                  <a:pt x="11801" y="15699"/>
                </a:cubicBezTo>
                <a:lnTo>
                  <a:pt x="9675" y="14227"/>
                </a:lnTo>
                <a:lnTo>
                  <a:pt x="9675" y="8477"/>
                </a:lnTo>
                <a:lnTo>
                  <a:pt x="12619" y="8477"/>
                </a:lnTo>
                <a:cubicBezTo>
                  <a:pt x="12904" y="8477"/>
                  <a:pt x="13150" y="8244"/>
                  <a:pt x="13150" y="7945"/>
                </a:cubicBezTo>
                <a:lnTo>
                  <a:pt x="13150" y="7590"/>
                </a:lnTo>
                <a:cubicBezTo>
                  <a:pt x="13150" y="6991"/>
                  <a:pt x="12919" y="6433"/>
                  <a:pt x="12510" y="6010"/>
                </a:cubicBezTo>
                <a:cubicBezTo>
                  <a:pt x="12169" y="5655"/>
                  <a:pt x="11733" y="5437"/>
                  <a:pt x="11283" y="5356"/>
                </a:cubicBezTo>
                <a:cubicBezTo>
                  <a:pt x="11638" y="4906"/>
                  <a:pt x="11842" y="4320"/>
                  <a:pt x="11842" y="3707"/>
                </a:cubicBezTo>
                <a:lnTo>
                  <a:pt x="11842" y="2263"/>
                </a:lnTo>
                <a:cubicBezTo>
                  <a:pt x="11842" y="1009"/>
                  <a:pt x="10833" y="1"/>
                  <a:pt x="9594" y="1"/>
                </a:cubicBezTo>
                <a:close/>
              </a:path>
            </a:pathLst>
          </a:custGeom>
          <a:solidFill>
            <a:srgbClr val="7C75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9A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567472d6a1_0_0"/>
          <p:cNvSpPr txBox="1"/>
          <p:nvPr>
            <p:ph type="title"/>
          </p:nvPr>
        </p:nvSpPr>
        <p:spPr>
          <a:xfrm>
            <a:off x="586675" y="90250"/>
            <a:ext cx="41175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7C75D1"/>
                </a:solidFill>
              </a:rPr>
              <a:t>Azure Tools and Resources</a:t>
            </a:r>
            <a:endParaRPr sz="2600">
              <a:solidFill>
                <a:srgbClr val="7C75D1"/>
              </a:solidFill>
            </a:endParaRPr>
          </a:p>
        </p:txBody>
      </p:sp>
      <p:sp>
        <p:nvSpPr>
          <p:cNvPr id="747" name="Google Shape;747;g1567472d6a1_0_0"/>
          <p:cNvSpPr/>
          <p:nvPr/>
        </p:nvSpPr>
        <p:spPr>
          <a:xfrm>
            <a:off x="527125" y="918825"/>
            <a:ext cx="1117800" cy="1117800"/>
          </a:xfrm>
          <a:prstGeom prst="ellipse">
            <a:avLst/>
          </a:prstGeom>
          <a:solidFill>
            <a:srgbClr val="F9D87A">
              <a:alpha val="35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g1567472d6a1_0_0"/>
          <p:cNvSpPr/>
          <p:nvPr/>
        </p:nvSpPr>
        <p:spPr>
          <a:xfrm>
            <a:off x="1803225" y="1069450"/>
            <a:ext cx="2633100" cy="509700"/>
          </a:xfrm>
          <a:prstGeom prst="roundRect">
            <a:avLst>
              <a:gd fmla="val 50000" name="adj"/>
            </a:avLst>
          </a:prstGeom>
          <a:solidFill>
            <a:srgbClr val="A59A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g1567472d6a1_0_0"/>
          <p:cNvSpPr txBox="1"/>
          <p:nvPr/>
        </p:nvSpPr>
        <p:spPr>
          <a:xfrm>
            <a:off x="1879425" y="1069450"/>
            <a:ext cx="2492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Auto Detect Source Language Config</a:t>
            </a:r>
            <a:endParaRPr sz="12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750" name="Google Shape;750;g1567472d6a1_0_0"/>
          <p:cNvGrpSpPr/>
          <p:nvPr/>
        </p:nvGrpSpPr>
        <p:grpSpPr>
          <a:xfrm>
            <a:off x="882515" y="1286139"/>
            <a:ext cx="383086" cy="383169"/>
            <a:chOff x="4065215" y="2666064"/>
            <a:chExt cx="383086" cy="383169"/>
          </a:xfrm>
        </p:grpSpPr>
        <p:sp>
          <p:nvSpPr>
            <p:cNvPr id="751" name="Google Shape;751;g1567472d6a1_0_0"/>
            <p:cNvSpPr/>
            <p:nvPr/>
          </p:nvSpPr>
          <p:spPr>
            <a:xfrm>
              <a:off x="4065215" y="2666064"/>
              <a:ext cx="383086" cy="383169"/>
            </a:xfrm>
            <a:custGeom>
              <a:rect b="b" l="l" r="r" t="t"/>
              <a:pathLst>
                <a:path extrusionOk="0" h="18305" w="18301">
                  <a:moveTo>
                    <a:pt x="17238" y="2358"/>
                  </a:moveTo>
                  <a:lnTo>
                    <a:pt x="17238" y="3625"/>
                  </a:lnTo>
                  <a:lnTo>
                    <a:pt x="1076" y="3625"/>
                  </a:lnTo>
                  <a:lnTo>
                    <a:pt x="1076" y="2358"/>
                  </a:lnTo>
                  <a:close/>
                  <a:moveTo>
                    <a:pt x="16135" y="4688"/>
                  </a:moveTo>
                  <a:lnTo>
                    <a:pt x="16135" y="11828"/>
                  </a:lnTo>
                  <a:lnTo>
                    <a:pt x="2181" y="11828"/>
                  </a:lnTo>
                  <a:lnTo>
                    <a:pt x="2181" y="4688"/>
                  </a:lnTo>
                  <a:close/>
                  <a:moveTo>
                    <a:pt x="12265" y="12891"/>
                  </a:moveTo>
                  <a:lnTo>
                    <a:pt x="12550" y="15031"/>
                  </a:lnTo>
                  <a:lnTo>
                    <a:pt x="5764" y="15031"/>
                  </a:lnTo>
                  <a:lnTo>
                    <a:pt x="6037" y="12891"/>
                  </a:lnTo>
                  <a:close/>
                  <a:moveTo>
                    <a:pt x="3189" y="0"/>
                  </a:moveTo>
                  <a:cubicBezTo>
                    <a:pt x="2902" y="0"/>
                    <a:pt x="2657" y="232"/>
                    <a:pt x="2657" y="532"/>
                  </a:cubicBezTo>
                  <a:lnTo>
                    <a:pt x="2657" y="1281"/>
                  </a:lnTo>
                  <a:lnTo>
                    <a:pt x="545" y="1281"/>
                  </a:lnTo>
                  <a:cubicBezTo>
                    <a:pt x="246" y="1281"/>
                    <a:pt x="0" y="1526"/>
                    <a:pt x="0" y="1826"/>
                  </a:cubicBezTo>
                  <a:lnTo>
                    <a:pt x="0" y="4157"/>
                  </a:lnTo>
                  <a:cubicBezTo>
                    <a:pt x="0" y="4457"/>
                    <a:pt x="246" y="4688"/>
                    <a:pt x="545" y="4688"/>
                  </a:cubicBezTo>
                  <a:lnTo>
                    <a:pt x="1104" y="4688"/>
                  </a:lnTo>
                  <a:lnTo>
                    <a:pt x="1104" y="12360"/>
                  </a:lnTo>
                  <a:cubicBezTo>
                    <a:pt x="1104" y="12660"/>
                    <a:pt x="1349" y="12891"/>
                    <a:pt x="1649" y="12891"/>
                  </a:cubicBezTo>
                  <a:lnTo>
                    <a:pt x="4961" y="12891"/>
                  </a:lnTo>
                  <a:lnTo>
                    <a:pt x="4688" y="15031"/>
                  </a:lnTo>
                  <a:lnTo>
                    <a:pt x="3584" y="15031"/>
                  </a:lnTo>
                  <a:cubicBezTo>
                    <a:pt x="3284" y="15031"/>
                    <a:pt x="3053" y="15277"/>
                    <a:pt x="3053" y="15562"/>
                  </a:cubicBezTo>
                  <a:cubicBezTo>
                    <a:pt x="3053" y="15862"/>
                    <a:pt x="3284" y="16107"/>
                    <a:pt x="3584" y="16107"/>
                  </a:cubicBezTo>
                  <a:lnTo>
                    <a:pt x="4552" y="16107"/>
                  </a:lnTo>
                  <a:lnTo>
                    <a:pt x="4334" y="17702"/>
                  </a:lnTo>
                  <a:cubicBezTo>
                    <a:pt x="4306" y="17988"/>
                    <a:pt x="4510" y="18260"/>
                    <a:pt x="4797" y="18302"/>
                  </a:cubicBezTo>
                  <a:cubicBezTo>
                    <a:pt x="4814" y="18303"/>
                    <a:pt x="4831" y="18304"/>
                    <a:pt x="4848" y="18304"/>
                  </a:cubicBezTo>
                  <a:cubicBezTo>
                    <a:pt x="5116" y="18304"/>
                    <a:pt x="5371" y="18107"/>
                    <a:pt x="5397" y="17838"/>
                  </a:cubicBezTo>
                  <a:lnTo>
                    <a:pt x="5628" y="16107"/>
                  </a:lnTo>
                  <a:lnTo>
                    <a:pt x="12687" y="16107"/>
                  </a:lnTo>
                  <a:lnTo>
                    <a:pt x="12905" y="17838"/>
                  </a:lnTo>
                  <a:cubicBezTo>
                    <a:pt x="12944" y="18107"/>
                    <a:pt x="13187" y="18304"/>
                    <a:pt x="13453" y="18304"/>
                  </a:cubicBezTo>
                  <a:cubicBezTo>
                    <a:pt x="13470" y="18304"/>
                    <a:pt x="13487" y="18303"/>
                    <a:pt x="13504" y="18302"/>
                  </a:cubicBezTo>
                  <a:cubicBezTo>
                    <a:pt x="13804" y="18260"/>
                    <a:pt x="14009" y="17988"/>
                    <a:pt x="13968" y="17702"/>
                  </a:cubicBezTo>
                  <a:lnTo>
                    <a:pt x="13764" y="16107"/>
                  </a:lnTo>
                  <a:lnTo>
                    <a:pt x="14731" y="16107"/>
                  </a:lnTo>
                  <a:cubicBezTo>
                    <a:pt x="15030" y="16107"/>
                    <a:pt x="15263" y="15862"/>
                    <a:pt x="15263" y="15562"/>
                  </a:cubicBezTo>
                  <a:cubicBezTo>
                    <a:pt x="15263" y="15277"/>
                    <a:pt x="15030" y="15031"/>
                    <a:pt x="14731" y="15031"/>
                  </a:cubicBezTo>
                  <a:lnTo>
                    <a:pt x="13627" y="15031"/>
                  </a:lnTo>
                  <a:lnTo>
                    <a:pt x="13355" y="12891"/>
                  </a:lnTo>
                  <a:lnTo>
                    <a:pt x="16666" y="12891"/>
                  </a:lnTo>
                  <a:cubicBezTo>
                    <a:pt x="16965" y="12891"/>
                    <a:pt x="17211" y="12660"/>
                    <a:pt x="17211" y="12360"/>
                  </a:cubicBezTo>
                  <a:lnTo>
                    <a:pt x="17211" y="4688"/>
                  </a:lnTo>
                  <a:lnTo>
                    <a:pt x="17770" y="4688"/>
                  </a:lnTo>
                  <a:cubicBezTo>
                    <a:pt x="18070" y="4688"/>
                    <a:pt x="18301" y="4457"/>
                    <a:pt x="18301" y="4157"/>
                  </a:cubicBezTo>
                  <a:lnTo>
                    <a:pt x="18301" y="1826"/>
                  </a:lnTo>
                  <a:cubicBezTo>
                    <a:pt x="18301" y="1526"/>
                    <a:pt x="18070" y="1281"/>
                    <a:pt x="17770" y="1281"/>
                  </a:cubicBezTo>
                  <a:lnTo>
                    <a:pt x="15657" y="1281"/>
                  </a:lnTo>
                  <a:lnTo>
                    <a:pt x="15657" y="532"/>
                  </a:lnTo>
                  <a:cubicBezTo>
                    <a:pt x="15657" y="232"/>
                    <a:pt x="15412" y="0"/>
                    <a:pt x="15126" y="0"/>
                  </a:cubicBezTo>
                  <a:cubicBezTo>
                    <a:pt x="14827" y="0"/>
                    <a:pt x="14581" y="232"/>
                    <a:pt x="14581" y="532"/>
                  </a:cubicBezTo>
                  <a:lnTo>
                    <a:pt x="14581" y="1281"/>
                  </a:lnTo>
                  <a:lnTo>
                    <a:pt x="3734" y="1281"/>
                  </a:lnTo>
                  <a:lnTo>
                    <a:pt x="3734" y="532"/>
                  </a:lnTo>
                  <a:cubicBezTo>
                    <a:pt x="3734" y="232"/>
                    <a:pt x="3489" y="0"/>
                    <a:pt x="3189" y="0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g1567472d6a1_0_0"/>
            <p:cNvSpPr/>
            <p:nvPr/>
          </p:nvSpPr>
          <p:spPr>
            <a:xfrm>
              <a:off x="4225788" y="2787578"/>
              <a:ext cx="150358" cy="102130"/>
            </a:xfrm>
            <a:custGeom>
              <a:rect b="b" l="l" r="r" t="t"/>
              <a:pathLst>
                <a:path extrusionOk="0" h="4879" w="7183">
                  <a:moveTo>
                    <a:pt x="539" y="1"/>
                  </a:moveTo>
                  <a:cubicBezTo>
                    <a:pt x="277" y="1"/>
                    <a:pt x="14" y="178"/>
                    <a:pt x="1" y="532"/>
                  </a:cubicBezTo>
                  <a:lnTo>
                    <a:pt x="1" y="4348"/>
                  </a:lnTo>
                  <a:cubicBezTo>
                    <a:pt x="1" y="4648"/>
                    <a:pt x="246" y="4879"/>
                    <a:pt x="546" y="4879"/>
                  </a:cubicBezTo>
                  <a:lnTo>
                    <a:pt x="6638" y="4879"/>
                  </a:lnTo>
                  <a:cubicBezTo>
                    <a:pt x="6938" y="4879"/>
                    <a:pt x="7183" y="4648"/>
                    <a:pt x="7183" y="4348"/>
                  </a:cubicBezTo>
                  <a:lnTo>
                    <a:pt x="7183" y="532"/>
                  </a:lnTo>
                  <a:cubicBezTo>
                    <a:pt x="7169" y="178"/>
                    <a:pt x="6907" y="1"/>
                    <a:pt x="6644" y="1"/>
                  </a:cubicBezTo>
                  <a:cubicBezTo>
                    <a:pt x="6382" y="1"/>
                    <a:pt x="6119" y="178"/>
                    <a:pt x="6106" y="532"/>
                  </a:cubicBezTo>
                  <a:lnTo>
                    <a:pt x="6106" y="3816"/>
                  </a:lnTo>
                  <a:lnTo>
                    <a:pt x="5139" y="3816"/>
                  </a:lnTo>
                  <a:lnTo>
                    <a:pt x="5139" y="1650"/>
                  </a:lnTo>
                  <a:cubicBezTo>
                    <a:pt x="5125" y="1295"/>
                    <a:pt x="4866" y="1118"/>
                    <a:pt x="4607" y="1118"/>
                  </a:cubicBezTo>
                  <a:cubicBezTo>
                    <a:pt x="4348" y="1118"/>
                    <a:pt x="4089" y="1295"/>
                    <a:pt x="4076" y="1650"/>
                  </a:cubicBezTo>
                  <a:lnTo>
                    <a:pt x="4076" y="3816"/>
                  </a:lnTo>
                  <a:lnTo>
                    <a:pt x="3108" y="3816"/>
                  </a:lnTo>
                  <a:lnTo>
                    <a:pt x="3108" y="2726"/>
                  </a:lnTo>
                  <a:cubicBezTo>
                    <a:pt x="3094" y="2371"/>
                    <a:pt x="2835" y="2194"/>
                    <a:pt x="2575" y="2194"/>
                  </a:cubicBezTo>
                  <a:cubicBezTo>
                    <a:pt x="2314" y="2194"/>
                    <a:pt x="2052" y="2371"/>
                    <a:pt x="2032" y="2726"/>
                  </a:cubicBezTo>
                  <a:lnTo>
                    <a:pt x="2032" y="3816"/>
                  </a:lnTo>
                  <a:lnTo>
                    <a:pt x="1078" y="3816"/>
                  </a:lnTo>
                  <a:lnTo>
                    <a:pt x="1078" y="532"/>
                  </a:lnTo>
                  <a:cubicBezTo>
                    <a:pt x="1064" y="178"/>
                    <a:pt x="802" y="1"/>
                    <a:pt x="539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g1567472d6a1_0_0"/>
            <p:cNvSpPr/>
            <p:nvPr/>
          </p:nvSpPr>
          <p:spPr>
            <a:xfrm>
              <a:off x="4125689" y="2867435"/>
              <a:ext cx="75587" cy="22272"/>
            </a:xfrm>
            <a:custGeom>
              <a:rect b="b" l="l" r="r" t="t"/>
              <a:pathLst>
                <a:path extrusionOk="0" h="1064" w="3611">
                  <a:moveTo>
                    <a:pt x="709" y="1"/>
                  </a:moveTo>
                  <a:cubicBezTo>
                    <a:pt x="0" y="28"/>
                    <a:pt x="0" y="1037"/>
                    <a:pt x="709" y="1064"/>
                  </a:cubicBezTo>
                  <a:lnTo>
                    <a:pt x="2889" y="1064"/>
                  </a:lnTo>
                  <a:cubicBezTo>
                    <a:pt x="3611" y="1037"/>
                    <a:pt x="3611" y="28"/>
                    <a:pt x="2889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g1567472d6a1_0_0"/>
            <p:cNvSpPr/>
            <p:nvPr/>
          </p:nvSpPr>
          <p:spPr>
            <a:xfrm>
              <a:off x="4125689" y="2824649"/>
              <a:ext cx="75587" cy="22272"/>
            </a:xfrm>
            <a:custGeom>
              <a:rect b="b" l="l" r="r" t="t"/>
              <a:pathLst>
                <a:path extrusionOk="0" h="1064" w="3611">
                  <a:moveTo>
                    <a:pt x="709" y="1"/>
                  </a:moveTo>
                  <a:cubicBezTo>
                    <a:pt x="0" y="28"/>
                    <a:pt x="0" y="1036"/>
                    <a:pt x="709" y="1064"/>
                  </a:cubicBezTo>
                  <a:lnTo>
                    <a:pt x="2889" y="1064"/>
                  </a:lnTo>
                  <a:cubicBezTo>
                    <a:pt x="3611" y="1036"/>
                    <a:pt x="3611" y="28"/>
                    <a:pt x="2889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5" name="Google Shape;755;g1567472d6a1_0_0"/>
          <p:cNvSpPr txBox="1"/>
          <p:nvPr/>
        </p:nvSpPr>
        <p:spPr>
          <a:xfrm>
            <a:off x="1374650" y="1579150"/>
            <a:ext cx="3190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548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This library helps us to detect languages in the audio. As, our audio contains mixture of languages, We use </a:t>
            </a:r>
            <a:r>
              <a:rPr lang="en" sz="1200">
                <a:solidFill>
                  <a:srgbClr val="A59AE8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Continuous LID</a:t>
            </a:r>
            <a:r>
              <a:rPr lang="en" sz="1200">
                <a:solidFill>
                  <a:srgbClr val="4A4548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provided by Azure to  identify multiple languages for the duration of the audio.</a:t>
            </a:r>
            <a:endParaRPr sz="1200">
              <a:solidFill>
                <a:srgbClr val="4A4548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6" name="Google Shape;756;g1567472d6a1_0_0"/>
          <p:cNvSpPr/>
          <p:nvPr/>
        </p:nvSpPr>
        <p:spPr>
          <a:xfrm>
            <a:off x="4973950" y="918825"/>
            <a:ext cx="1117800" cy="1117800"/>
          </a:xfrm>
          <a:prstGeom prst="ellipse">
            <a:avLst/>
          </a:prstGeom>
          <a:solidFill>
            <a:srgbClr val="F9D87A">
              <a:alpha val="35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g1567472d6a1_0_0"/>
          <p:cNvSpPr/>
          <p:nvPr/>
        </p:nvSpPr>
        <p:spPr>
          <a:xfrm>
            <a:off x="6250050" y="1069450"/>
            <a:ext cx="2633100" cy="509700"/>
          </a:xfrm>
          <a:prstGeom prst="roundRect">
            <a:avLst>
              <a:gd fmla="val 50000" name="adj"/>
            </a:avLst>
          </a:prstGeom>
          <a:solidFill>
            <a:srgbClr val="A59A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g1567472d6a1_0_0"/>
          <p:cNvSpPr txBox="1"/>
          <p:nvPr/>
        </p:nvSpPr>
        <p:spPr>
          <a:xfrm>
            <a:off x="6433400" y="1132750"/>
            <a:ext cx="2492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Speech Recognizer</a:t>
            </a:r>
            <a:endParaRPr sz="12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59" name="Google Shape;759;g1567472d6a1_0_0"/>
          <p:cNvSpPr txBox="1"/>
          <p:nvPr/>
        </p:nvSpPr>
        <p:spPr>
          <a:xfrm>
            <a:off x="5821475" y="1579150"/>
            <a:ext cx="319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548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We use speechsdk’s </a:t>
            </a:r>
            <a:r>
              <a:rPr lang="en" sz="1200">
                <a:solidFill>
                  <a:srgbClr val="A59AE8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SpeechRecognizer</a:t>
            </a:r>
            <a:r>
              <a:rPr lang="en" sz="1200">
                <a:solidFill>
                  <a:srgbClr val="4A4548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after identifying the language in an audio source, to transcribe the audio/ speech to text.</a:t>
            </a:r>
            <a:endParaRPr sz="1200">
              <a:solidFill>
                <a:srgbClr val="4A4548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4548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0" name="Google Shape;760;g1567472d6a1_0_0"/>
          <p:cNvSpPr/>
          <p:nvPr/>
        </p:nvSpPr>
        <p:spPr>
          <a:xfrm>
            <a:off x="527125" y="3094550"/>
            <a:ext cx="1117800" cy="1117800"/>
          </a:xfrm>
          <a:prstGeom prst="ellipse">
            <a:avLst/>
          </a:prstGeom>
          <a:solidFill>
            <a:srgbClr val="F9D87A">
              <a:alpha val="35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1567472d6a1_0_0"/>
          <p:cNvSpPr/>
          <p:nvPr/>
        </p:nvSpPr>
        <p:spPr>
          <a:xfrm>
            <a:off x="1803225" y="3245175"/>
            <a:ext cx="2633100" cy="509700"/>
          </a:xfrm>
          <a:prstGeom prst="roundRect">
            <a:avLst>
              <a:gd fmla="val 50000" name="adj"/>
            </a:avLst>
          </a:prstGeom>
          <a:solidFill>
            <a:srgbClr val="A59A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1567472d6a1_0_0"/>
          <p:cNvSpPr txBox="1"/>
          <p:nvPr/>
        </p:nvSpPr>
        <p:spPr>
          <a:xfrm>
            <a:off x="1879425" y="3308475"/>
            <a:ext cx="2492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Translation Recognizer</a:t>
            </a:r>
            <a:endParaRPr sz="12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63" name="Google Shape;763;g1567472d6a1_0_0"/>
          <p:cNvSpPr txBox="1"/>
          <p:nvPr/>
        </p:nvSpPr>
        <p:spPr>
          <a:xfrm>
            <a:off x="1374650" y="3754875"/>
            <a:ext cx="3190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548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After recognizing the language in the audio and transcribing the audio to text, we then translate the entire call recording to a common language english using Azure’s </a:t>
            </a:r>
            <a:r>
              <a:rPr lang="en" sz="1200">
                <a:solidFill>
                  <a:srgbClr val="A59AE8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TranslationRecognizer</a:t>
            </a:r>
            <a:r>
              <a:rPr lang="en" sz="1200">
                <a:solidFill>
                  <a:srgbClr val="4A4548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. </a:t>
            </a:r>
            <a:endParaRPr sz="1200">
              <a:solidFill>
                <a:srgbClr val="4A4548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4" name="Google Shape;764;g1567472d6a1_0_0"/>
          <p:cNvSpPr/>
          <p:nvPr/>
        </p:nvSpPr>
        <p:spPr>
          <a:xfrm>
            <a:off x="4888375" y="3094550"/>
            <a:ext cx="1117800" cy="1117800"/>
          </a:xfrm>
          <a:prstGeom prst="ellipse">
            <a:avLst/>
          </a:prstGeom>
          <a:solidFill>
            <a:srgbClr val="F9D87A">
              <a:alpha val="35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g1567472d6a1_0_0"/>
          <p:cNvSpPr/>
          <p:nvPr/>
        </p:nvSpPr>
        <p:spPr>
          <a:xfrm>
            <a:off x="6164475" y="3245175"/>
            <a:ext cx="2633100" cy="509700"/>
          </a:xfrm>
          <a:prstGeom prst="roundRect">
            <a:avLst>
              <a:gd fmla="val 50000" name="adj"/>
            </a:avLst>
          </a:prstGeom>
          <a:solidFill>
            <a:srgbClr val="A59A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1567472d6a1_0_0"/>
          <p:cNvSpPr txBox="1"/>
          <p:nvPr/>
        </p:nvSpPr>
        <p:spPr>
          <a:xfrm>
            <a:off x="6651300" y="3308475"/>
            <a:ext cx="2492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Text Analytics</a:t>
            </a:r>
            <a:endParaRPr sz="12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67" name="Google Shape;767;g1567472d6a1_0_0"/>
          <p:cNvSpPr txBox="1"/>
          <p:nvPr/>
        </p:nvSpPr>
        <p:spPr>
          <a:xfrm>
            <a:off x="5735900" y="3754875"/>
            <a:ext cx="319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548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Lastly, we use  </a:t>
            </a:r>
            <a:r>
              <a:rPr lang="en" sz="1200">
                <a:solidFill>
                  <a:srgbClr val="7C75D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azure.ai.textanalytics</a:t>
            </a:r>
            <a:r>
              <a:rPr lang="en" sz="1200">
                <a:solidFill>
                  <a:srgbClr val="4A4548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to perform sentiment analysis and opinion mining to understand positive and negative sentiments of the speaker and calculate KPIs like customer satisfaction etc.</a:t>
            </a:r>
            <a:endParaRPr sz="1200">
              <a:solidFill>
                <a:srgbClr val="4A4548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4548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8" name="Google Shape;768;g1567472d6a1_0_0"/>
          <p:cNvSpPr/>
          <p:nvPr/>
        </p:nvSpPr>
        <p:spPr>
          <a:xfrm>
            <a:off x="5315619" y="1303839"/>
            <a:ext cx="367007" cy="347769"/>
          </a:xfrm>
          <a:custGeom>
            <a:rect b="b" l="l" r="r" t="t"/>
            <a:pathLst>
              <a:path extrusionOk="0" h="18294" w="19306">
                <a:moveTo>
                  <a:pt x="10165" y="1067"/>
                </a:moveTo>
                <a:cubicBezTo>
                  <a:pt x="11113" y="1067"/>
                  <a:pt x="12061" y="1568"/>
                  <a:pt x="12520" y="2568"/>
                </a:cubicBezTo>
                <a:cubicBezTo>
                  <a:pt x="12602" y="2762"/>
                  <a:pt x="12800" y="2880"/>
                  <a:pt x="13003" y="2880"/>
                </a:cubicBezTo>
                <a:cubicBezTo>
                  <a:pt x="13070" y="2880"/>
                  <a:pt x="13137" y="2868"/>
                  <a:pt x="13201" y="2841"/>
                </a:cubicBezTo>
                <a:cubicBezTo>
                  <a:pt x="13501" y="2728"/>
                  <a:pt x="13801" y="2661"/>
                  <a:pt x="14123" y="2661"/>
                </a:cubicBezTo>
                <a:cubicBezTo>
                  <a:pt x="14151" y="2661"/>
                  <a:pt x="14180" y="2662"/>
                  <a:pt x="14209" y="2663"/>
                </a:cubicBezTo>
                <a:cubicBezTo>
                  <a:pt x="15968" y="2663"/>
                  <a:pt x="17249" y="4530"/>
                  <a:pt x="16595" y="6166"/>
                </a:cubicBezTo>
                <a:cubicBezTo>
                  <a:pt x="16499" y="6424"/>
                  <a:pt x="16608" y="6711"/>
                  <a:pt x="16840" y="6833"/>
                </a:cubicBezTo>
                <a:cubicBezTo>
                  <a:pt x="17698" y="7283"/>
                  <a:pt x="18230" y="8168"/>
                  <a:pt x="18230" y="9136"/>
                </a:cubicBezTo>
                <a:cubicBezTo>
                  <a:pt x="18243" y="9845"/>
                  <a:pt x="17970" y="10512"/>
                  <a:pt x="17467" y="11017"/>
                </a:cubicBezTo>
                <a:cubicBezTo>
                  <a:pt x="16962" y="11507"/>
                  <a:pt x="16308" y="11793"/>
                  <a:pt x="15599" y="11793"/>
                </a:cubicBezTo>
                <a:lnTo>
                  <a:pt x="9754" y="11793"/>
                </a:lnTo>
                <a:cubicBezTo>
                  <a:pt x="9747" y="11786"/>
                  <a:pt x="9740" y="11783"/>
                  <a:pt x="9733" y="11783"/>
                </a:cubicBezTo>
                <a:cubicBezTo>
                  <a:pt x="9726" y="11783"/>
                  <a:pt x="9719" y="11786"/>
                  <a:pt x="9712" y="11793"/>
                </a:cubicBezTo>
                <a:lnTo>
                  <a:pt x="9494" y="11793"/>
                </a:lnTo>
                <a:cubicBezTo>
                  <a:pt x="9972" y="11289"/>
                  <a:pt x="10312" y="10648"/>
                  <a:pt x="10421" y="9927"/>
                </a:cubicBezTo>
                <a:lnTo>
                  <a:pt x="12928" y="9927"/>
                </a:lnTo>
                <a:cubicBezTo>
                  <a:pt x="15504" y="9831"/>
                  <a:pt x="15504" y="6151"/>
                  <a:pt x="12928" y="6042"/>
                </a:cubicBezTo>
                <a:cubicBezTo>
                  <a:pt x="12629" y="6042"/>
                  <a:pt x="12383" y="6288"/>
                  <a:pt x="12383" y="6574"/>
                </a:cubicBezTo>
                <a:cubicBezTo>
                  <a:pt x="12383" y="6874"/>
                  <a:pt x="12629" y="7119"/>
                  <a:pt x="12928" y="7119"/>
                </a:cubicBezTo>
                <a:cubicBezTo>
                  <a:pt x="13406" y="7119"/>
                  <a:pt x="13801" y="7501"/>
                  <a:pt x="13801" y="7992"/>
                </a:cubicBezTo>
                <a:cubicBezTo>
                  <a:pt x="13801" y="8468"/>
                  <a:pt x="13406" y="8864"/>
                  <a:pt x="12928" y="8864"/>
                </a:cubicBezTo>
                <a:lnTo>
                  <a:pt x="10421" y="8864"/>
                </a:lnTo>
                <a:cubicBezTo>
                  <a:pt x="10163" y="7201"/>
                  <a:pt x="8718" y="5933"/>
                  <a:pt x="7001" y="5933"/>
                </a:cubicBezTo>
                <a:cubicBezTo>
                  <a:pt x="6701" y="5933"/>
                  <a:pt x="6456" y="6166"/>
                  <a:pt x="6456" y="6465"/>
                </a:cubicBezTo>
                <a:cubicBezTo>
                  <a:pt x="6456" y="6765"/>
                  <a:pt x="6701" y="7010"/>
                  <a:pt x="7001" y="7010"/>
                </a:cubicBezTo>
                <a:cubicBezTo>
                  <a:pt x="10163" y="7133"/>
                  <a:pt x="10163" y="11657"/>
                  <a:pt x="7001" y="11793"/>
                </a:cubicBezTo>
                <a:lnTo>
                  <a:pt x="4712" y="11793"/>
                </a:lnTo>
                <a:cubicBezTo>
                  <a:pt x="4003" y="11793"/>
                  <a:pt x="3335" y="11507"/>
                  <a:pt x="2831" y="11003"/>
                </a:cubicBezTo>
                <a:cubicBezTo>
                  <a:pt x="1563" y="9763"/>
                  <a:pt x="1972" y="7583"/>
                  <a:pt x="3567" y="6847"/>
                </a:cubicBezTo>
                <a:cubicBezTo>
                  <a:pt x="3825" y="6724"/>
                  <a:pt x="3949" y="6438"/>
                  <a:pt x="3840" y="6179"/>
                </a:cubicBezTo>
                <a:cubicBezTo>
                  <a:pt x="3731" y="5879"/>
                  <a:pt x="3676" y="5566"/>
                  <a:pt x="3676" y="5239"/>
                </a:cubicBezTo>
                <a:cubicBezTo>
                  <a:pt x="3676" y="3835"/>
                  <a:pt x="4821" y="2677"/>
                  <a:pt x="6238" y="2663"/>
                </a:cubicBezTo>
                <a:cubicBezTo>
                  <a:pt x="6269" y="2662"/>
                  <a:pt x="6299" y="2661"/>
                  <a:pt x="6330" y="2661"/>
                </a:cubicBezTo>
                <a:cubicBezTo>
                  <a:pt x="6612" y="2661"/>
                  <a:pt x="6893" y="2715"/>
                  <a:pt x="7150" y="2813"/>
                </a:cubicBezTo>
                <a:cubicBezTo>
                  <a:pt x="7210" y="2835"/>
                  <a:pt x="7271" y="2845"/>
                  <a:pt x="7331" y="2845"/>
                </a:cubicBezTo>
                <a:cubicBezTo>
                  <a:pt x="7533" y="2845"/>
                  <a:pt x="7724" y="2730"/>
                  <a:pt x="7819" y="2541"/>
                </a:cubicBezTo>
                <a:cubicBezTo>
                  <a:pt x="8286" y="1558"/>
                  <a:pt x="9226" y="1067"/>
                  <a:pt x="10165" y="1067"/>
                </a:cubicBezTo>
                <a:close/>
                <a:moveTo>
                  <a:pt x="16894" y="12625"/>
                </a:moveTo>
                <a:lnTo>
                  <a:pt x="16894" y="13279"/>
                </a:lnTo>
                <a:cubicBezTo>
                  <a:pt x="16894" y="14219"/>
                  <a:pt x="16131" y="14982"/>
                  <a:pt x="15190" y="14982"/>
                </a:cubicBezTo>
                <a:lnTo>
                  <a:pt x="12928" y="14982"/>
                </a:lnTo>
                <a:cubicBezTo>
                  <a:pt x="11647" y="14982"/>
                  <a:pt x="10571" y="14069"/>
                  <a:pt x="10326" y="12856"/>
                </a:cubicBezTo>
                <a:lnTo>
                  <a:pt x="15599" y="12856"/>
                </a:lnTo>
                <a:cubicBezTo>
                  <a:pt x="16050" y="12856"/>
                  <a:pt x="16486" y="12774"/>
                  <a:pt x="16894" y="12625"/>
                </a:cubicBezTo>
                <a:close/>
                <a:moveTo>
                  <a:pt x="14673" y="16059"/>
                </a:moveTo>
                <a:lnTo>
                  <a:pt x="14673" y="17231"/>
                </a:lnTo>
                <a:lnTo>
                  <a:pt x="14142" y="17231"/>
                </a:lnTo>
                <a:cubicBezTo>
                  <a:pt x="13842" y="17231"/>
                  <a:pt x="13597" y="16985"/>
                  <a:pt x="13597" y="16686"/>
                </a:cubicBezTo>
                <a:lnTo>
                  <a:pt x="13597" y="16059"/>
                </a:lnTo>
                <a:close/>
                <a:moveTo>
                  <a:pt x="10158" y="0"/>
                </a:moveTo>
                <a:cubicBezTo>
                  <a:pt x="8969" y="0"/>
                  <a:pt x="7781" y="556"/>
                  <a:pt x="7083" y="1669"/>
                </a:cubicBezTo>
                <a:cubicBezTo>
                  <a:pt x="6796" y="1614"/>
                  <a:pt x="6511" y="1587"/>
                  <a:pt x="6224" y="1587"/>
                </a:cubicBezTo>
                <a:cubicBezTo>
                  <a:pt x="3921" y="1587"/>
                  <a:pt x="2136" y="3862"/>
                  <a:pt x="2708" y="6111"/>
                </a:cubicBezTo>
                <a:cubicBezTo>
                  <a:pt x="2272" y="6384"/>
                  <a:pt x="1890" y="6751"/>
                  <a:pt x="1605" y="7187"/>
                </a:cubicBezTo>
                <a:cubicBezTo>
                  <a:pt x="0" y="9622"/>
                  <a:pt x="1801" y="12856"/>
                  <a:pt x="4693" y="12856"/>
                </a:cubicBezTo>
                <a:cubicBezTo>
                  <a:pt x="4699" y="12856"/>
                  <a:pt x="4705" y="12856"/>
                  <a:pt x="4712" y="12856"/>
                </a:cubicBezTo>
                <a:lnTo>
                  <a:pt x="9236" y="12856"/>
                </a:lnTo>
                <a:cubicBezTo>
                  <a:pt x="9481" y="14533"/>
                  <a:pt x="10830" y="15854"/>
                  <a:pt x="12520" y="16032"/>
                </a:cubicBezTo>
                <a:lnTo>
                  <a:pt x="12520" y="16686"/>
                </a:lnTo>
                <a:cubicBezTo>
                  <a:pt x="12520" y="17571"/>
                  <a:pt x="13255" y="18294"/>
                  <a:pt x="14142" y="18294"/>
                </a:cubicBezTo>
                <a:lnTo>
                  <a:pt x="15218" y="18294"/>
                </a:lnTo>
                <a:cubicBezTo>
                  <a:pt x="15518" y="18294"/>
                  <a:pt x="15750" y="18061"/>
                  <a:pt x="15750" y="17762"/>
                </a:cubicBezTo>
                <a:lnTo>
                  <a:pt x="15750" y="15990"/>
                </a:lnTo>
                <a:cubicBezTo>
                  <a:pt x="17017" y="15732"/>
                  <a:pt x="17970" y="14614"/>
                  <a:pt x="17970" y="13279"/>
                </a:cubicBezTo>
                <a:lnTo>
                  <a:pt x="17970" y="12011"/>
                </a:lnTo>
                <a:cubicBezTo>
                  <a:pt x="18052" y="11929"/>
                  <a:pt x="18148" y="11847"/>
                  <a:pt x="18230" y="11766"/>
                </a:cubicBezTo>
                <a:cubicBezTo>
                  <a:pt x="18924" y="11057"/>
                  <a:pt x="19306" y="10130"/>
                  <a:pt x="19306" y="9136"/>
                </a:cubicBezTo>
                <a:cubicBezTo>
                  <a:pt x="19306" y="7923"/>
                  <a:pt x="18706" y="6806"/>
                  <a:pt x="17725" y="6124"/>
                </a:cubicBezTo>
                <a:cubicBezTo>
                  <a:pt x="17794" y="5839"/>
                  <a:pt x="17834" y="5539"/>
                  <a:pt x="17834" y="5252"/>
                </a:cubicBezTo>
                <a:cubicBezTo>
                  <a:pt x="17834" y="3262"/>
                  <a:pt x="16213" y="1614"/>
                  <a:pt x="14223" y="1587"/>
                </a:cubicBezTo>
                <a:cubicBezTo>
                  <a:pt x="13896" y="1587"/>
                  <a:pt x="13569" y="1614"/>
                  <a:pt x="13255" y="1696"/>
                </a:cubicBezTo>
                <a:cubicBezTo>
                  <a:pt x="12557" y="566"/>
                  <a:pt x="11357" y="0"/>
                  <a:pt x="10158" y="0"/>
                </a:cubicBezTo>
                <a:close/>
              </a:path>
            </a:pathLst>
          </a:custGeom>
          <a:solidFill>
            <a:srgbClr val="7C75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9" name="Google Shape;769;g1567472d6a1_0_0"/>
          <p:cNvGrpSpPr/>
          <p:nvPr/>
        </p:nvGrpSpPr>
        <p:grpSpPr>
          <a:xfrm>
            <a:off x="898407" y="3479486"/>
            <a:ext cx="351302" cy="347937"/>
            <a:chOff x="7174989" y="2666064"/>
            <a:chExt cx="386812" cy="383107"/>
          </a:xfrm>
        </p:grpSpPr>
        <p:sp>
          <p:nvSpPr>
            <p:cNvPr id="770" name="Google Shape;770;g1567472d6a1_0_0"/>
            <p:cNvSpPr/>
            <p:nvPr/>
          </p:nvSpPr>
          <p:spPr>
            <a:xfrm>
              <a:off x="7174989" y="2666064"/>
              <a:ext cx="291548" cy="383107"/>
            </a:xfrm>
            <a:custGeom>
              <a:rect b="b" l="l" r="r" t="t"/>
              <a:pathLst>
                <a:path extrusionOk="0" h="18302" w="13928">
                  <a:moveTo>
                    <a:pt x="2045" y="6719"/>
                  </a:moveTo>
                  <a:lnTo>
                    <a:pt x="2045" y="9839"/>
                  </a:lnTo>
                  <a:lnTo>
                    <a:pt x="1145" y="9839"/>
                  </a:lnTo>
                  <a:cubicBezTo>
                    <a:pt x="1104" y="9839"/>
                    <a:pt x="1077" y="9799"/>
                    <a:pt x="1077" y="9771"/>
                  </a:cubicBezTo>
                  <a:lnTo>
                    <a:pt x="1077" y="6786"/>
                  </a:lnTo>
                  <a:cubicBezTo>
                    <a:pt x="1077" y="6746"/>
                    <a:pt x="1104" y="6719"/>
                    <a:pt x="1145" y="6719"/>
                  </a:cubicBezTo>
                  <a:close/>
                  <a:moveTo>
                    <a:pt x="4579" y="5969"/>
                  </a:moveTo>
                  <a:lnTo>
                    <a:pt x="4579" y="10589"/>
                  </a:lnTo>
                  <a:lnTo>
                    <a:pt x="3121" y="10589"/>
                  </a:lnTo>
                  <a:lnTo>
                    <a:pt x="3121" y="5969"/>
                  </a:lnTo>
                  <a:close/>
                  <a:moveTo>
                    <a:pt x="7236" y="5969"/>
                  </a:moveTo>
                  <a:lnTo>
                    <a:pt x="7236" y="10589"/>
                  </a:lnTo>
                  <a:lnTo>
                    <a:pt x="5655" y="10589"/>
                  </a:lnTo>
                  <a:lnTo>
                    <a:pt x="5655" y="5969"/>
                  </a:lnTo>
                  <a:close/>
                  <a:moveTo>
                    <a:pt x="12865" y="2807"/>
                  </a:moveTo>
                  <a:lnTo>
                    <a:pt x="12865" y="13491"/>
                  </a:lnTo>
                  <a:lnTo>
                    <a:pt x="8313" y="10807"/>
                  </a:lnTo>
                  <a:lnTo>
                    <a:pt x="8313" y="5724"/>
                  </a:lnTo>
                  <a:lnTo>
                    <a:pt x="12865" y="2807"/>
                  </a:lnTo>
                  <a:close/>
                  <a:moveTo>
                    <a:pt x="5683" y="11652"/>
                  </a:moveTo>
                  <a:lnTo>
                    <a:pt x="5683" y="16189"/>
                  </a:lnTo>
                  <a:cubicBezTo>
                    <a:pt x="5683" y="16761"/>
                    <a:pt x="5219" y="17225"/>
                    <a:pt x="4647" y="17225"/>
                  </a:cubicBezTo>
                  <a:lnTo>
                    <a:pt x="4347" y="17225"/>
                  </a:lnTo>
                  <a:lnTo>
                    <a:pt x="4347" y="11652"/>
                  </a:lnTo>
                  <a:close/>
                  <a:moveTo>
                    <a:pt x="13396" y="0"/>
                  </a:moveTo>
                  <a:cubicBezTo>
                    <a:pt x="13096" y="0"/>
                    <a:pt x="12865" y="232"/>
                    <a:pt x="12865" y="532"/>
                  </a:cubicBezTo>
                  <a:lnTo>
                    <a:pt x="12865" y="1526"/>
                  </a:lnTo>
                  <a:lnTo>
                    <a:pt x="7618" y="4893"/>
                  </a:lnTo>
                  <a:lnTo>
                    <a:pt x="2590" y="4893"/>
                  </a:lnTo>
                  <a:cubicBezTo>
                    <a:pt x="2290" y="4893"/>
                    <a:pt x="2045" y="5138"/>
                    <a:pt x="2045" y="5438"/>
                  </a:cubicBezTo>
                  <a:lnTo>
                    <a:pt x="2045" y="5642"/>
                  </a:lnTo>
                  <a:lnTo>
                    <a:pt x="1145" y="5642"/>
                  </a:lnTo>
                  <a:cubicBezTo>
                    <a:pt x="519" y="5642"/>
                    <a:pt x="1" y="6160"/>
                    <a:pt x="1" y="6786"/>
                  </a:cubicBezTo>
                  <a:lnTo>
                    <a:pt x="1" y="9771"/>
                  </a:lnTo>
                  <a:cubicBezTo>
                    <a:pt x="1" y="10398"/>
                    <a:pt x="519" y="10902"/>
                    <a:pt x="1145" y="10902"/>
                  </a:cubicBezTo>
                  <a:lnTo>
                    <a:pt x="2045" y="10902"/>
                  </a:lnTo>
                  <a:lnTo>
                    <a:pt x="2045" y="11120"/>
                  </a:lnTo>
                  <a:cubicBezTo>
                    <a:pt x="2045" y="11420"/>
                    <a:pt x="2290" y="11652"/>
                    <a:pt x="2590" y="11652"/>
                  </a:cubicBezTo>
                  <a:lnTo>
                    <a:pt x="3271" y="11652"/>
                  </a:lnTo>
                  <a:lnTo>
                    <a:pt x="3271" y="17770"/>
                  </a:lnTo>
                  <a:cubicBezTo>
                    <a:pt x="3271" y="18057"/>
                    <a:pt x="3516" y="18302"/>
                    <a:pt x="3802" y="18302"/>
                  </a:cubicBezTo>
                  <a:lnTo>
                    <a:pt x="4647" y="18302"/>
                  </a:lnTo>
                  <a:cubicBezTo>
                    <a:pt x="5819" y="18302"/>
                    <a:pt x="6760" y="17361"/>
                    <a:pt x="6760" y="16189"/>
                  </a:cubicBezTo>
                  <a:lnTo>
                    <a:pt x="6760" y="14350"/>
                  </a:lnTo>
                  <a:lnTo>
                    <a:pt x="7523" y="14350"/>
                  </a:lnTo>
                  <a:cubicBezTo>
                    <a:pt x="8231" y="14323"/>
                    <a:pt x="8231" y="13314"/>
                    <a:pt x="7523" y="13287"/>
                  </a:cubicBezTo>
                  <a:lnTo>
                    <a:pt x="6760" y="13287"/>
                  </a:lnTo>
                  <a:lnTo>
                    <a:pt x="6760" y="11652"/>
                  </a:lnTo>
                  <a:lnTo>
                    <a:pt x="7632" y="11652"/>
                  </a:lnTo>
                  <a:lnTo>
                    <a:pt x="12865" y="14732"/>
                  </a:lnTo>
                  <a:lnTo>
                    <a:pt x="12865" y="15671"/>
                  </a:lnTo>
                  <a:cubicBezTo>
                    <a:pt x="12878" y="16033"/>
                    <a:pt x="13137" y="16213"/>
                    <a:pt x="13396" y="16213"/>
                  </a:cubicBezTo>
                  <a:cubicBezTo>
                    <a:pt x="13655" y="16213"/>
                    <a:pt x="13914" y="16033"/>
                    <a:pt x="13928" y="15671"/>
                  </a:cubicBezTo>
                  <a:lnTo>
                    <a:pt x="13928" y="532"/>
                  </a:lnTo>
                  <a:cubicBezTo>
                    <a:pt x="13928" y="232"/>
                    <a:pt x="13695" y="0"/>
                    <a:pt x="13396" y="0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g1567472d6a1_0_0"/>
            <p:cNvSpPr/>
            <p:nvPr/>
          </p:nvSpPr>
          <p:spPr>
            <a:xfrm>
              <a:off x="7482195" y="2750318"/>
              <a:ext cx="65665" cy="38139"/>
            </a:xfrm>
            <a:custGeom>
              <a:rect b="b" l="l" r="r" t="t"/>
              <a:pathLst>
                <a:path extrusionOk="0" h="1822" w="3137">
                  <a:moveTo>
                    <a:pt x="2377" y="0"/>
                  </a:moveTo>
                  <a:cubicBezTo>
                    <a:pt x="2303" y="0"/>
                    <a:pt x="2224" y="16"/>
                    <a:pt x="2141" y="50"/>
                  </a:cubicBezTo>
                  <a:lnTo>
                    <a:pt x="518" y="799"/>
                  </a:lnTo>
                  <a:cubicBezTo>
                    <a:pt x="1" y="1044"/>
                    <a:pt x="178" y="1808"/>
                    <a:pt x="736" y="1822"/>
                  </a:cubicBezTo>
                  <a:cubicBezTo>
                    <a:pt x="818" y="1822"/>
                    <a:pt x="887" y="1808"/>
                    <a:pt x="969" y="1767"/>
                  </a:cubicBezTo>
                  <a:lnTo>
                    <a:pt x="2590" y="1017"/>
                  </a:lnTo>
                  <a:cubicBezTo>
                    <a:pt x="3137" y="732"/>
                    <a:pt x="2885" y="0"/>
                    <a:pt x="2377" y="0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g1567472d6a1_0_0"/>
            <p:cNvSpPr/>
            <p:nvPr/>
          </p:nvSpPr>
          <p:spPr>
            <a:xfrm>
              <a:off x="7494482" y="2824649"/>
              <a:ext cx="67319" cy="22272"/>
            </a:xfrm>
            <a:custGeom>
              <a:rect b="b" l="l" r="r" t="t"/>
              <a:pathLst>
                <a:path extrusionOk="0" h="1064" w="3216">
                  <a:moveTo>
                    <a:pt x="709" y="1"/>
                  </a:moveTo>
                  <a:cubicBezTo>
                    <a:pt x="0" y="28"/>
                    <a:pt x="0" y="1036"/>
                    <a:pt x="709" y="1064"/>
                  </a:cubicBezTo>
                  <a:lnTo>
                    <a:pt x="2493" y="1064"/>
                  </a:lnTo>
                  <a:cubicBezTo>
                    <a:pt x="3216" y="1036"/>
                    <a:pt x="3202" y="28"/>
                    <a:pt x="2493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g1567472d6a1_0_0"/>
            <p:cNvSpPr/>
            <p:nvPr/>
          </p:nvSpPr>
          <p:spPr>
            <a:xfrm>
              <a:off x="7484476" y="2882988"/>
              <a:ext cx="59344" cy="38265"/>
            </a:xfrm>
            <a:custGeom>
              <a:rect b="b" l="l" r="r" t="t"/>
              <a:pathLst>
                <a:path extrusionOk="0" h="1828" w="2835">
                  <a:moveTo>
                    <a:pt x="613" y="1"/>
                  </a:moveTo>
                  <a:cubicBezTo>
                    <a:pt x="408" y="1"/>
                    <a:pt x="214" y="120"/>
                    <a:pt x="124" y="321"/>
                  </a:cubicBezTo>
                  <a:cubicBezTo>
                    <a:pt x="1" y="580"/>
                    <a:pt x="110" y="907"/>
                    <a:pt x="382" y="1029"/>
                  </a:cubicBezTo>
                  <a:lnTo>
                    <a:pt x="2004" y="1779"/>
                  </a:lnTo>
                  <a:cubicBezTo>
                    <a:pt x="2073" y="1812"/>
                    <a:pt x="2146" y="1827"/>
                    <a:pt x="2219" y="1827"/>
                  </a:cubicBezTo>
                  <a:cubicBezTo>
                    <a:pt x="2422" y="1827"/>
                    <a:pt x="2622" y="1711"/>
                    <a:pt x="2713" y="1520"/>
                  </a:cubicBezTo>
                  <a:cubicBezTo>
                    <a:pt x="2835" y="1247"/>
                    <a:pt x="2726" y="935"/>
                    <a:pt x="2453" y="798"/>
                  </a:cubicBezTo>
                  <a:lnTo>
                    <a:pt x="832" y="48"/>
                  </a:lnTo>
                  <a:cubicBezTo>
                    <a:pt x="761" y="16"/>
                    <a:pt x="686" y="1"/>
                    <a:pt x="613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g1567472d6a1_0_0"/>
          <p:cNvGrpSpPr/>
          <p:nvPr/>
        </p:nvGrpSpPr>
        <p:grpSpPr>
          <a:xfrm>
            <a:off x="5273055" y="3497487"/>
            <a:ext cx="348451" cy="311931"/>
            <a:chOff x="4687057" y="3358658"/>
            <a:chExt cx="383672" cy="343460"/>
          </a:xfrm>
        </p:grpSpPr>
        <p:sp>
          <p:nvSpPr>
            <p:cNvPr id="775" name="Google Shape;775;g1567472d6a1_0_0"/>
            <p:cNvSpPr/>
            <p:nvPr/>
          </p:nvSpPr>
          <p:spPr>
            <a:xfrm>
              <a:off x="4835385" y="3487560"/>
              <a:ext cx="87016" cy="86388"/>
            </a:xfrm>
            <a:custGeom>
              <a:rect b="b" l="l" r="r" t="t"/>
              <a:pathLst>
                <a:path extrusionOk="0" h="4127" w="4157">
                  <a:moveTo>
                    <a:pt x="2078" y="1081"/>
                  </a:moveTo>
                  <a:cubicBezTo>
                    <a:pt x="2566" y="1081"/>
                    <a:pt x="3053" y="1412"/>
                    <a:pt x="3080" y="2072"/>
                  </a:cubicBezTo>
                  <a:cubicBezTo>
                    <a:pt x="3080" y="2617"/>
                    <a:pt x="2630" y="3068"/>
                    <a:pt x="2072" y="3068"/>
                  </a:cubicBezTo>
                  <a:cubicBezTo>
                    <a:pt x="1527" y="3068"/>
                    <a:pt x="1076" y="2617"/>
                    <a:pt x="1076" y="2072"/>
                  </a:cubicBezTo>
                  <a:cubicBezTo>
                    <a:pt x="1104" y="1412"/>
                    <a:pt x="1591" y="1081"/>
                    <a:pt x="2078" y="1081"/>
                  </a:cubicBezTo>
                  <a:close/>
                  <a:moveTo>
                    <a:pt x="2072" y="1"/>
                  </a:moveTo>
                  <a:cubicBezTo>
                    <a:pt x="927" y="1"/>
                    <a:pt x="0" y="928"/>
                    <a:pt x="0" y="2072"/>
                  </a:cubicBezTo>
                  <a:cubicBezTo>
                    <a:pt x="55" y="3442"/>
                    <a:pt x="1063" y="4127"/>
                    <a:pt x="2073" y="4127"/>
                  </a:cubicBezTo>
                  <a:cubicBezTo>
                    <a:pt x="3083" y="4127"/>
                    <a:pt x="4095" y="3442"/>
                    <a:pt x="4156" y="2072"/>
                  </a:cubicBezTo>
                  <a:cubicBezTo>
                    <a:pt x="4156" y="928"/>
                    <a:pt x="3216" y="1"/>
                    <a:pt x="2072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g1567472d6a1_0_0"/>
            <p:cNvSpPr/>
            <p:nvPr/>
          </p:nvSpPr>
          <p:spPr>
            <a:xfrm>
              <a:off x="4687057" y="3358658"/>
              <a:ext cx="383672" cy="343460"/>
            </a:xfrm>
            <a:custGeom>
              <a:rect b="b" l="l" r="r" t="t"/>
              <a:pathLst>
                <a:path extrusionOk="0" h="16408" w="18329">
                  <a:moveTo>
                    <a:pt x="9164" y="4960"/>
                  </a:moveTo>
                  <a:cubicBezTo>
                    <a:pt x="10765" y="4960"/>
                    <a:pt x="12367" y="6050"/>
                    <a:pt x="12455" y="8230"/>
                  </a:cubicBezTo>
                  <a:cubicBezTo>
                    <a:pt x="12455" y="10029"/>
                    <a:pt x="10970" y="11501"/>
                    <a:pt x="9158" y="11501"/>
                  </a:cubicBezTo>
                  <a:cubicBezTo>
                    <a:pt x="7345" y="11501"/>
                    <a:pt x="5873" y="10029"/>
                    <a:pt x="5873" y="8230"/>
                  </a:cubicBezTo>
                  <a:cubicBezTo>
                    <a:pt x="5962" y="6050"/>
                    <a:pt x="7563" y="4960"/>
                    <a:pt x="9164" y="4960"/>
                  </a:cubicBezTo>
                  <a:close/>
                  <a:moveTo>
                    <a:pt x="8626" y="2412"/>
                  </a:moveTo>
                  <a:lnTo>
                    <a:pt x="8626" y="3911"/>
                  </a:lnTo>
                  <a:cubicBezTo>
                    <a:pt x="6650" y="4142"/>
                    <a:pt x="5070" y="5710"/>
                    <a:pt x="4824" y="7685"/>
                  </a:cubicBezTo>
                  <a:lnTo>
                    <a:pt x="2726" y="7685"/>
                  </a:lnTo>
                  <a:cubicBezTo>
                    <a:pt x="2017" y="7712"/>
                    <a:pt x="2017" y="8735"/>
                    <a:pt x="2726" y="8762"/>
                  </a:cubicBezTo>
                  <a:lnTo>
                    <a:pt x="4824" y="8762"/>
                  </a:lnTo>
                  <a:cubicBezTo>
                    <a:pt x="5070" y="10738"/>
                    <a:pt x="6650" y="12305"/>
                    <a:pt x="8626" y="12551"/>
                  </a:cubicBezTo>
                  <a:lnTo>
                    <a:pt x="8626" y="14035"/>
                  </a:lnTo>
                  <a:cubicBezTo>
                    <a:pt x="7563" y="13954"/>
                    <a:pt x="6554" y="13668"/>
                    <a:pt x="5615" y="13163"/>
                  </a:cubicBezTo>
                  <a:cubicBezTo>
                    <a:pt x="3598" y="12196"/>
                    <a:pt x="1772" y="9743"/>
                    <a:pt x="1131" y="8217"/>
                  </a:cubicBezTo>
                  <a:cubicBezTo>
                    <a:pt x="1349" y="7727"/>
                    <a:pt x="1990" y="6459"/>
                    <a:pt x="3080" y="5232"/>
                  </a:cubicBezTo>
                  <a:cubicBezTo>
                    <a:pt x="4661" y="3475"/>
                    <a:pt x="6527" y="2521"/>
                    <a:pt x="8626" y="2412"/>
                  </a:cubicBezTo>
                  <a:close/>
                  <a:moveTo>
                    <a:pt x="9703" y="2412"/>
                  </a:moveTo>
                  <a:cubicBezTo>
                    <a:pt x="11883" y="2576"/>
                    <a:pt x="13736" y="3624"/>
                    <a:pt x="15235" y="5274"/>
                  </a:cubicBezTo>
                  <a:cubicBezTo>
                    <a:pt x="16339" y="6500"/>
                    <a:pt x="16965" y="7740"/>
                    <a:pt x="17184" y="8230"/>
                  </a:cubicBezTo>
                  <a:cubicBezTo>
                    <a:pt x="16965" y="8721"/>
                    <a:pt x="16339" y="10002"/>
                    <a:pt x="15235" y="11215"/>
                  </a:cubicBezTo>
                  <a:cubicBezTo>
                    <a:pt x="13655" y="12972"/>
                    <a:pt x="11801" y="13926"/>
                    <a:pt x="9703" y="14050"/>
                  </a:cubicBezTo>
                  <a:lnTo>
                    <a:pt x="9703" y="12551"/>
                  </a:lnTo>
                  <a:cubicBezTo>
                    <a:pt x="11678" y="12305"/>
                    <a:pt x="13246" y="10738"/>
                    <a:pt x="13491" y="8762"/>
                  </a:cubicBezTo>
                  <a:lnTo>
                    <a:pt x="15603" y="8762"/>
                  </a:lnTo>
                  <a:cubicBezTo>
                    <a:pt x="16311" y="8735"/>
                    <a:pt x="16311" y="7712"/>
                    <a:pt x="15603" y="7685"/>
                  </a:cubicBezTo>
                  <a:lnTo>
                    <a:pt x="13491" y="7685"/>
                  </a:lnTo>
                  <a:cubicBezTo>
                    <a:pt x="13246" y="5710"/>
                    <a:pt x="11678" y="4142"/>
                    <a:pt x="9703" y="3897"/>
                  </a:cubicBezTo>
                  <a:lnTo>
                    <a:pt x="9703" y="2412"/>
                  </a:lnTo>
                  <a:close/>
                  <a:moveTo>
                    <a:pt x="9164" y="0"/>
                  </a:moveTo>
                  <a:cubicBezTo>
                    <a:pt x="8902" y="0"/>
                    <a:pt x="8639" y="177"/>
                    <a:pt x="8626" y="532"/>
                  </a:cubicBezTo>
                  <a:lnTo>
                    <a:pt x="8626" y="1335"/>
                  </a:lnTo>
                  <a:cubicBezTo>
                    <a:pt x="4429" y="1471"/>
                    <a:pt x="1281" y="5001"/>
                    <a:pt x="41" y="8026"/>
                  </a:cubicBezTo>
                  <a:cubicBezTo>
                    <a:pt x="0" y="8149"/>
                    <a:pt x="0" y="8299"/>
                    <a:pt x="41" y="8421"/>
                  </a:cubicBezTo>
                  <a:cubicBezTo>
                    <a:pt x="1294" y="11392"/>
                    <a:pt x="4429" y="14908"/>
                    <a:pt x="8626" y="15112"/>
                  </a:cubicBezTo>
                  <a:lnTo>
                    <a:pt x="8626" y="15876"/>
                  </a:lnTo>
                  <a:cubicBezTo>
                    <a:pt x="8639" y="16230"/>
                    <a:pt x="8902" y="16407"/>
                    <a:pt x="9164" y="16407"/>
                  </a:cubicBezTo>
                  <a:cubicBezTo>
                    <a:pt x="9427" y="16407"/>
                    <a:pt x="9689" y="16230"/>
                    <a:pt x="9703" y="15876"/>
                  </a:cubicBezTo>
                  <a:lnTo>
                    <a:pt x="9703" y="15112"/>
                  </a:lnTo>
                  <a:cubicBezTo>
                    <a:pt x="13900" y="14989"/>
                    <a:pt x="17034" y="11446"/>
                    <a:pt x="18274" y="8421"/>
                  </a:cubicBezTo>
                  <a:cubicBezTo>
                    <a:pt x="18328" y="8299"/>
                    <a:pt x="18328" y="8149"/>
                    <a:pt x="18274" y="8026"/>
                  </a:cubicBezTo>
                  <a:cubicBezTo>
                    <a:pt x="18192" y="7836"/>
                    <a:pt x="17497" y="6173"/>
                    <a:pt x="16026" y="4551"/>
                  </a:cubicBezTo>
                  <a:cubicBezTo>
                    <a:pt x="14336" y="2685"/>
                    <a:pt x="12183" y="1499"/>
                    <a:pt x="9703" y="1349"/>
                  </a:cubicBezTo>
                  <a:lnTo>
                    <a:pt x="9703" y="532"/>
                  </a:lnTo>
                  <a:cubicBezTo>
                    <a:pt x="9689" y="177"/>
                    <a:pt x="9427" y="0"/>
                    <a:pt x="9164" y="0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567472d6a1_4_6"/>
          <p:cNvSpPr txBox="1"/>
          <p:nvPr/>
        </p:nvSpPr>
        <p:spPr>
          <a:xfrm>
            <a:off x="602750" y="3116250"/>
            <a:ext cx="61836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C75D1"/>
                </a:solidFill>
                <a:latin typeface="Lato"/>
                <a:ea typeface="Lato"/>
                <a:cs typeface="Lato"/>
                <a:sym typeface="Lato"/>
              </a:rPr>
              <a:t>We also try to present various other analysis from text such as</a:t>
            </a:r>
            <a:r>
              <a:rPr b="1" lang="en" sz="1600">
                <a:solidFill>
                  <a:srgbClr val="7C75D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b="1" sz="1600">
              <a:solidFill>
                <a:srgbClr val="7C75D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2F2F2F"/>
                </a:solidFill>
                <a:latin typeface="Lato"/>
                <a:ea typeface="Lato"/>
                <a:cs typeface="Lato"/>
                <a:sym typeface="Lato"/>
              </a:rPr>
              <a:t>Word Maps</a:t>
            </a:r>
            <a:endParaRPr>
              <a:solidFill>
                <a:srgbClr val="2F2F2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2F2F2F"/>
                </a:solidFill>
                <a:latin typeface="Lato"/>
                <a:ea typeface="Lato"/>
                <a:cs typeface="Lato"/>
                <a:sym typeface="Lato"/>
              </a:rPr>
              <a:t>Time Series Graphs</a:t>
            </a:r>
            <a:endParaRPr>
              <a:solidFill>
                <a:srgbClr val="2F2F2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2F2F2F"/>
                </a:solidFill>
                <a:latin typeface="Lato"/>
                <a:ea typeface="Lato"/>
                <a:cs typeface="Lato"/>
                <a:sym typeface="Lato"/>
              </a:rPr>
              <a:t>Sentiment analysis</a:t>
            </a:r>
            <a:endParaRPr>
              <a:solidFill>
                <a:srgbClr val="2F2F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2" name="Google Shape;782;g1567472d6a1_4_6"/>
          <p:cNvSpPr txBox="1"/>
          <p:nvPr>
            <p:ph type="title"/>
          </p:nvPr>
        </p:nvSpPr>
        <p:spPr>
          <a:xfrm>
            <a:off x="415875" y="140475"/>
            <a:ext cx="41175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7C75D1"/>
                </a:solidFill>
              </a:rPr>
              <a:t>Text Analytics</a:t>
            </a:r>
            <a:endParaRPr sz="2600">
              <a:solidFill>
                <a:srgbClr val="7C75D1"/>
              </a:solidFill>
            </a:endParaRPr>
          </a:p>
        </p:txBody>
      </p:sp>
      <p:sp>
        <p:nvSpPr>
          <p:cNvPr id="783" name="Google Shape;783;g1567472d6a1_4_6"/>
          <p:cNvSpPr txBox="1"/>
          <p:nvPr/>
        </p:nvSpPr>
        <p:spPr>
          <a:xfrm>
            <a:off x="602750" y="1084950"/>
            <a:ext cx="56457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C75D1"/>
                </a:solidFill>
                <a:latin typeface="Lato"/>
                <a:ea typeface="Lato"/>
                <a:cs typeface="Lato"/>
                <a:sym typeface="Lato"/>
              </a:rPr>
              <a:t>We intend to estimate following KPIs with the use of text we obtain: </a:t>
            </a:r>
            <a:endParaRPr b="1" sz="1600">
              <a:solidFill>
                <a:srgbClr val="7C75D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4A4548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A4548"/>
                </a:solidFill>
                <a:latin typeface="Lato"/>
                <a:ea typeface="Lato"/>
                <a:cs typeface="Lato"/>
                <a:sym typeface="Lato"/>
              </a:rPr>
              <a:t>Average Hold Time (AHT)</a:t>
            </a:r>
            <a:endParaRPr>
              <a:solidFill>
                <a:srgbClr val="4A454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548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A4548"/>
                </a:solidFill>
                <a:latin typeface="Lato"/>
                <a:ea typeface="Lato"/>
                <a:cs typeface="Lato"/>
                <a:sym typeface="Lato"/>
              </a:rPr>
              <a:t>First Call Resolution (FCR)</a:t>
            </a:r>
            <a:endParaRPr>
              <a:solidFill>
                <a:srgbClr val="4A454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548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A4548"/>
                </a:solidFill>
                <a:latin typeface="Lato"/>
                <a:ea typeface="Lato"/>
                <a:cs typeface="Lato"/>
                <a:sym typeface="Lato"/>
              </a:rPr>
              <a:t>Customer Satisfaction (CSat)</a:t>
            </a:r>
            <a:endParaRPr>
              <a:solidFill>
                <a:srgbClr val="4A454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548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A454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Average Talk Time</a:t>
            </a:r>
            <a:endParaRPr>
              <a:solidFill>
                <a:srgbClr val="4A454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84" name="Google Shape;784;g1567472d6a1_4_6"/>
          <p:cNvGrpSpPr/>
          <p:nvPr/>
        </p:nvGrpSpPr>
        <p:grpSpPr>
          <a:xfrm>
            <a:off x="5956347" y="1168071"/>
            <a:ext cx="3187658" cy="3269969"/>
            <a:chOff x="556700" y="1187376"/>
            <a:chExt cx="3788067" cy="3316399"/>
          </a:xfrm>
        </p:grpSpPr>
        <p:sp>
          <p:nvSpPr>
            <p:cNvPr id="785" name="Google Shape;785;g1567472d6a1_4_6"/>
            <p:cNvSpPr/>
            <p:nvPr/>
          </p:nvSpPr>
          <p:spPr>
            <a:xfrm>
              <a:off x="556700" y="4190275"/>
              <a:ext cx="3210000" cy="313500"/>
            </a:xfrm>
            <a:prstGeom prst="ellipse">
              <a:avLst/>
            </a:prstGeom>
            <a:solidFill>
              <a:srgbClr val="C8C4F7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6" name="Google Shape;786;g1567472d6a1_4_6"/>
            <p:cNvGrpSpPr/>
            <p:nvPr/>
          </p:nvGrpSpPr>
          <p:grpSpPr>
            <a:xfrm>
              <a:off x="719973" y="1187376"/>
              <a:ext cx="3624794" cy="3194909"/>
              <a:chOff x="5032075" y="2509600"/>
              <a:chExt cx="924150" cy="814550"/>
            </a:xfrm>
          </p:grpSpPr>
          <p:sp>
            <p:nvSpPr>
              <p:cNvPr id="787" name="Google Shape;787;g1567472d6a1_4_6"/>
              <p:cNvSpPr/>
              <p:nvPr/>
            </p:nvSpPr>
            <p:spPr>
              <a:xfrm>
                <a:off x="5646125" y="2555025"/>
                <a:ext cx="310100" cy="228050"/>
              </a:xfrm>
              <a:custGeom>
                <a:rect b="b" l="l" r="r" t="t"/>
                <a:pathLst>
                  <a:path extrusionOk="0" h="9122" w="12404">
                    <a:moveTo>
                      <a:pt x="1381" y="0"/>
                    </a:moveTo>
                    <a:cubicBezTo>
                      <a:pt x="616" y="0"/>
                      <a:pt x="0" y="647"/>
                      <a:pt x="0" y="1444"/>
                    </a:cubicBezTo>
                    <a:lnTo>
                      <a:pt x="0" y="7678"/>
                    </a:lnTo>
                    <a:cubicBezTo>
                      <a:pt x="0" y="8474"/>
                      <a:pt x="616" y="9122"/>
                      <a:pt x="1381" y="9122"/>
                    </a:cubicBezTo>
                    <a:lnTo>
                      <a:pt x="11034" y="9122"/>
                    </a:lnTo>
                    <a:cubicBezTo>
                      <a:pt x="11788" y="9122"/>
                      <a:pt x="12404" y="8474"/>
                      <a:pt x="12404" y="7678"/>
                    </a:cubicBezTo>
                    <a:lnTo>
                      <a:pt x="12404" y="1444"/>
                    </a:lnTo>
                    <a:cubicBezTo>
                      <a:pt x="12404" y="647"/>
                      <a:pt x="11788" y="0"/>
                      <a:pt x="11034" y="0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g1567472d6a1_4_6"/>
              <p:cNvSpPr/>
              <p:nvPr/>
            </p:nvSpPr>
            <p:spPr>
              <a:xfrm>
                <a:off x="5660200" y="2575200"/>
                <a:ext cx="274000" cy="175775"/>
              </a:xfrm>
              <a:custGeom>
                <a:rect b="b" l="l" r="r" t="t"/>
                <a:pathLst>
                  <a:path extrusionOk="0" h="7031" w="10960">
                    <a:moveTo>
                      <a:pt x="10556" y="0"/>
                    </a:moveTo>
                    <a:cubicBezTo>
                      <a:pt x="10524" y="0"/>
                      <a:pt x="10503" y="10"/>
                      <a:pt x="10471" y="32"/>
                    </a:cubicBezTo>
                    <a:lnTo>
                      <a:pt x="9568" y="616"/>
                    </a:lnTo>
                    <a:cubicBezTo>
                      <a:pt x="9494" y="669"/>
                      <a:pt x="9462" y="775"/>
                      <a:pt x="9515" y="850"/>
                    </a:cubicBezTo>
                    <a:cubicBezTo>
                      <a:pt x="9549" y="903"/>
                      <a:pt x="9603" y="932"/>
                      <a:pt x="9661" y="932"/>
                    </a:cubicBezTo>
                    <a:cubicBezTo>
                      <a:pt x="9694" y="932"/>
                      <a:pt x="9728" y="922"/>
                      <a:pt x="9759" y="902"/>
                    </a:cubicBezTo>
                    <a:lnTo>
                      <a:pt x="10184" y="626"/>
                    </a:lnTo>
                    <a:lnTo>
                      <a:pt x="10184" y="626"/>
                    </a:lnTo>
                    <a:cubicBezTo>
                      <a:pt x="9101" y="3026"/>
                      <a:pt x="7232" y="4758"/>
                      <a:pt x="4631" y="5787"/>
                    </a:cubicBezTo>
                    <a:cubicBezTo>
                      <a:pt x="2422" y="6669"/>
                      <a:pt x="447" y="6690"/>
                      <a:pt x="234" y="6690"/>
                    </a:cubicBezTo>
                    <a:lnTo>
                      <a:pt x="181" y="6690"/>
                    </a:lnTo>
                    <a:cubicBezTo>
                      <a:pt x="85" y="6690"/>
                      <a:pt x="1" y="6764"/>
                      <a:pt x="1" y="6860"/>
                    </a:cubicBezTo>
                    <a:cubicBezTo>
                      <a:pt x="1" y="6955"/>
                      <a:pt x="74" y="7030"/>
                      <a:pt x="170" y="7030"/>
                    </a:cubicBezTo>
                    <a:lnTo>
                      <a:pt x="202" y="7030"/>
                    </a:lnTo>
                    <a:cubicBezTo>
                      <a:pt x="425" y="7030"/>
                      <a:pt x="2443" y="7009"/>
                      <a:pt x="4694" y="6138"/>
                    </a:cubicBezTo>
                    <a:cubicBezTo>
                      <a:pt x="7423" y="5076"/>
                      <a:pt x="9377" y="3260"/>
                      <a:pt x="10514" y="754"/>
                    </a:cubicBezTo>
                    <a:lnTo>
                      <a:pt x="10609" y="1211"/>
                    </a:lnTo>
                    <a:cubicBezTo>
                      <a:pt x="10620" y="1296"/>
                      <a:pt x="10694" y="1348"/>
                      <a:pt x="10769" y="1348"/>
                    </a:cubicBezTo>
                    <a:lnTo>
                      <a:pt x="10811" y="1348"/>
                    </a:lnTo>
                    <a:cubicBezTo>
                      <a:pt x="10906" y="1327"/>
                      <a:pt x="10960" y="1232"/>
                      <a:pt x="10938" y="1147"/>
                    </a:cubicBezTo>
                    <a:lnTo>
                      <a:pt x="10736" y="138"/>
                    </a:lnTo>
                    <a:cubicBezTo>
                      <a:pt x="10736" y="128"/>
                      <a:pt x="10726" y="117"/>
                      <a:pt x="10726" y="106"/>
                    </a:cubicBezTo>
                    <a:lnTo>
                      <a:pt x="10726" y="95"/>
                    </a:lnTo>
                    <a:cubicBezTo>
                      <a:pt x="10715" y="85"/>
                      <a:pt x="10705" y="64"/>
                      <a:pt x="10694" y="53"/>
                    </a:cubicBezTo>
                    <a:cubicBezTo>
                      <a:pt x="10684" y="53"/>
                      <a:pt x="10684" y="43"/>
                      <a:pt x="10684" y="43"/>
                    </a:cubicBezTo>
                    <a:cubicBezTo>
                      <a:pt x="10662" y="32"/>
                      <a:pt x="10651" y="21"/>
                      <a:pt x="10630" y="10"/>
                    </a:cubicBezTo>
                    <a:lnTo>
                      <a:pt x="10620" y="10"/>
                    </a:lnTo>
                    <a:cubicBezTo>
                      <a:pt x="10609" y="0"/>
                      <a:pt x="10588" y="0"/>
                      <a:pt x="105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g1567472d6a1_4_6"/>
              <p:cNvSpPr/>
              <p:nvPr/>
            </p:nvSpPr>
            <p:spPr>
              <a:xfrm>
                <a:off x="5843100" y="2701275"/>
                <a:ext cx="89500" cy="100125"/>
              </a:xfrm>
              <a:custGeom>
                <a:rect b="b" l="l" r="r" t="t"/>
                <a:pathLst>
                  <a:path extrusionOk="0" h="4005" w="3580">
                    <a:moveTo>
                      <a:pt x="362" y="1"/>
                    </a:moveTo>
                    <a:cubicBezTo>
                      <a:pt x="161" y="1"/>
                      <a:pt x="1" y="171"/>
                      <a:pt x="1" y="373"/>
                    </a:cubicBezTo>
                    <a:lnTo>
                      <a:pt x="1" y="3644"/>
                    </a:lnTo>
                    <a:cubicBezTo>
                      <a:pt x="1" y="3845"/>
                      <a:pt x="161" y="4005"/>
                      <a:pt x="362" y="4005"/>
                    </a:cubicBezTo>
                    <a:lnTo>
                      <a:pt x="3219" y="4005"/>
                    </a:lnTo>
                    <a:cubicBezTo>
                      <a:pt x="3420" y="4005"/>
                      <a:pt x="3580" y="3845"/>
                      <a:pt x="3580" y="3644"/>
                    </a:cubicBezTo>
                    <a:lnTo>
                      <a:pt x="3580" y="373"/>
                    </a:lnTo>
                    <a:cubicBezTo>
                      <a:pt x="3580" y="171"/>
                      <a:pt x="3420" y="1"/>
                      <a:pt x="3219" y="1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g1567472d6a1_4_6"/>
              <p:cNvSpPr/>
              <p:nvPr/>
            </p:nvSpPr>
            <p:spPr>
              <a:xfrm>
                <a:off x="5858275" y="2713150"/>
                <a:ext cx="54650" cy="72150"/>
              </a:xfrm>
              <a:custGeom>
                <a:rect b="b" l="l" r="r" t="t"/>
                <a:pathLst>
                  <a:path extrusionOk="0" h="2886" w="2186">
                    <a:moveTo>
                      <a:pt x="1945" y="1"/>
                    </a:moveTo>
                    <a:cubicBezTo>
                      <a:pt x="1903" y="1"/>
                      <a:pt x="1860" y="20"/>
                      <a:pt x="1826" y="68"/>
                    </a:cubicBezTo>
                    <a:cubicBezTo>
                      <a:pt x="1253" y="918"/>
                      <a:pt x="668" y="1756"/>
                      <a:pt x="95" y="2606"/>
                    </a:cubicBezTo>
                    <a:cubicBezTo>
                      <a:pt x="1" y="2731"/>
                      <a:pt x="121" y="2885"/>
                      <a:pt x="241" y="2885"/>
                    </a:cubicBezTo>
                    <a:cubicBezTo>
                      <a:pt x="284" y="2885"/>
                      <a:pt x="327" y="2866"/>
                      <a:pt x="361" y="2818"/>
                    </a:cubicBezTo>
                    <a:cubicBezTo>
                      <a:pt x="934" y="1968"/>
                      <a:pt x="1518" y="1130"/>
                      <a:pt x="2091" y="280"/>
                    </a:cubicBezTo>
                    <a:cubicBezTo>
                      <a:pt x="2185" y="155"/>
                      <a:pt x="2066" y="1"/>
                      <a:pt x="1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g1567472d6a1_4_6"/>
              <p:cNvSpPr/>
              <p:nvPr/>
            </p:nvSpPr>
            <p:spPr>
              <a:xfrm>
                <a:off x="5855075" y="2717050"/>
                <a:ext cx="27350" cy="23075"/>
              </a:xfrm>
              <a:custGeom>
                <a:rect b="b" l="l" r="r" t="t"/>
                <a:pathLst>
                  <a:path extrusionOk="0" h="923" w="1094">
                    <a:moveTo>
                      <a:pt x="550" y="268"/>
                    </a:moveTo>
                    <a:cubicBezTo>
                      <a:pt x="575" y="268"/>
                      <a:pt x="601" y="273"/>
                      <a:pt x="626" y="283"/>
                    </a:cubicBezTo>
                    <a:cubicBezTo>
                      <a:pt x="732" y="316"/>
                      <a:pt x="786" y="432"/>
                      <a:pt x="743" y="538"/>
                    </a:cubicBezTo>
                    <a:cubicBezTo>
                      <a:pt x="711" y="611"/>
                      <a:pt x="635" y="659"/>
                      <a:pt x="554" y="659"/>
                    </a:cubicBezTo>
                    <a:cubicBezTo>
                      <a:pt x="529" y="659"/>
                      <a:pt x="503" y="654"/>
                      <a:pt x="478" y="644"/>
                    </a:cubicBezTo>
                    <a:cubicBezTo>
                      <a:pt x="371" y="602"/>
                      <a:pt x="319" y="485"/>
                      <a:pt x="361" y="389"/>
                    </a:cubicBezTo>
                    <a:cubicBezTo>
                      <a:pt x="394" y="317"/>
                      <a:pt x="469" y="268"/>
                      <a:pt x="550" y="268"/>
                    </a:cubicBezTo>
                    <a:close/>
                    <a:moveTo>
                      <a:pt x="567" y="1"/>
                    </a:moveTo>
                    <a:cubicBezTo>
                      <a:pt x="371" y="1"/>
                      <a:pt x="180" y="112"/>
                      <a:pt x="106" y="294"/>
                    </a:cubicBezTo>
                    <a:cubicBezTo>
                      <a:pt x="0" y="528"/>
                      <a:pt x="128" y="793"/>
                      <a:pt x="371" y="889"/>
                    </a:cubicBezTo>
                    <a:cubicBezTo>
                      <a:pt x="429" y="912"/>
                      <a:pt x="490" y="922"/>
                      <a:pt x="550" y="922"/>
                    </a:cubicBezTo>
                    <a:cubicBezTo>
                      <a:pt x="741" y="922"/>
                      <a:pt x="925" y="812"/>
                      <a:pt x="998" y="634"/>
                    </a:cubicBezTo>
                    <a:cubicBezTo>
                      <a:pt x="1093" y="389"/>
                      <a:pt x="977" y="124"/>
                      <a:pt x="732" y="28"/>
                    </a:cubicBezTo>
                    <a:cubicBezTo>
                      <a:pt x="679" y="10"/>
                      <a:pt x="623" y="1"/>
                      <a:pt x="5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g1567472d6a1_4_6"/>
              <p:cNvSpPr/>
              <p:nvPr/>
            </p:nvSpPr>
            <p:spPr>
              <a:xfrm>
                <a:off x="5889575" y="2757725"/>
                <a:ext cx="31075" cy="26525"/>
              </a:xfrm>
              <a:custGeom>
                <a:rect b="b" l="l" r="r" t="t"/>
                <a:pathLst>
                  <a:path extrusionOk="0" h="1061" w="1243">
                    <a:moveTo>
                      <a:pt x="623" y="273"/>
                    </a:moveTo>
                    <a:cubicBezTo>
                      <a:pt x="656" y="273"/>
                      <a:pt x="690" y="279"/>
                      <a:pt x="723" y="292"/>
                    </a:cubicBezTo>
                    <a:cubicBezTo>
                      <a:pt x="860" y="345"/>
                      <a:pt x="935" y="494"/>
                      <a:pt x="871" y="631"/>
                    </a:cubicBezTo>
                    <a:cubicBezTo>
                      <a:pt x="831" y="728"/>
                      <a:pt x="729" y="788"/>
                      <a:pt x="622" y="788"/>
                    </a:cubicBezTo>
                    <a:cubicBezTo>
                      <a:pt x="588" y="788"/>
                      <a:pt x="554" y="783"/>
                      <a:pt x="521" y="770"/>
                    </a:cubicBezTo>
                    <a:cubicBezTo>
                      <a:pt x="383" y="727"/>
                      <a:pt x="308" y="568"/>
                      <a:pt x="372" y="440"/>
                    </a:cubicBezTo>
                    <a:cubicBezTo>
                      <a:pt x="413" y="335"/>
                      <a:pt x="515" y="273"/>
                      <a:pt x="623" y="273"/>
                    </a:cubicBezTo>
                    <a:close/>
                    <a:moveTo>
                      <a:pt x="633" y="1"/>
                    </a:moveTo>
                    <a:cubicBezTo>
                      <a:pt x="413" y="1"/>
                      <a:pt x="196" y="130"/>
                      <a:pt x="107" y="334"/>
                    </a:cubicBezTo>
                    <a:cubicBezTo>
                      <a:pt x="1" y="610"/>
                      <a:pt x="128" y="919"/>
                      <a:pt x="414" y="1025"/>
                    </a:cubicBezTo>
                    <a:cubicBezTo>
                      <a:pt x="478" y="1049"/>
                      <a:pt x="544" y="1061"/>
                      <a:pt x="610" y="1061"/>
                    </a:cubicBezTo>
                    <a:cubicBezTo>
                      <a:pt x="831" y="1061"/>
                      <a:pt x="1047" y="932"/>
                      <a:pt x="1136" y="727"/>
                    </a:cubicBezTo>
                    <a:cubicBezTo>
                      <a:pt x="1243" y="451"/>
                      <a:pt x="1115" y="143"/>
                      <a:pt x="829" y="37"/>
                    </a:cubicBezTo>
                    <a:cubicBezTo>
                      <a:pt x="766" y="12"/>
                      <a:pt x="699" y="1"/>
                      <a:pt x="6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g1567472d6a1_4_6"/>
              <p:cNvSpPr/>
              <p:nvPr/>
            </p:nvSpPr>
            <p:spPr>
              <a:xfrm>
                <a:off x="5620625" y="2509600"/>
                <a:ext cx="179250" cy="99850"/>
              </a:xfrm>
              <a:custGeom>
                <a:rect b="b" l="l" r="r" t="t"/>
                <a:pathLst>
                  <a:path extrusionOk="0" h="3994" w="7170">
                    <a:moveTo>
                      <a:pt x="373" y="1"/>
                    </a:moveTo>
                    <a:cubicBezTo>
                      <a:pt x="171" y="1"/>
                      <a:pt x="1" y="160"/>
                      <a:pt x="1" y="362"/>
                    </a:cubicBezTo>
                    <a:lnTo>
                      <a:pt x="1" y="3633"/>
                    </a:lnTo>
                    <a:cubicBezTo>
                      <a:pt x="1" y="3835"/>
                      <a:pt x="171" y="3994"/>
                      <a:pt x="373" y="3994"/>
                    </a:cubicBezTo>
                    <a:lnTo>
                      <a:pt x="6808" y="3994"/>
                    </a:lnTo>
                    <a:cubicBezTo>
                      <a:pt x="7010" y="3994"/>
                      <a:pt x="7169" y="3835"/>
                      <a:pt x="7169" y="3633"/>
                    </a:cubicBezTo>
                    <a:lnTo>
                      <a:pt x="7169" y="362"/>
                    </a:lnTo>
                    <a:cubicBezTo>
                      <a:pt x="7169" y="160"/>
                      <a:pt x="7010" y="1"/>
                      <a:pt x="6808" y="1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g1567472d6a1_4_6"/>
              <p:cNvSpPr/>
              <p:nvPr/>
            </p:nvSpPr>
            <p:spPr>
              <a:xfrm>
                <a:off x="5719150" y="2524475"/>
                <a:ext cx="69050" cy="69050"/>
              </a:xfrm>
              <a:custGeom>
                <a:rect b="b" l="l" r="r" t="t"/>
                <a:pathLst>
                  <a:path extrusionOk="0" h="2762" w="2762">
                    <a:moveTo>
                      <a:pt x="1381" y="0"/>
                    </a:moveTo>
                    <a:cubicBezTo>
                      <a:pt x="616" y="0"/>
                      <a:pt x="0" y="616"/>
                      <a:pt x="0" y="1381"/>
                    </a:cubicBezTo>
                    <a:cubicBezTo>
                      <a:pt x="0" y="2146"/>
                      <a:pt x="616" y="2761"/>
                      <a:pt x="1381" y="2761"/>
                    </a:cubicBezTo>
                    <a:cubicBezTo>
                      <a:pt x="2145" y="2761"/>
                      <a:pt x="2761" y="2146"/>
                      <a:pt x="2761" y="1381"/>
                    </a:cubicBezTo>
                    <a:cubicBezTo>
                      <a:pt x="2761" y="616"/>
                      <a:pt x="2145" y="0"/>
                      <a:pt x="1381" y="0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g1567472d6a1_4_6"/>
              <p:cNvSpPr/>
              <p:nvPr/>
            </p:nvSpPr>
            <p:spPr>
              <a:xfrm>
                <a:off x="5744100" y="2556075"/>
                <a:ext cx="47275" cy="41175"/>
              </a:xfrm>
              <a:custGeom>
                <a:rect b="b" l="l" r="r" t="t"/>
                <a:pathLst>
                  <a:path extrusionOk="0" h="1647" w="1891">
                    <a:moveTo>
                      <a:pt x="383" y="1"/>
                    </a:moveTo>
                    <a:lnTo>
                      <a:pt x="0" y="1604"/>
                    </a:lnTo>
                    <a:cubicBezTo>
                      <a:pt x="128" y="1636"/>
                      <a:pt x="255" y="1646"/>
                      <a:pt x="383" y="1646"/>
                    </a:cubicBezTo>
                    <a:cubicBezTo>
                      <a:pt x="1126" y="1646"/>
                      <a:pt x="1752" y="1115"/>
                      <a:pt x="1890" y="414"/>
                    </a:cubicBezTo>
                    <a:lnTo>
                      <a:pt x="3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g1567472d6a1_4_6"/>
              <p:cNvSpPr/>
              <p:nvPr/>
            </p:nvSpPr>
            <p:spPr>
              <a:xfrm>
                <a:off x="5633125" y="2545450"/>
                <a:ext cx="80975" cy="4275"/>
              </a:xfrm>
              <a:custGeom>
                <a:rect b="b" l="l" r="r" t="t"/>
                <a:pathLst>
                  <a:path extrusionOk="0" h="171" w="3239">
                    <a:moveTo>
                      <a:pt x="85" y="1"/>
                    </a:moveTo>
                    <a:cubicBezTo>
                      <a:pt x="43" y="1"/>
                      <a:pt x="0" y="43"/>
                      <a:pt x="0" y="86"/>
                    </a:cubicBezTo>
                    <a:cubicBezTo>
                      <a:pt x="0" y="138"/>
                      <a:pt x="43" y="171"/>
                      <a:pt x="85" y="171"/>
                    </a:cubicBezTo>
                    <a:lnTo>
                      <a:pt x="3144" y="171"/>
                    </a:lnTo>
                    <a:cubicBezTo>
                      <a:pt x="3196" y="171"/>
                      <a:pt x="3239" y="138"/>
                      <a:pt x="3239" y="86"/>
                    </a:cubicBezTo>
                    <a:cubicBezTo>
                      <a:pt x="3239" y="43"/>
                      <a:pt x="3196" y="1"/>
                      <a:pt x="31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g1567472d6a1_4_6"/>
              <p:cNvSpPr/>
              <p:nvPr/>
            </p:nvSpPr>
            <p:spPr>
              <a:xfrm>
                <a:off x="5633125" y="2564575"/>
                <a:ext cx="80975" cy="4275"/>
              </a:xfrm>
              <a:custGeom>
                <a:rect b="b" l="l" r="r" t="t"/>
                <a:pathLst>
                  <a:path extrusionOk="0" h="171" w="3239">
                    <a:moveTo>
                      <a:pt x="85" y="0"/>
                    </a:moveTo>
                    <a:cubicBezTo>
                      <a:pt x="43" y="0"/>
                      <a:pt x="0" y="32"/>
                      <a:pt x="0" y="85"/>
                    </a:cubicBezTo>
                    <a:cubicBezTo>
                      <a:pt x="0" y="128"/>
                      <a:pt x="43" y="170"/>
                      <a:pt x="85" y="170"/>
                    </a:cubicBezTo>
                    <a:lnTo>
                      <a:pt x="3144" y="170"/>
                    </a:lnTo>
                    <a:cubicBezTo>
                      <a:pt x="3196" y="170"/>
                      <a:pt x="3239" y="128"/>
                      <a:pt x="3239" y="85"/>
                    </a:cubicBezTo>
                    <a:cubicBezTo>
                      <a:pt x="3239" y="32"/>
                      <a:pt x="3196" y="0"/>
                      <a:pt x="31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g1567472d6a1_4_6"/>
              <p:cNvSpPr/>
              <p:nvPr/>
            </p:nvSpPr>
            <p:spPr>
              <a:xfrm>
                <a:off x="5633125" y="2526350"/>
                <a:ext cx="80975" cy="4525"/>
              </a:xfrm>
              <a:custGeom>
                <a:rect b="b" l="l" r="r" t="t"/>
                <a:pathLst>
                  <a:path extrusionOk="0" h="181" w="3239">
                    <a:moveTo>
                      <a:pt x="85" y="0"/>
                    </a:moveTo>
                    <a:cubicBezTo>
                      <a:pt x="43" y="0"/>
                      <a:pt x="0" y="43"/>
                      <a:pt x="0" y="85"/>
                    </a:cubicBezTo>
                    <a:cubicBezTo>
                      <a:pt x="0" y="138"/>
                      <a:pt x="43" y="180"/>
                      <a:pt x="85" y="180"/>
                    </a:cubicBezTo>
                    <a:lnTo>
                      <a:pt x="3144" y="180"/>
                    </a:lnTo>
                    <a:cubicBezTo>
                      <a:pt x="3196" y="180"/>
                      <a:pt x="3239" y="138"/>
                      <a:pt x="3239" y="85"/>
                    </a:cubicBezTo>
                    <a:cubicBezTo>
                      <a:pt x="3239" y="43"/>
                      <a:pt x="3196" y="0"/>
                      <a:pt x="31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g1567472d6a1_4_6"/>
              <p:cNvSpPr/>
              <p:nvPr/>
            </p:nvSpPr>
            <p:spPr>
              <a:xfrm>
                <a:off x="5633125" y="2583400"/>
                <a:ext cx="80975" cy="4550"/>
              </a:xfrm>
              <a:custGeom>
                <a:rect b="b" l="l" r="r" t="t"/>
                <a:pathLst>
                  <a:path extrusionOk="0" h="182" w="3239">
                    <a:moveTo>
                      <a:pt x="85" y="1"/>
                    </a:moveTo>
                    <a:cubicBezTo>
                      <a:pt x="43" y="1"/>
                      <a:pt x="0" y="43"/>
                      <a:pt x="0" y="97"/>
                    </a:cubicBezTo>
                    <a:cubicBezTo>
                      <a:pt x="0" y="139"/>
                      <a:pt x="43" y="182"/>
                      <a:pt x="85" y="182"/>
                    </a:cubicBezTo>
                    <a:lnTo>
                      <a:pt x="3144" y="182"/>
                    </a:lnTo>
                    <a:cubicBezTo>
                      <a:pt x="3196" y="182"/>
                      <a:pt x="3239" y="139"/>
                      <a:pt x="3239" y="97"/>
                    </a:cubicBezTo>
                    <a:cubicBezTo>
                      <a:pt x="3239" y="43"/>
                      <a:pt x="3196" y="1"/>
                      <a:pt x="31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g1567472d6a1_4_6"/>
              <p:cNvSpPr/>
              <p:nvPr/>
            </p:nvSpPr>
            <p:spPr>
              <a:xfrm>
                <a:off x="5569400" y="3216075"/>
                <a:ext cx="95325" cy="92125"/>
              </a:xfrm>
              <a:custGeom>
                <a:rect b="b" l="l" r="r" t="t"/>
                <a:pathLst>
                  <a:path extrusionOk="0" h="3685" w="3813">
                    <a:moveTo>
                      <a:pt x="1583" y="0"/>
                    </a:moveTo>
                    <a:cubicBezTo>
                      <a:pt x="1583" y="0"/>
                      <a:pt x="1752" y="531"/>
                      <a:pt x="1806" y="701"/>
                    </a:cubicBezTo>
                    <a:cubicBezTo>
                      <a:pt x="2146" y="1710"/>
                      <a:pt x="2241" y="2304"/>
                      <a:pt x="3367" y="2931"/>
                    </a:cubicBezTo>
                    <a:cubicBezTo>
                      <a:pt x="3505" y="3005"/>
                      <a:pt x="3717" y="3059"/>
                      <a:pt x="3813" y="3186"/>
                    </a:cubicBezTo>
                    <a:cubicBezTo>
                      <a:pt x="3643" y="3420"/>
                      <a:pt x="3335" y="3536"/>
                      <a:pt x="3006" y="3569"/>
                    </a:cubicBezTo>
                    <a:cubicBezTo>
                      <a:pt x="1891" y="3685"/>
                      <a:pt x="914" y="3144"/>
                      <a:pt x="319" y="2687"/>
                    </a:cubicBezTo>
                    <a:cubicBezTo>
                      <a:pt x="277" y="1816"/>
                      <a:pt x="117" y="1051"/>
                      <a:pt x="1" y="255"/>
                    </a:cubicBezTo>
                    <a:cubicBezTo>
                      <a:pt x="457" y="96"/>
                      <a:pt x="1020" y="43"/>
                      <a:pt x="1583" y="0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g1567472d6a1_4_6"/>
              <p:cNvSpPr/>
              <p:nvPr/>
            </p:nvSpPr>
            <p:spPr>
              <a:xfrm>
                <a:off x="5577100" y="3280575"/>
                <a:ext cx="114175" cy="37200"/>
              </a:xfrm>
              <a:custGeom>
                <a:rect b="b" l="l" r="r" t="t"/>
                <a:pathLst>
                  <a:path extrusionOk="0" h="1488" w="4567">
                    <a:moveTo>
                      <a:pt x="0" y="1"/>
                    </a:moveTo>
                    <a:cubicBezTo>
                      <a:pt x="616" y="192"/>
                      <a:pt x="1647" y="606"/>
                      <a:pt x="2496" y="680"/>
                    </a:cubicBezTo>
                    <a:cubicBezTo>
                      <a:pt x="2687" y="691"/>
                      <a:pt x="2921" y="680"/>
                      <a:pt x="3059" y="628"/>
                    </a:cubicBezTo>
                    <a:cubicBezTo>
                      <a:pt x="3176" y="585"/>
                      <a:pt x="3250" y="510"/>
                      <a:pt x="3282" y="458"/>
                    </a:cubicBezTo>
                    <a:cubicBezTo>
                      <a:pt x="3516" y="510"/>
                      <a:pt x="4567" y="882"/>
                      <a:pt x="4482" y="1105"/>
                    </a:cubicBezTo>
                    <a:cubicBezTo>
                      <a:pt x="4439" y="1201"/>
                      <a:pt x="4163" y="1254"/>
                      <a:pt x="3983" y="1286"/>
                    </a:cubicBezTo>
                    <a:cubicBezTo>
                      <a:pt x="3653" y="1339"/>
                      <a:pt x="3240" y="1371"/>
                      <a:pt x="2857" y="1371"/>
                    </a:cubicBezTo>
                    <a:cubicBezTo>
                      <a:pt x="1954" y="1392"/>
                      <a:pt x="1126" y="1147"/>
                      <a:pt x="595" y="765"/>
                    </a:cubicBezTo>
                    <a:lnTo>
                      <a:pt x="712" y="1466"/>
                    </a:lnTo>
                    <a:cubicBezTo>
                      <a:pt x="712" y="1487"/>
                      <a:pt x="255" y="1487"/>
                      <a:pt x="255" y="1487"/>
                    </a:cubicBezTo>
                    <a:cubicBezTo>
                      <a:pt x="181" y="989"/>
                      <a:pt x="21" y="616"/>
                      <a:pt x="0" y="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g1567472d6a1_4_6"/>
              <p:cNvSpPr/>
              <p:nvPr/>
            </p:nvSpPr>
            <p:spPr>
              <a:xfrm>
                <a:off x="5368950" y="3198800"/>
                <a:ext cx="76775" cy="106750"/>
              </a:xfrm>
              <a:custGeom>
                <a:rect b="b" l="l" r="r" t="t"/>
                <a:pathLst>
                  <a:path extrusionOk="0" h="4270" w="3071">
                    <a:moveTo>
                      <a:pt x="2146" y="341"/>
                    </a:moveTo>
                    <a:cubicBezTo>
                      <a:pt x="2146" y="341"/>
                      <a:pt x="2114" y="893"/>
                      <a:pt x="2103" y="1074"/>
                    </a:cubicBezTo>
                    <a:cubicBezTo>
                      <a:pt x="2051" y="2136"/>
                      <a:pt x="1923" y="2730"/>
                      <a:pt x="2740" y="3718"/>
                    </a:cubicBezTo>
                    <a:cubicBezTo>
                      <a:pt x="2847" y="3835"/>
                      <a:pt x="3028" y="3962"/>
                      <a:pt x="3070" y="4121"/>
                    </a:cubicBezTo>
                    <a:cubicBezTo>
                      <a:pt x="2825" y="4270"/>
                      <a:pt x="2497" y="4270"/>
                      <a:pt x="2178" y="4185"/>
                    </a:cubicBezTo>
                    <a:cubicBezTo>
                      <a:pt x="1105" y="3887"/>
                      <a:pt x="383" y="3028"/>
                      <a:pt x="1" y="2380"/>
                    </a:cubicBezTo>
                    <a:cubicBezTo>
                      <a:pt x="277" y="1551"/>
                      <a:pt x="404" y="787"/>
                      <a:pt x="585" y="1"/>
                    </a:cubicBezTo>
                    <a:cubicBezTo>
                      <a:pt x="1063" y="22"/>
                      <a:pt x="1605" y="171"/>
                      <a:pt x="2146" y="341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g1567472d6a1_4_6"/>
              <p:cNvSpPr/>
              <p:nvPr/>
            </p:nvSpPr>
            <p:spPr>
              <a:xfrm>
                <a:off x="5362050" y="3255625"/>
                <a:ext cx="105700" cy="68525"/>
              </a:xfrm>
              <a:custGeom>
                <a:rect b="b" l="l" r="r" t="t"/>
                <a:pathLst>
                  <a:path extrusionOk="0" h="2741" w="4228">
                    <a:moveTo>
                      <a:pt x="309" y="0"/>
                    </a:moveTo>
                    <a:cubicBezTo>
                      <a:pt x="808" y="404"/>
                      <a:pt x="1615" y="1168"/>
                      <a:pt x="2379" y="1541"/>
                    </a:cubicBezTo>
                    <a:cubicBezTo>
                      <a:pt x="2549" y="1626"/>
                      <a:pt x="2773" y="1699"/>
                      <a:pt x="2921" y="1699"/>
                    </a:cubicBezTo>
                    <a:cubicBezTo>
                      <a:pt x="3049" y="1699"/>
                      <a:pt x="3144" y="1668"/>
                      <a:pt x="3197" y="1614"/>
                    </a:cubicBezTo>
                    <a:cubicBezTo>
                      <a:pt x="3389" y="1753"/>
                      <a:pt x="4227" y="2485"/>
                      <a:pt x="4068" y="2666"/>
                    </a:cubicBezTo>
                    <a:cubicBezTo>
                      <a:pt x="4004" y="2740"/>
                      <a:pt x="3717" y="2687"/>
                      <a:pt x="3547" y="2645"/>
                    </a:cubicBezTo>
                    <a:cubicBezTo>
                      <a:pt x="3219" y="2581"/>
                      <a:pt x="2825" y="2454"/>
                      <a:pt x="2464" y="2326"/>
                    </a:cubicBezTo>
                    <a:cubicBezTo>
                      <a:pt x="1615" y="2008"/>
                      <a:pt x="935" y="1477"/>
                      <a:pt x="585" y="935"/>
                    </a:cubicBezTo>
                    <a:lnTo>
                      <a:pt x="425" y="1626"/>
                    </a:lnTo>
                    <a:cubicBezTo>
                      <a:pt x="425" y="1647"/>
                      <a:pt x="1" y="1487"/>
                      <a:pt x="1" y="1487"/>
                    </a:cubicBezTo>
                    <a:cubicBezTo>
                      <a:pt x="107" y="988"/>
                      <a:pt x="97" y="585"/>
                      <a:pt x="309" y="0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g1567472d6a1_4_6"/>
              <p:cNvSpPr/>
              <p:nvPr/>
            </p:nvSpPr>
            <p:spPr>
              <a:xfrm>
                <a:off x="5357550" y="2797675"/>
                <a:ext cx="276375" cy="440450"/>
              </a:xfrm>
              <a:custGeom>
                <a:rect b="b" l="l" r="r" t="t"/>
                <a:pathLst>
                  <a:path extrusionOk="0" h="17618" w="11055">
                    <a:moveTo>
                      <a:pt x="4322" y="0"/>
                    </a:moveTo>
                    <a:cubicBezTo>
                      <a:pt x="5788" y="10"/>
                      <a:pt x="7274" y="0"/>
                      <a:pt x="8697" y="64"/>
                    </a:cubicBezTo>
                    <a:cubicBezTo>
                      <a:pt x="9197" y="1211"/>
                      <a:pt x="9558" y="2453"/>
                      <a:pt x="9887" y="3770"/>
                    </a:cubicBezTo>
                    <a:cubicBezTo>
                      <a:pt x="10057" y="4449"/>
                      <a:pt x="10131" y="5161"/>
                      <a:pt x="10226" y="5894"/>
                    </a:cubicBezTo>
                    <a:cubicBezTo>
                      <a:pt x="10396" y="7317"/>
                      <a:pt x="10609" y="8761"/>
                      <a:pt x="10747" y="10269"/>
                    </a:cubicBezTo>
                    <a:cubicBezTo>
                      <a:pt x="10960" y="12531"/>
                      <a:pt x="10917" y="14920"/>
                      <a:pt x="11055" y="17267"/>
                    </a:cubicBezTo>
                    <a:cubicBezTo>
                      <a:pt x="9961" y="17395"/>
                      <a:pt x="8846" y="17522"/>
                      <a:pt x="7720" y="17617"/>
                    </a:cubicBezTo>
                    <a:cubicBezTo>
                      <a:pt x="7328" y="15855"/>
                      <a:pt x="7147" y="13794"/>
                      <a:pt x="7147" y="11703"/>
                    </a:cubicBezTo>
                    <a:cubicBezTo>
                      <a:pt x="7147" y="10598"/>
                      <a:pt x="7094" y="9610"/>
                      <a:pt x="6924" y="8666"/>
                    </a:cubicBezTo>
                    <a:cubicBezTo>
                      <a:pt x="6765" y="7731"/>
                      <a:pt x="6542" y="6839"/>
                      <a:pt x="6478" y="5894"/>
                    </a:cubicBezTo>
                    <a:cubicBezTo>
                      <a:pt x="6393" y="5957"/>
                      <a:pt x="6403" y="6138"/>
                      <a:pt x="6382" y="6276"/>
                    </a:cubicBezTo>
                    <a:cubicBezTo>
                      <a:pt x="6032" y="8187"/>
                      <a:pt x="5501" y="10089"/>
                      <a:pt x="5044" y="11915"/>
                    </a:cubicBezTo>
                    <a:cubicBezTo>
                      <a:pt x="4546" y="13890"/>
                      <a:pt x="3993" y="15802"/>
                      <a:pt x="3292" y="17596"/>
                    </a:cubicBezTo>
                    <a:cubicBezTo>
                      <a:pt x="2146" y="17554"/>
                      <a:pt x="1094" y="17416"/>
                      <a:pt x="0" y="17310"/>
                    </a:cubicBezTo>
                    <a:cubicBezTo>
                      <a:pt x="149" y="15717"/>
                      <a:pt x="435" y="14209"/>
                      <a:pt x="786" y="12722"/>
                    </a:cubicBezTo>
                    <a:cubicBezTo>
                      <a:pt x="1136" y="11278"/>
                      <a:pt x="1593" y="9865"/>
                      <a:pt x="1773" y="8336"/>
                    </a:cubicBezTo>
                    <a:cubicBezTo>
                      <a:pt x="2134" y="5044"/>
                      <a:pt x="2655" y="2039"/>
                      <a:pt x="4322" y="0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g1567472d6a1_4_6"/>
              <p:cNvSpPr/>
              <p:nvPr/>
            </p:nvSpPr>
            <p:spPr>
              <a:xfrm>
                <a:off x="5357550" y="2797675"/>
                <a:ext cx="125575" cy="434600"/>
              </a:xfrm>
              <a:custGeom>
                <a:rect b="b" l="l" r="r" t="t"/>
                <a:pathLst>
                  <a:path extrusionOk="0" h="17384" w="5023">
                    <a:moveTo>
                      <a:pt x="4322" y="0"/>
                    </a:moveTo>
                    <a:cubicBezTo>
                      <a:pt x="2655" y="2039"/>
                      <a:pt x="2134" y="5044"/>
                      <a:pt x="1773" y="8336"/>
                    </a:cubicBezTo>
                    <a:cubicBezTo>
                      <a:pt x="1593" y="9865"/>
                      <a:pt x="1136" y="11278"/>
                      <a:pt x="786" y="12722"/>
                    </a:cubicBezTo>
                    <a:cubicBezTo>
                      <a:pt x="435" y="14209"/>
                      <a:pt x="149" y="15717"/>
                      <a:pt x="0" y="17310"/>
                    </a:cubicBezTo>
                    <a:cubicBezTo>
                      <a:pt x="244" y="17331"/>
                      <a:pt x="478" y="17363"/>
                      <a:pt x="711" y="17384"/>
                    </a:cubicBezTo>
                    <a:cubicBezTo>
                      <a:pt x="860" y="15823"/>
                      <a:pt x="1147" y="14177"/>
                      <a:pt x="1487" y="12722"/>
                    </a:cubicBezTo>
                    <a:cubicBezTo>
                      <a:pt x="1837" y="11278"/>
                      <a:pt x="2294" y="9865"/>
                      <a:pt x="2464" y="8336"/>
                    </a:cubicBezTo>
                    <a:cubicBezTo>
                      <a:pt x="2835" y="5044"/>
                      <a:pt x="3356" y="2049"/>
                      <a:pt x="5023" y="0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g1567472d6a1_4_6"/>
              <p:cNvSpPr/>
              <p:nvPr/>
            </p:nvSpPr>
            <p:spPr>
              <a:xfrm>
                <a:off x="5519500" y="2925625"/>
                <a:ext cx="48050" cy="312500"/>
              </a:xfrm>
              <a:custGeom>
                <a:rect b="b" l="l" r="r" t="t"/>
                <a:pathLst>
                  <a:path extrusionOk="0" h="12500" w="1922">
                    <a:moveTo>
                      <a:pt x="95" y="1"/>
                    </a:moveTo>
                    <a:cubicBezTo>
                      <a:pt x="74" y="11"/>
                      <a:pt x="43" y="308"/>
                      <a:pt x="0" y="776"/>
                    </a:cubicBezTo>
                    <a:cubicBezTo>
                      <a:pt x="64" y="1721"/>
                      <a:pt x="287" y="2613"/>
                      <a:pt x="446" y="3548"/>
                    </a:cubicBezTo>
                    <a:cubicBezTo>
                      <a:pt x="616" y="4492"/>
                      <a:pt x="669" y="5480"/>
                      <a:pt x="669" y="6585"/>
                    </a:cubicBezTo>
                    <a:cubicBezTo>
                      <a:pt x="669" y="8676"/>
                      <a:pt x="850" y="10737"/>
                      <a:pt x="1242" y="12499"/>
                    </a:cubicBezTo>
                    <a:cubicBezTo>
                      <a:pt x="1466" y="12489"/>
                      <a:pt x="1699" y="12468"/>
                      <a:pt x="1922" y="12436"/>
                    </a:cubicBezTo>
                    <a:cubicBezTo>
                      <a:pt x="1551" y="10684"/>
                      <a:pt x="1360" y="8655"/>
                      <a:pt x="1360" y="6585"/>
                    </a:cubicBezTo>
                    <a:cubicBezTo>
                      <a:pt x="1360" y="5480"/>
                      <a:pt x="1317" y="4492"/>
                      <a:pt x="1147" y="3548"/>
                    </a:cubicBezTo>
                    <a:cubicBezTo>
                      <a:pt x="987" y="2613"/>
                      <a:pt x="159" y="945"/>
                      <a:pt x="95" y="1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g1567472d6a1_4_6"/>
              <p:cNvSpPr/>
              <p:nvPr/>
            </p:nvSpPr>
            <p:spPr>
              <a:xfrm>
                <a:off x="5512325" y="2829775"/>
                <a:ext cx="24450" cy="91350"/>
              </a:xfrm>
              <a:custGeom>
                <a:rect b="b" l="l" r="r" t="t"/>
                <a:pathLst>
                  <a:path extrusionOk="0" h="3654" w="978">
                    <a:moveTo>
                      <a:pt x="807" y="1"/>
                    </a:moveTo>
                    <a:cubicBezTo>
                      <a:pt x="977" y="128"/>
                      <a:pt x="871" y="394"/>
                      <a:pt x="861" y="649"/>
                    </a:cubicBezTo>
                    <a:cubicBezTo>
                      <a:pt x="828" y="1307"/>
                      <a:pt x="797" y="1976"/>
                      <a:pt x="765" y="2656"/>
                    </a:cubicBezTo>
                    <a:cubicBezTo>
                      <a:pt x="743" y="3049"/>
                      <a:pt x="754" y="3399"/>
                      <a:pt x="595" y="3537"/>
                    </a:cubicBezTo>
                    <a:cubicBezTo>
                      <a:pt x="446" y="3654"/>
                      <a:pt x="212" y="3644"/>
                      <a:pt x="43" y="3654"/>
                    </a:cubicBezTo>
                    <a:cubicBezTo>
                      <a:pt x="0" y="3484"/>
                      <a:pt x="170" y="3399"/>
                      <a:pt x="234" y="3250"/>
                    </a:cubicBezTo>
                    <a:cubicBezTo>
                      <a:pt x="436" y="2837"/>
                      <a:pt x="436" y="2242"/>
                      <a:pt x="500" y="1679"/>
                    </a:cubicBezTo>
                    <a:cubicBezTo>
                      <a:pt x="563" y="1116"/>
                      <a:pt x="637" y="553"/>
                      <a:pt x="712" y="76"/>
                    </a:cubicBezTo>
                    <a:cubicBezTo>
                      <a:pt x="722" y="43"/>
                      <a:pt x="754" y="12"/>
                      <a:pt x="786" y="1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g1567472d6a1_4_6"/>
              <p:cNvSpPr/>
              <p:nvPr/>
            </p:nvSpPr>
            <p:spPr>
              <a:xfrm>
                <a:off x="5558775" y="2837500"/>
                <a:ext cx="34025" cy="23900"/>
              </a:xfrm>
              <a:custGeom>
                <a:rect b="b" l="l" r="r" t="t"/>
                <a:pathLst>
                  <a:path extrusionOk="0" h="956" w="1361">
                    <a:moveTo>
                      <a:pt x="1318" y="860"/>
                    </a:moveTo>
                    <a:cubicBezTo>
                      <a:pt x="1169" y="956"/>
                      <a:pt x="924" y="850"/>
                      <a:pt x="723" y="796"/>
                    </a:cubicBezTo>
                    <a:cubicBezTo>
                      <a:pt x="341" y="680"/>
                      <a:pt x="1" y="467"/>
                      <a:pt x="192" y="0"/>
                    </a:cubicBezTo>
                    <a:cubicBezTo>
                      <a:pt x="202" y="10"/>
                      <a:pt x="223" y="0"/>
                      <a:pt x="245" y="0"/>
                    </a:cubicBezTo>
                    <a:cubicBezTo>
                      <a:pt x="415" y="43"/>
                      <a:pt x="617" y="308"/>
                      <a:pt x="787" y="435"/>
                    </a:cubicBezTo>
                    <a:cubicBezTo>
                      <a:pt x="882" y="499"/>
                      <a:pt x="988" y="574"/>
                      <a:pt x="1073" y="626"/>
                    </a:cubicBezTo>
                    <a:cubicBezTo>
                      <a:pt x="1169" y="680"/>
                      <a:pt x="1360" y="690"/>
                      <a:pt x="1318" y="860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g1567472d6a1_4_6"/>
              <p:cNvSpPr/>
              <p:nvPr/>
            </p:nvSpPr>
            <p:spPr>
              <a:xfrm>
                <a:off x="5454725" y="2838800"/>
                <a:ext cx="49650" cy="35875"/>
              </a:xfrm>
              <a:custGeom>
                <a:rect b="b" l="l" r="r" t="t"/>
                <a:pathLst>
                  <a:path extrusionOk="0" h="1435" w="1986">
                    <a:moveTo>
                      <a:pt x="1794" y="22"/>
                    </a:moveTo>
                    <a:cubicBezTo>
                      <a:pt x="1986" y="680"/>
                      <a:pt x="1433" y="925"/>
                      <a:pt x="935" y="1148"/>
                    </a:cubicBezTo>
                    <a:cubicBezTo>
                      <a:pt x="647" y="1275"/>
                      <a:pt x="223" y="1435"/>
                      <a:pt x="10" y="1244"/>
                    </a:cubicBezTo>
                    <a:cubicBezTo>
                      <a:pt x="0" y="1020"/>
                      <a:pt x="255" y="999"/>
                      <a:pt x="393" y="935"/>
                    </a:cubicBezTo>
                    <a:cubicBezTo>
                      <a:pt x="659" y="798"/>
                      <a:pt x="1009" y="607"/>
                      <a:pt x="1253" y="404"/>
                    </a:cubicBezTo>
                    <a:cubicBezTo>
                      <a:pt x="1402" y="277"/>
                      <a:pt x="1497" y="1"/>
                      <a:pt x="1794" y="22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g1567472d6a1_4_6"/>
              <p:cNvSpPr/>
              <p:nvPr/>
            </p:nvSpPr>
            <p:spPr>
              <a:xfrm>
                <a:off x="5479400" y="3046425"/>
                <a:ext cx="5325" cy="17550"/>
              </a:xfrm>
              <a:custGeom>
                <a:rect b="b" l="l" r="r" t="t"/>
                <a:pathLst>
                  <a:path extrusionOk="0" h="702" w="213">
                    <a:moveTo>
                      <a:pt x="96" y="11"/>
                    </a:moveTo>
                    <a:cubicBezTo>
                      <a:pt x="33" y="96"/>
                      <a:pt x="11" y="287"/>
                      <a:pt x="0" y="467"/>
                    </a:cubicBezTo>
                    <a:cubicBezTo>
                      <a:pt x="0" y="542"/>
                      <a:pt x="0" y="670"/>
                      <a:pt x="75" y="680"/>
                    </a:cubicBezTo>
                    <a:cubicBezTo>
                      <a:pt x="160" y="701"/>
                      <a:pt x="181" y="552"/>
                      <a:pt x="191" y="500"/>
                    </a:cubicBezTo>
                    <a:cubicBezTo>
                      <a:pt x="213" y="340"/>
                      <a:pt x="213" y="128"/>
                      <a:pt x="181" y="21"/>
                    </a:cubicBezTo>
                    <a:cubicBezTo>
                      <a:pt x="170" y="0"/>
                      <a:pt x="118" y="0"/>
                      <a:pt x="9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g1567472d6a1_4_6"/>
              <p:cNvSpPr/>
              <p:nvPr/>
            </p:nvSpPr>
            <p:spPr>
              <a:xfrm>
                <a:off x="5469300" y="3056250"/>
                <a:ext cx="7750" cy="9850"/>
              </a:xfrm>
              <a:custGeom>
                <a:rect b="b" l="l" r="r" t="t"/>
                <a:pathLst>
                  <a:path extrusionOk="0" h="394" w="310">
                    <a:moveTo>
                      <a:pt x="234" y="53"/>
                    </a:moveTo>
                    <a:cubicBezTo>
                      <a:pt x="64" y="1"/>
                      <a:pt x="1" y="383"/>
                      <a:pt x="149" y="393"/>
                    </a:cubicBezTo>
                    <a:cubicBezTo>
                      <a:pt x="213" y="393"/>
                      <a:pt x="309" y="223"/>
                      <a:pt x="298" y="128"/>
                    </a:cubicBezTo>
                    <a:cubicBezTo>
                      <a:pt x="288" y="96"/>
                      <a:pt x="256" y="64"/>
                      <a:pt x="234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g1567472d6a1_4_6"/>
              <p:cNvSpPr/>
              <p:nvPr/>
            </p:nvSpPr>
            <p:spPr>
              <a:xfrm>
                <a:off x="5615325" y="3050950"/>
                <a:ext cx="5875" cy="17250"/>
              </a:xfrm>
              <a:custGeom>
                <a:rect b="b" l="l" r="r" t="t"/>
                <a:pathLst>
                  <a:path extrusionOk="0" h="690" w="235">
                    <a:moveTo>
                      <a:pt x="54" y="669"/>
                    </a:moveTo>
                    <a:cubicBezTo>
                      <a:pt x="0" y="574"/>
                      <a:pt x="22" y="382"/>
                      <a:pt x="43" y="202"/>
                    </a:cubicBezTo>
                    <a:cubicBezTo>
                      <a:pt x="54" y="128"/>
                      <a:pt x="64" y="0"/>
                      <a:pt x="139" y="0"/>
                    </a:cubicBezTo>
                    <a:cubicBezTo>
                      <a:pt x="224" y="0"/>
                      <a:pt x="224" y="149"/>
                      <a:pt x="224" y="202"/>
                    </a:cubicBezTo>
                    <a:cubicBezTo>
                      <a:pt x="234" y="371"/>
                      <a:pt x="203" y="574"/>
                      <a:pt x="149" y="669"/>
                    </a:cubicBezTo>
                    <a:cubicBezTo>
                      <a:pt x="128" y="690"/>
                      <a:pt x="85" y="690"/>
                      <a:pt x="54" y="6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g1567472d6a1_4_6"/>
              <p:cNvSpPr/>
              <p:nvPr/>
            </p:nvSpPr>
            <p:spPr>
              <a:xfrm>
                <a:off x="5605775" y="3038450"/>
                <a:ext cx="7200" cy="9850"/>
              </a:xfrm>
              <a:custGeom>
                <a:rect b="b" l="l" r="r" t="t"/>
                <a:pathLst>
                  <a:path extrusionOk="0" h="394" w="288">
                    <a:moveTo>
                      <a:pt x="181" y="362"/>
                    </a:moveTo>
                    <a:cubicBezTo>
                      <a:pt x="0" y="394"/>
                      <a:pt x="0" y="1"/>
                      <a:pt x="149" y="22"/>
                    </a:cubicBezTo>
                    <a:cubicBezTo>
                      <a:pt x="212" y="22"/>
                      <a:pt x="287" y="213"/>
                      <a:pt x="255" y="309"/>
                    </a:cubicBezTo>
                    <a:cubicBezTo>
                      <a:pt x="245" y="340"/>
                      <a:pt x="212" y="362"/>
                      <a:pt x="181" y="3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g1567472d6a1_4_6"/>
              <p:cNvSpPr/>
              <p:nvPr/>
            </p:nvSpPr>
            <p:spPr>
              <a:xfrm>
                <a:off x="5610300" y="3027575"/>
                <a:ext cx="6375" cy="9300"/>
              </a:xfrm>
              <a:custGeom>
                <a:rect b="b" l="l" r="r" t="t"/>
                <a:pathLst>
                  <a:path extrusionOk="0" h="372" w="255">
                    <a:moveTo>
                      <a:pt x="180" y="362"/>
                    </a:moveTo>
                    <a:cubicBezTo>
                      <a:pt x="116" y="372"/>
                      <a:pt x="53" y="308"/>
                      <a:pt x="31" y="213"/>
                    </a:cubicBezTo>
                    <a:cubicBezTo>
                      <a:pt x="10" y="149"/>
                      <a:pt x="0" y="1"/>
                      <a:pt x="85" y="1"/>
                    </a:cubicBezTo>
                    <a:cubicBezTo>
                      <a:pt x="116" y="1"/>
                      <a:pt x="170" y="53"/>
                      <a:pt x="201" y="128"/>
                    </a:cubicBezTo>
                    <a:cubicBezTo>
                      <a:pt x="223" y="213"/>
                      <a:pt x="255" y="340"/>
                      <a:pt x="180" y="3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g1567472d6a1_4_6"/>
              <p:cNvSpPr/>
              <p:nvPr/>
            </p:nvSpPr>
            <p:spPr>
              <a:xfrm>
                <a:off x="5425500" y="2513325"/>
                <a:ext cx="212425" cy="250375"/>
              </a:xfrm>
              <a:custGeom>
                <a:rect b="b" l="l" r="r" t="t"/>
                <a:pathLst>
                  <a:path extrusionOk="0" h="10015" w="8497">
                    <a:moveTo>
                      <a:pt x="4832" y="394"/>
                    </a:moveTo>
                    <a:cubicBezTo>
                      <a:pt x="5151" y="298"/>
                      <a:pt x="5332" y="309"/>
                      <a:pt x="5544" y="373"/>
                    </a:cubicBezTo>
                    <a:cubicBezTo>
                      <a:pt x="6043" y="521"/>
                      <a:pt x="6149" y="977"/>
                      <a:pt x="6383" y="1519"/>
                    </a:cubicBezTo>
                    <a:cubicBezTo>
                      <a:pt x="6510" y="1806"/>
                      <a:pt x="6755" y="2146"/>
                      <a:pt x="6819" y="2433"/>
                    </a:cubicBezTo>
                    <a:cubicBezTo>
                      <a:pt x="6850" y="2624"/>
                      <a:pt x="6808" y="3144"/>
                      <a:pt x="6861" y="3356"/>
                    </a:cubicBezTo>
                    <a:cubicBezTo>
                      <a:pt x="6925" y="3601"/>
                      <a:pt x="7147" y="3781"/>
                      <a:pt x="7317" y="3962"/>
                    </a:cubicBezTo>
                    <a:cubicBezTo>
                      <a:pt x="7551" y="4184"/>
                      <a:pt x="7838" y="4503"/>
                      <a:pt x="7891" y="4960"/>
                    </a:cubicBezTo>
                    <a:cubicBezTo>
                      <a:pt x="7944" y="5449"/>
                      <a:pt x="7753" y="5916"/>
                      <a:pt x="7796" y="6447"/>
                    </a:cubicBezTo>
                    <a:cubicBezTo>
                      <a:pt x="7848" y="7222"/>
                      <a:pt x="8496" y="7923"/>
                      <a:pt x="8220" y="8762"/>
                    </a:cubicBezTo>
                    <a:cubicBezTo>
                      <a:pt x="8124" y="9038"/>
                      <a:pt x="7848" y="9303"/>
                      <a:pt x="7551" y="9399"/>
                    </a:cubicBezTo>
                    <a:cubicBezTo>
                      <a:pt x="7222" y="9526"/>
                      <a:pt x="6765" y="9452"/>
                      <a:pt x="6340" y="9548"/>
                    </a:cubicBezTo>
                    <a:cubicBezTo>
                      <a:pt x="5873" y="9654"/>
                      <a:pt x="5554" y="9951"/>
                      <a:pt x="5162" y="9972"/>
                    </a:cubicBezTo>
                    <a:cubicBezTo>
                      <a:pt x="4482" y="10015"/>
                      <a:pt x="4216" y="9579"/>
                      <a:pt x="3537" y="9473"/>
                    </a:cubicBezTo>
                    <a:cubicBezTo>
                      <a:pt x="2762" y="9346"/>
                      <a:pt x="1997" y="9739"/>
                      <a:pt x="1297" y="9526"/>
                    </a:cubicBezTo>
                    <a:cubicBezTo>
                      <a:pt x="511" y="9293"/>
                      <a:pt x="1" y="8358"/>
                      <a:pt x="202" y="7370"/>
                    </a:cubicBezTo>
                    <a:cubicBezTo>
                      <a:pt x="341" y="6638"/>
                      <a:pt x="914" y="6171"/>
                      <a:pt x="935" y="5364"/>
                    </a:cubicBezTo>
                    <a:cubicBezTo>
                      <a:pt x="957" y="4779"/>
                      <a:pt x="702" y="4280"/>
                      <a:pt x="872" y="3643"/>
                    </a:cubicBezTo>
                    <a:cubicBezTo>
                      <a:pt x="1031" y="2985"/>
                      <a:pt x="1488" y="2666"/>
                      <a:pt x="1986" y="2358"/>
                    </a:cubicBezTo>
                    <a:cubicBezTo>
                      <a:pt x="2231" y="2209"/>
                      <a:pt x="2486" y="2082"/>
                      <a:pt x="2656" y="1827"/>
                    </a:cubicBezTo>
                    <a:cubicBezTo>
                      <a:pt x="2900" y="1477"/>
                      <a:pt x="2900" y="1073"/>
                      <a:pt x="3112" y="755"/>
                    </a:cubicBezTo>
                    <a:cubicBezTo>
                      <a:pt x="3378" y="373"/>
                      <a:pt x="4216" y="0"/>
                      <a:pt x="4832" y="394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g1567472d6a1_4_6"/>
              <p:cNvSpPr/>
              <p:nvPr/>
            </p:nvSpPr>
            <p:spPr>
              <a:xfrm>
                <a:off x="5792125" y="2632250"/>
                <a:ext cx="63225" cy="56600"/>
              </a:xfrm>
              <a:custGeom>
                <a:rect b="b" l="l" r="r" t="t"/>
                <a:pathLst>
                  <a:path extrusionOk="0" h="2264" w="2529">
                    <a:moveTo>
                      <a:pt x="1881" y="489"/>
                    </a:moveTo>
                    <a:cubicBezTo>
                      <a:pt x="1636" y="522"/>
                      <a:pt x="1371" y="574"/>
                      <a:pt x="1138" y="585"/>
                    </a:cubicBezTo>
                    <a:cubicBezTo>
                      <a:pt x="1201" y="447"/>
                      <a:pt x="1371" y="43"/>
                      <a:pt x="1116" y="22"/>
                    </a:cubicBezTo>
                    <a:cubicBezTo>
                      <a:pt x="999" y="1"/>
                      <a:pt x="914" y="150"/>
                      <a:pt x="850" y="235"/>
                    </a:cubicBezTo>
                    <a:cubicBezTo>
                      <a:pt x="649" y="479"/>
                      <a:pt x="394" y="607"/>
                      <a:pt x="1" y="670"/>
                    </a:cubicBezTo>
                    <a:cubicBezTo>
                      <a:pt x="54" y="1042"/>
                      <a:pt x="76" y="1424"/>
                      <a:pt x="97" y="1796"/>
                    </a:cubicBezTo>
                    <a:cubicBezTo>
                      <a:pt x="331" y="1817"/>
                      <a:pt x="553" y="1923"/>
                      <a:pt x="777" y="1881"/>
                    </a:cubicBezTo>
                    <a:cubicBezTo>
                      <a:pt x="957" y="2104"/>
                      <a:pt x="1520" y="2263"/>
                      <a:pt x="1636" y="1860"/>
                    </a:cubicBezTo>
                    <a:cubicBezTo>
                      <a:pt x="1934" y="1806"/>
                      <a:pt x="2231" y="1562"/>
                      <a:pt x="2200" y="1329"/>
                    </a:cubicBezTo>
                    <a:cubicBezTo>
                      <a:pt x="2167" y="1105"/>
                      <a:pt x="1934" y="1127"/>
                      <a:pt x="1785" y="989"/>
                    </a:cubicBezTo>
                    <a:cubicBezTo>
                      <a:pt x="2104" y="893"/>
                      <a:pt x="2486" y="829"/>
                      <a:pt x="2518" y="532"/>
                    </a:cubicBezTo>
                    <a:cubicBezTo>
                      <a:pt x="2528" y="362"/>
                      <a:pt x="2115" y="458"/>
                      <a:pt x="1881" y="489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g1567472d6a1_4_6"/>
              <p:cNvSpPr/>
              <p:nvPr/>
            </p:nvSpPr>
            <p:spPr>
              <a:xfrm>
                <a:off x="5814425" y="2632800"/>
                <a:ext cx="13575" cy="32925"/>
              </a:xfrm>
              <a:custGeom>
                <a:rect b="b" l="l" r="r" t="t"/>
                <a:pathLst>
                  <a:path extrusionOk="0" h="1317" w="543">
                    <a:moveTo>
                      <a:pt x="224" y="0"/>
                    </a:moveTo>
                    <a:cubicBezTo>
                      <a:pt x="543" y="11"/>
                      <a:pt x="277" y="574"/>
                      <a:pt x="150" y="712"/>
                    </a:cubicBezTo>
                    <a:cubicBezTo>
                      <a:pt x="213" y="935"/>
                      <a:pt x="203" y="1232"/>
                      <a:pt x="22" y="1317"/>
                    </a:cubicBezTo>
                    <a:cubicBezTo>
                      <a:pt x="97" y="1105"/>
                      <a:pt x="1" y="935"/>
                      <a:pt x="33" y="733"/>
                    </a:cubicBezTo>
                    <a:cubicBezTo>
                      <a:pt x="65" y="478"/>
                      <a:pt x="383" y="330"/>
                      <a:pt x="224" y="0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g1567472d6a1_4_6"/>
              <p:cNvSpPr/>
              <p:nvPr/>
            </p:nvSpPr>
            <p:spPr>
              <a:xfrm>
                <a:off x="5810725" y="2644750"/>
                <a:ext cx="46500" cy="39850"/>
              </a:xfrm>
              <a:custGeom>
                <a:rect b="b" l="l" r="r" t="t"/>
                <a:pathLst>
                  <a:path extrusionOk="0" h="1594" w="1860">
                    <a:moveTo>
                      <a:pt x="744" y="1296"/>
                    </a:moveTo>
                    <a:cubicBezTo>
                      <a:pt x="722" y="1242"/>
                      <a:pt x="755" y="1147"/>
                      <a:pt x="829" y="1073"/>
                    </a:cubicBezTo>
                    <a:cubicBezTo>
                      <a:pt x="627" y="1179"/>
                      <a:pt x="202" y="1020"/>
                      <a:pt x="170" y="1158"/>
                    </a:cubicBezTo>
                    <a:cubicBezTo>
                      <a:pt x="160" y="1232"/>
                      <a:pt x="255" y="1275"/>
                      <a:pt x="330" y="1317"/>
                    </a:cubicBezTo>
                    <a:cubicBezTo>
                      <a:pt x="457" y="1381"/>
                      <a:pt x="722" y="1391"/>
                      <a:pt x="786" y="1412"/>
                    </a:cubicBezTo>
                    <a:cubicBezTo>
                      <a:pt x="531" y="1445"/>
                      <a:pt x="351" y="1402"/>
                      <a:pt x="139" y="1306"/>
                    </a:cubicBezTo>
                    <a:cubicBezTo>
                      <a:pt x="139" y="1455"/>
                      <a:pt x="298" y="1519"/>
                      <a:pt x="446" y="1593"/>
                    </a:cubicBezTo>
                    <a:cubicBezTo>
                      <a:pt x="276" y="1572"/>
                      <a:pt x="118" y="1487"/>
                      <a:pt x="33" y="1381"/>
                    </a:cubicBezTo>
                    <a:cubicBezTo>
                      <a:pt x="11" y="1317"/>
                      <a:pt x="22" y="1285"/>
                      <a:pt x="54" y="1254"/>
                    </a:cubicBezTo>
                    <a:cubicBezTo>
                      <a:pt x="54" y="1254"/>
                      <a:pt x="0" y="1147"/>
                      <a:pt x="75" y="1062"/>
                    </a:cubicBezTo>
                    <a:cubicBezTo>
                      <a:pt x="191" y="924"/>
                      <a:pt x="468" y="1041"/>
                      <a:pt x="648" y="1030"/>
                    </a:cubicBezTo>
                    <a:cubicBezTo>
                      <a:pt x="701" y="935"/>
                      <a:pt x="680" y="775"/>
                      <a:pt x="637" y="648"/>
                    </a:cubicBezTo>
                    <a:cubicBezTo>
                      <a:pt x="595" y="669"/>
                      <a:pt x="552" y="690"/>
                      <a:pt x="510" y="680"/>
                    </a:cubicBezTo>
                    <a:cubicBezTo>
                      <a:pt x="606" y="595"/>
                      <a:pt x="680" y="520"/>
                      <a:pt x="712" y="435"/>
                    </a:cubicBezTo>
                    <a:cubicBezTo>
                      <a:pt x="1041" y="362"/>
                      <a:pt x="1678" y="244"/>
                      <a:pt x="1763" y="0"/>
                    </a:cubicBezTo>
                    <a:cubicBezTo>
                      <a:pt x="1859" y="340"/>
                      <a:pt x="1116" y="457"/>
                      <a:pt x="712" y="584"/>
                    </a:cubicBezTo>
                    <a:cubicBezTo>
                      <a:pt x="744" y="669"/>
                      <a:pt x="755" y="701"/>
                      <a:pt x="765" y="786"/>
                    </a:cubicBezTo>
                    <a:cubicBezTo>
                      <a:pt x="882" y="818"/>
                      <a:pt x="998" y="850"/>
                      <a:pt x="1105" y="881"/>
                    </a:cubicBezTo>
                    <a:cubicBezTo>
                      <a:pt x="998" y="977"/>
                      <a:pt x="733" y="1200"/>
                      <a:pt x="892" y="1360"/>
                    </a:cubicBezTo>
                    <a:cubicBezTo>
                      <a:pt x="850" y="1381"/>
                      <a:pt x="776" y="1349"/>
                      <a:pt x="744" y="1296"/>
                    </a:cubicBezTo>
                    <a:close/>
                    <a:moveTo>
                      <a:pt x="744" y="1009"/>
                    </a:moveTo>
                    <a:cubicBezTo>
                      <a:pt x="807" y="1009"/>
                      <a:pt x="892" y="999"/>
                      <a:pt x="892" y="999"/>
                    </a:cubicBezTo>
                    <a:cubicBezTo>
                      <a:pt x="903" y="988"/>
                      <a:pt x="914" y="956"/>
                      <a:pt x="956" y="914"/>
                    </a:cubicBezTo>
                    <a:cubicBezTo>
                      <a:pt x="892" y="914"/>
                      <a:pt x="818" y="892"/>
                      <a:pt x="776" y="892"/>
                    </a:cubicBezTo>
                    <a:cubicBezTo>
                      <a:pt x="776" y="892"/>
                      <a:pt x="776" y="977"/>
                      <a:pt x="744" y="1009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g1567472d6a1_4_6"/>
              <p:cNvSpPr/>
              <p:nvPr/>
            </p:nvSpPr>
            <p:spPr>
              <a:xfrm>
                <a:off x="5565400" y="2635725"/>
                <a:ext cx="231550" cy="70100"/>
              </a:xfrm>
              <a:custGeom>
                <a:rect b="b" l="l" r="r" t="t"/>
                <a:pathLst>
                  <a:path extrusionOk="0" h="2804" w="9262">
                    <a:moveTo>
                      <a:pt x="1" y="0"/>
                    </a:moveTo>
                    <a:cubicBezTo>
                      <a:pt x="2561" y="659"/>
                      <a:pt x="6023" y="499"/>
                      <a:pt x="9123" y="435"/>
                    </a:cubicBezTo>
                    <a:cubicBezTo>
                      <a:pt x="9166" y="860"/>
                      <a:pt x="9240" y="1275"/>
                      <a:pt x="9261" y="1721"/>
                    </a:cubicBezTo>
                    <a:cubicBezTo>
                      <a:pt x="6830" y="2304"/>
                      <a:pt x="3781" y="2804"/>
                      <a:pt x="808" y="2411"/>
                    </a:cubicBezTo>
                    <a:cubicBezTo>
                      <a:pt x="543" y="1603"/>
                      <a:pt x="235" y="839"/>
                      <a:pt x="1" y="0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g1567472d6a1_4_6"/>
              <p:cNvSpPr/>
              <p:nvPr/>
            </p:nvSpPr>
            <p:spPr>
              <a:xfrm>
                <a:off x="5652225" y="2688550"/>
                <a:ext cx="17275" cy="5850"/>
              </a:xfrm>
              <a:custGeom>
                <a:rect b="b" l="l" r="r" t="t"/>
                <a:pathLst>
                  <a:path extrusionOk="0" h="234" w="691">
                    <a:moveTo>
                      <a:pt x="11" y="43"/>
                    </a:moveTo>
                    <a:cubicBezTo>
                      <a:pt x="117" y="0"/>
                      <a:pt x="298" y="11"/>
                      <a:pt x="478" y="43"/>
                    </a:cubicBezTo>
                    <a:cubicBezTo>
                      <a:pt x="563" y="54"/>
                      <a:pt x="691" y="75"/>
                      <a:pt x="681" y="149"/>
                    </a:cubicBezTo>
                    <a:cubicBezTo>
                      <a:pt x="681" y="234"/>
                      <a:pt x="532" y="234"/>
                      <a:pt x="478" y="234"/>
                    </a:cubicBezTo>
                    <a:cubicBezTo>
                      <a:pt x="308" y="224"/>
                      <a:pt x="117" y="191"/>
                      <a:pt x="11" y="139"/>
                    </a:cubicBezTo>
                    <a:cubicBezTo>
                      <a:pt x="1" y="117"/>
                      <a:pt x="1" y="75"/>
                      <a:pt x="11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g1567472d6a1_4_6"/>
              <p:cNvSpPr/>
              <p:nvPr/>
            </p:nvSpPr>
            <p:spPr>
              <a:xfrm>
                <a:off x="5669225" y="2682175"/>
                <a:ext cx="9850" cy="7450"/>
              </a:xfrm>
              <a:custGeom>
                <a:rect b="b" l="l" r="r" t="t"/>
                <a:pathLst>
                  <a:path extrusionOk="0" h="298" w="394">
                    <a:moveTo>
                      <a:pt x="22" y="181"/>
                    </a:moveTo>
                    <a:cubicBezTo>
                      <a:pt x="1" y="0"/>
                      <a:pt x="393" y="11"/>
                      <a:pt x="372" y="160"/>
                    </a:cubicBezTo>
                    <a:cubicBezTo>
                      <a:pt x="362" y="224"/>
                      <a:pt x="170" y="298"/>
                      <a:pt x="74" y="255"/>
                    </a:cubicBezTo>
                    <a:cubicBezTo>
                      <a:pt x="43" y="245"/>
                      <a:pt x="32" y="213"/>
                      <a:pt x="22" y="1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g1567472d6a1_4_6"/>
              <p:cNvSpPr/>
              <p:nvPr/>
            </p:nvSpPr>
            <p:spPr>
              <a:xfrm>
                <a:off x="5688350" y="2685625"/>
                <a:ext cx="9575" cy="6125"/>
              </a:xfrm>
              <a:custGeom>
                <a:rect b="b" l="l" r="r" t="t"/>
                <a:pathLst>
                  <a:path extrusionOk="0" h="245" w="383">
                    <a:moveTo>
                      <a:pt x="10" y="171"/>
                    </a:moveTo>
                    <a:cubicBezTo>
                      <a:pt x="0" y="107"/>
                      <a:pt x="74" y="54"/>
                      <a:pt x="159" y="22"/>
                    </a:cubicBezTo>
                    <a:cubicBezTo>
                      <a:pt x="234" y="11"/>
                      <a:pt x="382" y="1"/>
                      <a:pt x="371" y="86"/>
                    </a:cubicBezTo>
                    <a:cubicBezTo>
                      <a:pt x="371" y="128"/>
                      <a:pt x="319" y="181"/>
                      <a:pt x="244" y="202"/>
                    </a:cubicBezTo>
                    <a:cubicBezTo>
                      <a:pt x="159" y="223"/>
                      <a:pt x="32" y="245"/>
                      <a:pt x="10" y="1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g1567472d6a1_4_6"/>
              <p:cNvSpPr/>
              <p:nvPr/>
            </p:nvSpPr>
            <p:spPr>
              <a:xfrm>
                <a:off x="5272050" y="2637850"/>
                <a:ext cx="212425" cy="144700"/>
              </a:xfrm>
              <a:custGeom>
                <a:rect b="b" l="l" r="r" t="t"/>
                <a:pathLst>
                  <a:path extrusionOk="0" h="5788" w="8497">
                    <a:moveTo>
                      <a:pt x="8390" y="11"/>
                    </a:moveTo>
                    <a:cubicBezTo>
                      <a:pt x="8496" y="0"/>
                      <a:pt x="8412" y="180"/>
                      <a:pt x="8390" y="276"/>
                    </a:cubicBezTo>
                    <a:cubicBezTo>
                      <a:pt x="8252" y="754"/>
                      <a:pt x="8039" y="1285"/>
                      <a:pt x="7912" y="1806"/>
                    </a:cubicBezTo>
                    <a:cubicBezTo>
                      <a:pt x="7859" y="2018"/>
                      <a:pt x="7848" y="2262"/>
                      <a:pt x="7763" y="2453"/>
                    </a:cubicBezTo>
                    <a:cubicBezTo>
                      <a:pt x="7678" y="2655"/>
                      <a:pt x="7381" y="2889"/>
                      <a:pt x="7190" y="3090"/>
                    </a:cubicBezTo>
                    <a:cubicBezTo>
                      <a:pt x="6808" y="3515"/>
                      <a:pt x="6436" y="3951"/>
                      <a:pt x="6054" y="4386"/>
                    </a:cubicBezTo>
                    <a:cubicBezTo>
                      <a:pt x="5809" y="4641"/>
                      <a:pt x="5512" y="4949"/>
                      <a:pt x="5193" y="5119"/>
                    </a:cubicBezTo>
                    <a:cubicBezTo>
                      <a:pt x="3919" y="5788"/>
                      <a:pt x="1774" y="5522"/>
                      <a:pt x="75" y="5575"/>
                    </a:cubicBezTo>
                    <a:cubicBezTo>
                      <a:pt x="32" y="5183"/>
                      <a:pt x="1" y="4662"/>
                      <a:pt x="54" y="4237"/>
                    </a:cubicBezTo>
                    <a:cubicBezTo>
                      <a:pt x="1360" y="3940"/>
                      <a:pt x="2422" y="3526"/>
                      <a:pt x="3781" y="3281"/>
                    </a:cubicBezTo>
                    <a:cubicBezTo>
                      <a:pt x="3962" y="3250"/>
                      <a:pt x="4195" y="3250"/>
                      <a:pt x="4355" y="3186"/>
                    </a:cubicBezTo>
                    <a:cubicBezTo>
                      <a:pt x="4610" y="3090"/>
                      <a:pt x="4960" y="2580"/>
                      <a:pt x="5162" y="2379"/>
                    </a:cubicBezTo>
                    <a:cubicBezTo>
                      <a:pt x="5746" y="1795"/>
                      <a:pt x="6160" y="1327"/>
                      <a:pt x="6808" y="796"/>
                    </a:cubicBezTo>
                    <a:cubicBezTo>
                      <a:pt x="7296" y="404"/>
                      <a:pt x="7657" y="117"/>
                      <a:pt x="8390" y="1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g1567472d6a1_4_6"/>
              <p:cNvSpPr/>
              <p:nvPr/>
            </p:nvSpPr>
            <p:spPr>
              <a:xfrm>
                <a:off x="5377725" y="2723575"/>
                <a:ext cx="17275" cy="5625"/>
              </a:xfrm>
              <a:custGeom>
                <a:rect b="b" l="l" r="r" t="t"/>
                <a:pathLst>
                  <a:path extrusionOk="0" h="225" w="691">
                    <a:moveTo>
                      <a:pt x="22" y="55"/>
                    </a:moveTo>
                    <a:cubicBezTo>
                      <a:pt x="117" y="1"/>
                      <a:pt x="298" y="12"/>
                      <a:pt x="489" y="22"/>
                    </a:cubicBezTo>
                    <a:cubicBezTo>
                      <a:pt x="563" y="33"/>
                      <a:pt x="690" y="55"/>
                      <a:pt x="690" y="118"/>
                    </a:cubicBezTo>
                    <a:cubicBezTo>
                      <a:pt x="690" y="203"/>
                      <a:pt x="542" y="213"/>
                      <a:pt x="489" y="213"/>
                    </a:cubicBezTo>
                    <a:cubicBezTo>
                      <a:pt x="329" y="224"/>
                      <a:pt x="128" y="192"/>
                      <a:pt x="22" y="150"/>
                    </a:cubicBezTo>
                    <a:cubicBezTo>
                      <a:pt x="0" y="128"/>
                      <a:pt x="0" y="86"/>
                      <a:pt x="22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g1567472d6a1_4_6"/>
              <p:cNvSpPr/>
              <p:nvPr/>
            </p:nvSpPr>
            <p:spPr>
              <a:xfrm>
                <a:off x="5389125" y="2715100"/>
                <a:ext cx="9875" cy="7200"/>
              </a:xfrm>
              <a:custGeom>
                <a:rect b="b" l="l" r="r" t="t"/>
                <a:pathLst>
                  <a:path extrusionOk="0" h="288" w="395">
                    <a:moveTo>
                      <a:pt x="33" y="191"/>
                    </a:moveTo>
                    <a:cubicBezTo>
                      <a:pt x="1" y="11"/>
                      <a:pt x="394" y="0"/>
                      <a:pt x="383" y="149"/>
                    </a:cubicBezTo>
                    <a:cubicBezTo>
                      <a:pt x="373" y="213"/>
                      <a:pt x="192" y="287"/>
                      <a:pt x="97" y="255"/>
                    </a:cubicBezTo>
                    <a:cubicBezTo>
                      <a:pt x="64" y="245"/>
                      <a:pt x="43" y="224"/>
                      <a:pt x="33" y="1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g1567472d6a1_4_6"/>
              <p:cNvSpPr/>
              <p:nvPr/>
            </p:nvSpPr>
            <p:spPr>
              <a:xfrm>
                <a:off x="5455775" y="2629350"/>
                <a:ext cx="140725" cy="174975"/>
              </a:xfrm>
              <a:custGeom>
                <a:rect b="b" l="l" r="r" t="t"/>
                <a:pathLst>
                  <a:path extrusionOk="0" h="6999" w="5629">
                    <a:moveTo>
                      <a:pt x="4726" y="6871"/>
                    </a:moveTo>
                    <a:cubicBezTo>
                      <a:pt x="3324" y="6998"/>
                      <a:pt x="1731" y="6861"/>
                      <a:pt x="255" y="6850"/>
                    </a:cubicBezTo>
                    <a:cubicBezTo>
                      <a:pt x="351" y="5862"/>
                      <a:pt x="340" y="4801"/>
                      <a:pt x="255" y="3770"/>
                    </a:cubicBezTo>
                    <a:cubicBezTo>
                      <a:pt x="138" y="2443"/>
                      <a:pt x="1" y="1020"/>
                      <a:pt x="860" y="447"/>
                    </a:cubicBezTo>
                    <a:cubicBezTo>
                      <a:pt x="1349" y="117"/>
                      <a:pt x="2167" y="170"/>
                      <a:pt x="2868" y="85"/>
                    </a:cubicBezTo>
                    <a:cubicBezTo>
                      <a:pt x="3558" y="1"/>
                      <a:pt x="4461" y="170"/>
                      <a:pt x="4758" y="531"/>
                    </a:cubicBezTo>
                    <a:cubicBezTo>
                      <a:pt x="5214" y="1105"/>
                      <a:pt x="5108" y="2220"/>
                      <a:pt x="5374" y="3005"/>
                    </a:cubicBezTo>
                    <a:cubicBezTo>
                      <a:pt x="5469" y="3282"/>
                      <a:pt x="5629" y="3515"/>
                      <a:pt x="5586" y="3791"/>
                    </a:cubicBezTo>
                    <a:cubicBezTo>
                      <a:pt x="5533" y="4216"/>
                      <a:pt x="5066" y="4492"/>
                      <a:pt x="4886" y="4917"/>
                    </a:cubicBezTo>
                    <a:cubicBezTo>
                      <a:pt x="4631" y="5490"/>
                      <a:pt x="4631" y="6117"/>
                      <a:pt x="4726" y="68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g1567472d6a1_4_6"/>
              <p:cNvSpPr/>
              <p:nvPr/>
            </p:nvSpPr>
            <p:spPr>
              <a:xfrm>
                <a:off x="5449400" y="2632525"/>
                <a:ext cx="66925" cy="202050"/>
              </a:xfrm>
              <a:custGeom>
                <a:rect b="b" l="l" r="r" t="t"/>
                <a:pathLst>
                  <a:path extrusionOk="0" h="8082" w="2677">
                    <a:moveTo>
                      <a:pt x="2347" y="8082"/>
                    </a:moveTo>
                    <a:cubicBezTo>
                      <a:pt x="1476" y="8061"/>
                      <a:pt x="712" y="7912"/>
                      <a:pt x="1" y="7721"/>
                    </a:cubicBezTo>
                    <a:cubicBezTo>
                      <a:pt x="107" y="7169"/>
                      <a:pt x="277" y="6574"/>
                      <a:pt x="341" y="5905"/>
                    </a:cubicBezTo>
                    <a:cubicBezTo>
                      <a:pt x="404" y="5278"/>
                      <a:pt x="372" y="4610"/>
                      <a:pt x="319" y="3898"/>
                    </a:cubicBezTo>
                    <a:cubicBezTo>
                      <a:pt x="213" y="2560"/>
                      <a:pt x="181" y="1031"/>
                      <a:pt x="956" y="415"/>
                    </a:cubicBezTo>
                    <a:cubicBezTo>
                      <a:pt x="1200" y="224"/>
                      <a:pt x="1519" y="107"/>
                      <a:pt x="1965" y="32"/>
                    </a:cubicBezTo>
                    <a:cubicBezTo>
                      <a:pt x="2199" y="1"/>
                      <a:pt x="2210" y="86"/>
                      <a:pt x="2295" y="341"/>
                    </a:cubicBezTo>
                    <a:cubicBezTo>
                      <a:pt x="2645" y="1307"/>
                      <a:pt x="2677" y="2666"/>
                      <a:pt x="2634" y="3898"/>
                    </a:cubicBezTo>
                    <a:cubicBezTo>
                      <a:pt x="2581" y="5438"/>
                      <a:pt x="2453" y="6776"/>
                      <a:pt x="2347" y="8082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g1567472d6a1_4_6"/>
              <p:cNvSpPr/>
              <p:nvPr/>
            </p:nvSpPr>
            <p:spPr>
              <a:xfrm>
                <a:off x="5491600" y="2630950"/>
                <a:ext cx="26050" cy="94525"/>
              </a:xfrm>
              <a:custGeom>
                <a:rect b="b" l="l" r="r" t="t"/>
                <a:pathLst>
                  <a:path extrusionOk="0" h="3781" w="1042">
                    <a:moveTo>
                      <a:pt x="946" y="3781"/>
                    </a:moveTo>
                    <a:cubicBezTo>
                      <a:pt x="734" y="3748"/>
                      <a:pt x="415" y="3717"/>
                      <a:pt x="319" y="3557"/>
                    </a:cubicBezTo>
                    <a:cubicBezTo>
                      <a:pt x="224" y="3377"/>
                      <a:pt x="458" y="2676"/>
                      <a:pt x="543" y="2252"/>
                    </a:cubicBezTo>
                    <a:cubicBezTo>
                      <a:pt x="437" y="2294"/>
                      <a:pt x="267" y="2337"/>
                      <a:pt x="128" y="2273"/>
                    </a:cubicBezTo>
                    <a:cubicBezTo>
                      <a:pt x="1" y="2092"/>
                      <a:pt x="1" y="1657"/>
                      <a:pt x="12" y="1264"/>
                    </a:cubicBezTo>
                    <a:cubicBezTo>
                      <a:pt x="33" y="871"/>
                      <a:pt x="12" y="393"/>
                      <a:pt x="128" y="191"/>
                    </a:cubicBezTo>
                    <a:cubicBezTo>
                      <a:pt x="182" y="117"/>
                      <a:pt x="362" y="0"/>
                      <a:pt x="468" y="21"/>
                    </a:cubicBezTo>
                    <a:cubicBezTo>
                      <a:pt x="595" y="53"/>
                      <a:pt x="595" y="244"/>
                      <a:pt x="659" y="478"/>
                    </a:cubicBezTo>
                    <a:cubicBezTo>
                      <a:pt x="914" y="1466"/>
                      <a:pt x="1041" y="2613"/>
                      <a:pt x="946" y="3781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g1567472d6a1_4_6"/>
              <p:cNvSpPr/>
              <p:nvPr/>
            </p:nvSpPr>
            <p:spPr>
              <a:xfrm>
                <a:off x="5544975" y="2629875"/>
                <a:ext cx="54200" cy="201800"/>
              </a:xfrm>
              <a:custGeom>
                <a:rect b="b" l="l" r="r" t="t"/>
                <a:pathLst>
                  <a:path extrusionOk="0" h="8072" w="2168">
                    <a:moveTo>
                      <a:pt x="1679" y="7954"/>
                    </a:moveTo>
                    <a:cubicBezTo>
                      <a:pt x="1445" y="7976"/>
                      <a:pt x="1158" y="8072"/>
                      <a:pt x="956" y="8050"/>
                    </a:cubicBezTo>
                    <a:cubicBezTo>
                      <a:pt x="584" y="5459"/>
                      <a:pt x="1275" y="1721"/>
                      <a:pt x="1" y="64"/>
                    </a:cubicBezTo>
                    <a:cubicBezTo>
                      <a:pt x="319" y="1"/>
                      <a:pt x="924" y="181"/>
                      <a:pt x="1126" y="383"/>
                    </a:cubicBezTo>
                    <a:cubicBezTo>
                      <a:pt x="1424" y="659"/>
                      <a:pt x="1604" y="1381"/>
                      <a:pt x="1752" y="1912"/>
                    </a:cubicBezTo>
                    <a:cubicBezTo>
                      <a:pt x="1827" y="2177"/>
                      <a:pt x="1837" y="2507"/>
                      <a:pt x="1912" y="2814"/>
                    </a:cubicBezTo>
                    <a:cubicBezTo>
                      <a:pt x="1997" y="3133"/>
                      <a:pt x="2167" y="3409"/>
                      <a:pt x="2156" y="3654"/>
                    </a:cubicBezTo>
                    <a:cubicBezTo>
                      <a:pt x="2135" y="4015"/>
                      <a:pt x="1816" y="4301"/>
                      <a:pt x="1679" y="4631"/>
                    </a:cubicBezTo>
                    <a:cubicBezTo>
                      <a:pt x="1275" y="5597"/>
                      <a:pt x="1360" y="7020"/>
                      <a:pt x="1679" y="7954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g1567472d6a1_4_6"/>
              <p:cNvSpPr/>
              <p:nvPr/>
            </p:nvSpPr>
            <p:spPr>
              <a:xfrm>
                <a:off x="5543925" y="2629350"/>
                <a:ext cx="36125" cy="93725"/>
              </a:xfrm>
              <a:custGeom>
                <a:rect b="b" l="l" r="r" t="t"/>
                <a:pathLst>
                  <a:path extrusionOk="0" h="3749" w="1445">
                    <a:moveTo>
                      <a:pt x="977" y="2262"/>
                    </a:moveTo>
                    <a:cubicBezTo>
                      <a:pt x="1094" y="2687"/>
                      <a:pt x="1444" y="3282"/>
                      <a:pt x="1360" y="3505"/>
                    </a:cubicBezTo>
                    <a:cubicBezTo>
                      <a:pt x="1306" y="3654"/>
                      <a:pt x="1115" y="3749"/>
                      <a:pt x="860" y="3739"/>
                    </a:cubicBezTo>
                    <a:cubicBezTo>
                      <a:pt x="744" y="2517"/>
                      <a:pt x="531" y="1424"/>
                      <a:pt x="138" y="447"/>
                    </a:cubicBezTo>
                    <a:cubicBezTo>
                      <a:pt x="95" y="319"/>
                      <a:pt x="43" y="170"/>
                      <a:pt x="0" y="64"/>
                    </a:cubicBezTo>
                    <a:cubicBezTo>
                      <a:pt x="414" y="1"/>
                      <a:pt x="616" y="447"/>
                      <a:pt x="807" y="882"/>
                    </a:cubicBezTo>
                    <a:cubicBezTo>
                      <a:pt x="1051" y="1402"/>
                      <a:pt x="1338" y="1901"/>
                      <a:pt x="977" y="2262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g1567472d6a1_4_6"/>
              <p:cNvSpPr/>
              <p:nvPr/>
            </p:nvSpPr>
            <p:spPr>
              <a:xfrm>
                <a:off x="5503300" y="2529400"/>
                <a:ext cx="78650" cy="129750"/>
              </a:xfrm>
              <a:custGeom>
                <a:rect b="b" l="l" r="r" t="t"/>
                <a:pathLst>
                  <a:path extrusionOk="0" h="5190" w="3146">
                    <a:moveTo>
                      <a:pt x="96" y="4221"/>
                    </a:moveTo>
                    <a:cubicBezTo>
                      <a:pt x="96" y="4221"/>
                      <a:pt x="96" y="4222"/>
                      <a:pt x="96" y="4222"/>
                    </a:cubicBezTo>
                    <a:cubicBezTo>
                      <a:pt x="96" y="4222"/>
                      <a:pt x="96" y="4222"/>
                      <a:pt x="96" y="4222"/>
                    </a:cubicBezTo>
                    <a:lnTo>
                      <a:pt x="96" y="4222"/>
                    </a:lnTo>
                    <a:cubicBezTo>
                      <a:pt x="96" y="4221"/>
                      <a:pt x="96" y="4221"/>
                      <a:pt x="96" y="4221"/>
                    </a:cubicBezTo>
                    <a:close/>
                    <a:moveTo>
                      <a:pt x="1204" y="0"/>
                    </a:moveTo>
                    <a:cubicBezTo>
                      <a:pt x="915" y="0"/>
                      <a:pt x="626" y="67"/>
                      <a:pt x="393" y="218"/>
                    </a:cubicBezTo>
                    <a:cubicBezTo>
                      <a:pt x="0" y="473"/>
                      <a:pt x="64" y="1407"/>
                      <a:pt x="0" y="1938"/>
                    </a:cubicBezTo>
                    <a:cubicBezTo>
                      <a:pt x="96" y="2437"/>
                      <a:pt x="361" y="2703"/>
                      <a:pt x="361" y="2703"/>
                    </a:cubicBezTo>
                    <a:cubicBezTo>
                      <a:pt x="372" y="2901"/>
                      <a:pt x="105" y="4207"/>
                      <a:pt x="96" y="4222"/>
                    </a:cubicBezTo>
                    <a:lnTo>
                      <a:pt x="96" y="4222"/>
                    </a:lnTo>
                    <a:cubicBezTo>
                      <a:pt x="483" y="4936"/>
                      <a:pt x="853" y="5189"/>
                      <a:pt x="1138" y="5189"/>
                    </a:cubicBezTo>
                    <a:cubicBezTo>
                      <a:pt x="1425" y="5189"/>
                      <a:pt x="1625" y="4934"/>
                      <a:pt x="1668" y="4636"/>
                    </a:cubicBezTo>
                    <a:cubicBezTo>
                      <a:pt x="1668" y="4636"/>
                      <a:pt x="1838" y="3690"/>
                      <a:pt x="1923" y="3478"/>
                    </a:cubicBezTo>
                    <a:cubicBezTo>
                      <a:pt x="2053" y="3510"/>
                      <a:pt x="2170" y="3525"/>
                      <a:pt x="2276" y="3525"/>
                    </a:cubicBezTo>
                    <a:cubicBezTo>
                      <a:pt x="2940" y="3525"/>
                      <a:pt x="3146" y="2935"/>
                      <a:pt x="3091" y="2257"/>
                    </a:cubicBezTo>
                    <a:cubicBezTo>
                      <a:pt x="3027" y="1481"/>
                      <a:pt x="2676" y="707"/>
                      <a:pt x="2305" y="377"/>
                    </a:cubicBezTo>
                    <a:cubicBezTo>
                      <a:pt x="2052" y="144"/>
                      <a:pt x="1628" y="0"/>
                      <a:pt x="1204" y="0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g1567472d6a1_4_6"/>
              <p:cNvSpPr/>
              <p:nvPr/>
            </p:nvSpPr>
            <p:spPr>
              <a:xfrm>
                <a:off x="5534625" y="2606525"/>
                <a:ext cx="16750" cy="22575"/>
              </a:xfrm>
              <a:custGeom>
                <a:rect b="b" l="l" r="r" t="t"/>
                <a:pathLst>
                  <a:path extrusionOk="0" h="903" w="670">
                    <a:moveTo>
                      <a:pt x="670" y="393"/>
                    </a:moveTo>
                    <a:cubicBezTo>
                      <a:pt x="382" y="340"/>
                      <a:pt x="21" y="0"/>
                      <a:pt x="21" y="0"/>
                    </a:cubicBezTo>
                    <a:cubicBezTo>
                      <a:pt x="21" y="0"/>
                      <a:pt x="0" y="574"/>
                      <a:pt x="542" y="902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g1567472d6a1_4_6"/>
              <p:cNvSpPr/>
              <p:nvPr/>
            </p:nvSpPr>
            <p:spPr>
              <a:xfrm>
                <a:off x="5541800" y="2567750"/>
                <a:ext cx="13025" cy="10125"/>
              </a:xfrm>
              <a:custGeom>
                <a:rect b="b" l="l" r="r" t="t"/>
                <a:pathLst>
                  <a:path extrusionOk="0" h="405" w="521">
                    <a:moveTo>
                      <a:pt x="0" y="330"/>
                    </a:moveTo>
                    <a:cubicBezTo>
                      <a:pt x="234" y="1"/>
                      <a:pt x="520" y="192"/>
                      <a:pt x="520" y="192"/>
                    </a:cubicBezTo>
                    <a:cubicBezTo>
                      <a:pt x="520" y="192"/>
                      <a:pt x="468" y="308"/>
                      <a:pt x="287" y="372"/>
                    </a:cubicBezTo>
                    <a:cubicBezTo>
                      <a:pt x="149" y="404"/>
                      <a:pt x="0" y="330"/>
                      <a:pt x="0" y="3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g1567472d6a1_4_6"/>
              <p:cNvSpPr/>
              <p:nvPr/>
            </p:nvSpPr>
            <p:spPr>
              <a:xfrm>
                <a:off x="5546825" y="2570125"/>
                <a:ext cx="8000" cy="6400"/>
              </a:xfrm>
              <a:custGeom>
                <a:rect b="b" l="l" r="r" t="t"/>
                <a:pathLst>
                  <a:path extrusionOk="0" h="256" w="320">
                    <a:moveTo>
                      <a:pt x="319" y="97"/>
                    </a:moveTo>
                    <a:cubicBezTo>
                      <a:pt x="319" y="97"/>
                      <a:pt x="182" y="1"/>
                      <a:pt x="12" y="54"/>
                    </a:cubicBezTo>
                    <a:cubicBezTo>
                      <a:pt x="12" y="76"/>
                      <a:pt x="1" y="97"/>
                      <a:pt x="1" y="118"/>
                    </a:cubicBezTo>
                    <a:cubicBezTo>
                      <a:pt x="12" y="182"/>
                      <a:pt x="64" y="235"/>
                      <a:pt x="139" y="256"/>
                    </a:cubicBezTo>
                    <a:cubicBezTo>
                      <a:pt x="277" y="192"/>
                      <a:pt x="319" y="97"/>
                      <a:pt x="319" y="97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g1567472d6a1_4_6"/>
              <p:cNvSpPr/>
              <p:nvPr/>
            </p:nvSpPr>
            <p:spPr>
              <a:xfrm>
                <a:off x="5565700" y="2563775"/>
                <a:ext cx="12225" cy="9575"/>
              </a:xfrm>
              <a:custGeom>
                <a:rect b="b" l="l" r="r" t="t"/>
                <a:pathLst>
                  <a:path extrusionOk="0" h="383" w="489">
                    <a:moveTo>
                      <a:pt x="0" y="308"/>
                    </a:moveTo>
                    <a:cubicBezTo>
                      <a:pt x="223" y="0"/>
                      <a:pt x="489" y="181"/>
                      <a:pt x="489" y="181"/>
                    </a:cubicBezTo>
                    <a:cubicBezTo>
                      <a:pt x="489" y="181"/>
                      <a:pt x="435" y="287"/>
                      <a:pt x="265" y="340"/>
                    </a:cubicBezTo>
                    <a:cubicBezTo>
                      <a:pt x="138" y="382"/>
                      <a:pt x="0" y="308"/>
                      <a:pt x="0" y="3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g1567472d6a1_4_6"/>
              <p:cNvSpPr/>
              <p:nvPr/>
            </p:nvSpPr>
            <p:spPr>
              <a:xfrm>
                <a:off x="5570475" y="2565900"/>
                <a:ext cx="7450" cy="5850"/>
              </a:xfrm>
              <a:custGeom>
                <a:rect b="b" l="l" r="r" t="t"/>
                <a:pathLst>
                  <a:path extrusionOk="0" h="234" w="298">
                    <a:moveTo>
                      <a:pt x="298" y="96"/>
                    </a:moveTo>
                    <a:cubicBezTo>
                      <a:pt x="298" y="96"/>
                      <a:pt x="170" y="0"/>
                      <a:pt x="10" y="54"/>
                    </a:cubicBezTo>
                    <a:cubicBezTo>
                      <a:pt x="10" y="75"/>
                      <a:pt x="0" y="96"/>
                      <a:pt x="0" y="106"/>
                    </a:cubicBezTo>
                    <a:cubicBezTo>
                      <a:pt x="10" y="170"/>
                      <a:pt x="64" y="223"/>
                      <a:pt x="128" y="234"/>
                    </a:cubicBezTo>
                    <a:cubicBezTo>
                      <a:pt x="255" y="181"/>
                      <a:pt x="298" y="96"/>
                      <a:pt x="298" y="96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g1567472d6a1_4_6"/>
              <p:cNvSpPr/>
              <p:nvPr/>
            </p:nvSpPr>
            <p:spPr>
              <a:xfrm>
                <a:off x="5540450" y="2582350"/>
                <a:ext cx="13050" cy="11725"/>
              </a:xfrm>
              <a:custGeom>
                <a:rect b="b" l="l" r="r" t="t"/>
                <a:pathLst>
                  <a:path extrusionOk="0" h="469" w="522">
                    <a:moveTo>
                      <a:pt x="257" y="1"/>
                    </a:moveTo>
                    <a:cubicBezTo>
                      <a:pt x="206" y="1"/>
                      <a:pt x="152" y="18"/>
                      <a:pt x="107" y="54"/>
                    </a:cubicBezTo>
                    <a:cubicBezTo>
                      <a:pt x="12" y="139"/>
                      <a:pt x="1" y="277"/>
                      <a:pt x="76" y="383"/>
                    </a:cubicBezTo>
                    <a:cubicBezTo>
                      <a:pt x="124" y="438"/>
                      <a:pt x="194" y="468"/>
                      <a:pt x="262" y="468"/>
                    </a:cubicBezTo>
                    <a:cubicBezTo>
                      <a:pt x="313" y="468"/>
                      <a:pt x="364" y="451"/>
                      <a:pt x="404" y="415"/>
                    </a:cubicBezTo>
                    <a:cubicBezTo>
                      <a:pt x="510" y="330"/>
                      <a:pt x="522" y="181"/>
                      <a:pt x="437" y="85"/>
                    </a:cubicBezTo>
                    <a:cubicBezTo>
                      <a:pt x="394" y="31"/>
                      <a:pt x="327" y="1"/>
                      <a:pt x="257" y="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g1567472d6a1_4_6"/>
              <p:cNvSpPr/>
              <p:nvPr/>
            </p:nvSpPr>
            <p:spPr>
              <a:xfrm>
                <a:off x="5573125" y="2573850"/>
                <a:ext cx="7450" cy="11500"/>
              </a:xfrm>
              <a:custGeom>
                <a:rect b="b" l="l" r="r" t="t"/>
                <a:pathLst>
                  <a:path extrusionOk="0" h="460" w="298">
                    <a:moveTo>
                      <a:pt x="223" y="1"/>
                    </a:moveTo>
                    <a:cubicBezTo>
                      <a:pt x="180" y="1"/>
                      <a:pt x="149" y="22"/>
                      <a:pt x="117" y="43"/>
                    </a:cubicBezTo>
                    <a:cubicBezTo>
                      <a:pt x="22" y="128"/>
                      <a:pt x="0" y="277"/>
                      <a:pt x="85" y="373"/>
                    </a:cubicBezTo>
                    <a:cubicBezTo>
                      <a:pt x="131" y="429"/>
                      <a:pt x="202" y="460"/>
                      <a:pt x="269" y="460"/>
                    </a:cubicBezTo>
                    <a:cubicBezTo>
                      <a:pt x="279" y="460"/>
                      <a:pt x="288" y="459"/>
                      <a:pt x="298" y="458"/>
                    </a:cubicBezTo>
                    <a:lnTo>
                      <a:pt x="298" y="425"/>
                    </a:lnTo>
                    <a:cubicBezTo>
                      <a:pt x="287" y="288"/>
                      <a:pt x="255" y="139"/>
                      <a:pt x="223" y="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g1567472d6a1_4_6"/>
              <p:cNvSpPr/>
              <p:nvPr/>
            </p:nvSpPr>
            <p:spPr>
              <a:xfrm>
                <a:off x="5538325" y="2564300"/>
                <a:ext cx="17025" cy="7725"/>
              </a:xfrm>
              <a:custGeom>
                <a:rect b="b" l="l" r="r" t="t"/>
                <a:pathLst>
                  <a:path extrusionOk="0" h="309" w="681">
                    <a:moveTo>
                      <a:pt x="1" y="255"/>
                    </a:moveTo>
                    <a:lnTo>
                      <a:pt x="76" y="309"/>
                    </a:lnTo>
                    <a:cubicBezTo>
                      <a:pt x="245" y="96"/>
                      <a:pt x="543" y="107"/>
                      <a:pt x="649" y="149"/>
                    </a:cubicBezTo>
                    <a:lnTo>
                      <a:pt x="680" y="64"/>
                    </a:lnTo>
                    <a:cubicBezTo>
                      <a:pt x="511" y="0"/>
                      <a:pt x="192" y="22"/>
                      <a:pt x="1" y="255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g1567472d6a1_4_6"/>
              <p:cNvSpPr/>
              <p:nvPr/>
            </p:nvSpPr>
            <p:spPr>
              <a:xfrm>
                <a:off x="5562500" y="2560575"/>
                <a:ext cx="15950" cy="7200"/>
              </a:xfrm>
              <a:custGeom>
                <a:rect b="b" l="l" r="r" t="t"/>
                <a:pathLst>
                  <a:path extrusionOk="0" h="288" w="638">
                    <a:moveTo>
                      <a:pt x="1" y="234"/>
                    </a:moveTo>
                    <a:lnTo>
                      <a:pt x="74" y="288"/>
                    </a:lnTo>
                    <a:cubicBezTo>
                      <a:pt x="234" y="97"/>
                      <a:pt x="510" y="107"/>
                      <a:pt x="605" y="139"/>
                    </a:cubicBezTo>
                    <a:lnTo>
                      <a:pt x="638" y="54"/>
                    </a:lnTo>
                    <a:cubicBezTo>
                      <a:pt x="478" y="1"/>
                      <a:pt x="181" y="12"/>
                      <a:pt x="1" y="234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g1567472d6a1_4_6"/>
              <p:cNvSpPr/>
              <p:nvPr/>
            </p:nvSpPr>
            <p:spPr>
              <a:xfrm>
                <a:off x="5560625" y="2572000"/>
                <a:ext cx="9325" cy="16750"/>
              </a:xfrm>
              <a:custGeom>
                <a:rect b="b" l="l" r="r" t="t"/>
                <a:pathLst>
                  <a:path extrusionOk="0" h="670" w="373">
                    <a:moveTo>
                      <a:pt x="86" y="22"/>
                    </a:moveTo>
                    <a:cubicBezTo>
                      <a:pt x="128" y="1"/>
                      <a:pt x="373" y="468"/>
                      <a:pt x="362" y="521"/>
                    </a:cubicBezTo>
                    <a:cubicBezTo>
                      <a:pt x="362" y="584"/>
                      <a:pt x="139" y="669"/>
                      <a:pt x="118" y="648"/>
                    </a:cubicBezTo>
                    <a:cubicBezTo>
                      <a:pt x="54" y="574"/>
                      <a:pt x="1" y="53"/>
                      <a:pt x="86" y="22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g1567472d6a1_4_6"/>
              <p:cNvSpPr/>
              <p:nvPr/>
            </p:nvSpPr>
            <p:spPr>
              <a:xfrm>
                <a:off x="5556650" y="2592175"/>
                <a:ext cx="17825" cy="6450"/>
              </a:xfrm>
              <a:custGeom>
                <a:rect b="b" l="l" r="r" t="t"/>
                <a:pathLst>
                  <a:path extrusionOk="0" h="258" w="713">
                    <a:moveTo>
                      <a:pt x="65" y="1"/>
                    </a:moveTo>
                    <a:lnTo>
                      <a:pt x="1" y="75"/>
                    </a:lnTo>
                    <a:cubicBezTo>
                      <a:pt x="106" y="180"/>
                      <a:pt x="265" y="257"/>
                      <a:pt x="426" y="257"/>
                    </a:cubicBezTo>
                    <a:cubicBezTo>
                      <a:pt x="524" y="257"/>
                      <a:pt x="623" y="228"/>
                      <a:pt x="712" y="160"/>
                    </a:cubicBezTo>
                    <a:lnTo>
                      <a:pt x="648" y="75"/>
                    </a:lnTo>
                    <a:cubicBezTo>
                      <a:pt x="577" y="130"/>
                      <a:pt x="499" y="153"/>
                      <a:pt x="421" y="153"/>
                    </a:cubicBezTo>
                    <a:cubicBezTo>
                      <a:pt x="289" y="153"/>
                      <a:pt x="158" y="87"/>
                      <a:pt x="65" y="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g1567472d6a1_4_6"/>
              <p:cNvSpPr/>
              <p:nvPr/>
            </p:nvSpPr>
            <p:spPr>
              <a:xfrm>
                <a:off x="5530650" y="2619800"/>
                <a:ext cx="37450" cy="42500"/>
              </a:xfrm>
              <a:custGeom>
                <a:rect b="b" l="l" r="r" t="t"/>
                <a:pathLst>
                  <a:path extrusionOk="0" h="1700" w="1498">
                    <a:moveTo>
                      <a:pt x="1370" y="744"/>
                    </a:moveTo>
                    <a:cubicBezTo>
                      <a:pt x="1221" y="340"/>
                      <a:pt x="935" y="0"/>
                      <a:pt x="796" y="10"/>
                    </a:cubicBezTo>
                    <a:cubicBezTo>
                      <a:pt x="796" y="10"/>
                      <a:pt x="510" y="1105"/>
                      <a:pt x="117" y="1561"/>
                    </a:cubicBezTo>
                    <a:cubicBezTo>
                      <a:pt x="0" y="1699"/>
                      <a:pt x="1497" y="1126"/>
                      <a:pt x="1370" y="7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g1567472d6a1_4_6"/>
              <p:cNvSpPr/>
              <p:nvPr/>
            </p:nvSpPr>
            <p:spPr>
              <a:xfrm>
                <a:off x="5493725" y="2622175"/>
                <a:ext cx="42250" cy="40375"/>
              </a:xfrm>
              <a:custGeom>
                <a:rect b="b" l="l" r="r" t="t"/>
                <a:pathLst>
                  <a:path extrusionOk="0" h="1615" w="1690">
                    <a:moveTo>
                      <a:pt x="97" y="797"/>
                    </a:moveTo>
                    <a:cubicBezTo>
                      <a:pt x="192" y="383"/>
                      <a:pt x="447" y="11"/>
                      <a:pt x="585" y="0"/>
                    </a:cubicBezTo>
                    <a:cubicBezTo>
                      <a:pt x="585" y="0"/>
                      <a:pt x="1180" y="850"/>
                      <a:pt x="1594" y="1466"/>
                    </a:cubicBezTo>
                    <a:cubicBezTo>
                      <a:pt x="1690" y="1615"/>
                      <a:pt x="1" y="1190"/>
                      <a:pt x="97" y="7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g1567472d6a1_4_6"/>
              <p:cNvSpPr/>
              <p:nvPr/>
            </p:nvSpPr>
            <p:spPr>
              <a:xfrm>
                <a:off x="5492150" y="2527650"/>
                <a:ext cx="83650" cy="61625"/>
              </a:xfrm>
              <a:custGeom>
                <a:rect b="b" l="l" r="r" t="t"/>
                <a:pathLst>
                  <a:path extrusionOk="0" h="2465" w="3346">
                    <a:moveTo>
                      <a:pt x="3058" y="319"/>
                    </a:moveTo>
                    <a:cubicBezTo>
                      <a:pt x="3058" y="319"/>
                      <a:pt x="2772" y="161"/>
                      <a:pt x="2634" y="139"/>
                    </a:cubicBezTo>
                    <a:cubicBezTo>
                      <a:pt x="2230" y="76"/>
                      <a:pt x="1465" y="1"/>
                      <a:pt x="1477" y="1"/>
                    </a:cubicBezTo>
                    <a:cubicBezTo>
                      <a:pt x="1477" y="12"/>
                      <a:pt x="1477" y="1"/>
                      <a:pt x="1465" y="1"/>
                    </a:cubicBezTo>
                    <a:cubicBezTo>
                      <a:pt x="54" y="277"/>
                      <a:pt x="0" y="1445"/>
                      <a:pt x="382" y="2465"/>
                    </a:cubicBezTo>
                    <a:cubicBezTo>
                      <a:pt x="1392" y="2136"/>
                      <a:pt x="1869" y="1350"/>
                      <a:pt x="2262" y="628"/>
                    </a:cubicBezTo>
                    <a:cubicBezTo>
                      <a:pt x="2560" y="957"/>
                      <a:pt x="2910" y="1233"/>
                      <a:pt x="3346" y="1339"/>
                    </a:cubicBezTo>
                    <a:cubicBezTo>
                      <a:pt x="3218" y="1010"/>
                      <a:pt x="3154" y="659"/>
                      <a:pt x="3058" y="319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g1567472d6a1_4_6"/>
              <p:cNvSpPr/>
              <p:nvPr/>
            </p:nvSpPr>
            <p:spPr>
              <a:xfrm>
                <a:off x="5500375" y="2580500"/>
                <a:ext cx="17275" cy="21275"/>
              </a:xfrm>
              <a:custGeom>
                <a:rect b="b" l="l" r="r" t="t"/>
                <a:pathLst>
                  <a:path extrusionOk="0" h="851" w="691">
                    <a:moveTo>
                      <a:pt x="690" y="362"/>
                    </a:moveTo>
                    <a:cubicBezTo>
                      <a:pt x="690" y="563"/>
                      <a:pt x="595" y="850"/>
                      <a:pt x="414" y="850"/>
                    </a:cubicBezTo>
                    <a:cubicBezTo>
                      <a:pt x="223" y="850"/>
                      <a:pt x="32" y="595"/>
                      <a:pt x="11" y="362"/>
                    </a:cubicBezTo>
                    <a:cubicBezTo>
                      <a:pt x="1" y="159"/>
                      <a:pt x="43" y="1"/>
                      <a:pt x="351" y="1"/>
                    </a:cubicBezTo>
                    <a:cubicBezTo>
                      <a:pt x="542" y="1"/>
                      <a:pt x="690" y="159"/>
                      <a:pt x="690" y="362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g1567472d6a1_4_6"/>
              <p:cNvSpPr/>
              <p:nvPr/>
            </p:nvSpPr>
            <p:spPr>
              <a:xfrm>
                <a:off x="5314800" y="2533500"/>
                <a:ext cx="65600" cy="58425"/>
              </a:xfrm>
              <a:custGeom>
                <a:rect b="b" l="l" r="r" t="t"/>
                <a:pathLst>
                  <a:path extrusionOk="0" h="2337" w="2624">
                    <a:moveTo>
                      <a:pt x="43" y="840"/>
                    </a:moveTo>
                    <a:cubicBezTo>
                      <a:pt x="75" y="734"/>
                      <a:pt x="500" y="744"/>
                      <a:pt x="712" y="712"/>
                    </a:cubicBezTo>
                    <a:cubicBezTo>
                      <a:pt x="574" y="670"/>
                      <a:pt x="0" y="701"/>
                      <a:pt x="33" y="510"/>
                    </a:cubicBezTo>
                    <a:cubicBezTo>
                      <a:pt x="64" y="340"/>
                      <a:pt x="637" y="394"/>
                      <a:pt x="818" y="340"/>
                    </a:cubicBezTo>
                    <a:cubicBezTo>
                      <a:pt x="680" y="309"/>
                      <a:pt x="224" y="309"/>
                      <a:pt x="266" y="118"/>
                    </a:cubicBezTo>
                    <a:cubicBezTo>
                      <a:pt x="298" y="12"/>
                      <a:pt x="755" y="0"/>
                      <a:pt x="925" y="12"/>
                    </a:cubicBezTo>
                    <a:cubicBezTo>
                      <a:pt x="1328" y="22"/>
                      <a:pt x="1859" y="149"/>
                      <a:pt x="2050" y="319"/>
                    </a:cubicBezTo>
                    <a:cubicBezTo>
                      <a:pt x="2178" y="425"/>
                      <a:pt x="2241" y="659"/>
                      <a:pt x="2294" y="808"/>
                    </a:cubicBezTo>
                    <a:cubicBezTo>
                      <a:pt x="2390" y="1041"/>
                      <a:pt x="2475" y="1137"/>
                      <a:pt x="2624" y="1275"/>
                    </a:cubicBezTo>
                    <a:lnTo>
                      <a:pt x="2199" y="2337"/>
                    </a:lnTo>
                    <a:cubicBezTo>
                      <a:pt x="1954" y="2209"/>
                      <a:pt x="1742" y="2008"/>
                      <a:pt x="1593" y="1785"/>
                    </a:cubicBezTo>
                    <a:cubicBezTo>
                      <a:pt x="1508" y="1668"/>
                      <a:pt x="1434" y="1541"/>
                      <a:pt x="1338" y="1508"/>
                    </a:cubicBezTo>
                    <a:cubicBezTo>
                      <a:pt x="1232" y="1456"/>
                      <a:pt x="988" y="1435"/>
                      <a:pt x="807" y="1413"/>
                    </a:cubicBezTo>
                    <a:cubicBezTo>
                      <a:pt x="659" y="1392"/>
                      <a:pt x="298" y="1413"/>
                      <a:pt x="298" y="1265"/>
                    </a:cubicBezTo>
                    <a:cubicBezTo>
                      <a:pt x="298" y="1126"/>
                      <a:pt x="627" y="1116"/>
                      <a:pt x="786" y="1084"/>
                    </a:cubicBezTo>
                    <a:cubicBezTo>
                      <a:pt x="701" y="1062"/>
                      <a:pt x="531" y="1073"/>
                      <a:pt x="372" y="1041"/>
                    </a:cubicBezTo>
                    <a:cubicBezTo>
                      <a:pt x="224" y="1020"/>
                      <a:pt x="0" y="946"/>
                      <a:pt x="43" y="840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g1567472d6a1_4_6"/>
              <p:cNvSpPr/>
              <p:nvPr/>
            </p:nvSpPr>
            <p:spPr>
              <a:xfrm>
                <a:off x="5311350" y="2544650"/>
                <a:ext cx="37200" cy="8525"/>
              </a:xfrm>
              <a:custGeom>
                <a:rect b="b" l="l" r="r" t="t"/>
                <a:pathLst>
                  <a:path extrusionOk="0" h="341" w="1488">
                    <a:moveTo>
                      <a:pt x="213" y="1"/>
                    </a:moveTo>
                    <a:cubicBezTo>
                      <a:pt x="1" y="181"/>
                      <a:pt x="468" y="234"/>
                      <a:pt x="659" y="255"/>
                    </a:cubicBezTo>
                    <a:cubicBezTo>
                      <a:pt x="967" y="298"/>
                      <a:pt x="1296" y="298"/>
                      <a:pt x="1487" y="340"/>
                    </a:cubicBezTo>
                    <a:cubicBezTo>
                      <a:pt x="1254" y="181"/>
                      <a:pt x="617" y="245"/>
                      <a:pt x="340" y="128"/>
                    </a:cubicBezTo>
                    <a:cubicBezTo>
                      <a:pt x="287" y="97"/>
                      <a:pt x="223" y="64"/>
                      <a:pt x="213" y="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g1567472d6a1_4_6"/>
              <p:cNvSpPr/>
              <p:nvPr/>
            </p:nvSpPr>
            <p:spPr>
              <a:xfrm>
                <a:off x="5321175" y="2535100"/>
                <a:ext cx="33475" cy="8525"/>
              </a:xfrm>
              <a:custGeom>
                <a:rect b="b" l="l" r="r" t="t"/>
                <a:pathLst>
                  <a:path extrusionOk="0" h="341" w="1339">
                    <a:moveTo>
                      <a:pt x="64" y="0"/>
                    </a:moveTo>
                    <a:cubicBezTo>
                      <a:pt x="0" y="43"/>
                      <a:pt x="11" y="75"/>
                      <a:pt x="11" y="106"/>
                    </a:cubicBezTo>
                    <a:cubicBezTo>
                      <a:pt x="32" y="213"/>
                      <a:pt x="351" y="255"/>
                      <a:pt x="510" y="276"/>
                    </a:cubicBezTo>
                    <a:cubicBezTo>
                      <a:pt x="807" y="309"/>
                      <a:pt x="1147" y="309"/>
                      <a:pt x="1338" y="340"/>
                    </a:cubicBezTo>
                    <a:cubicBezTo>
                      <a:pt x="1105" y="181"/>
                      <a:pt x="478" y="245"/>
                      <a:pt x="191" y="128"/>
                    </a:cubicBezTo>
                    <a:cubicBezTo>
                      <a:pt x="139" y="106"/>
                      <a:pt x="85" y="64"/>
                      <a:pt x="64" y="0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g1567472d6a1_4_6"/>
              <p:cNvSpPr/>
              <p:nvPr/>
            </p:nvSpPr>
            <p:spPr>
              <a:xfrm>
                <a:off x="5321175" y="2564575"/>
                <a:ext cx="48875" cy="27350"/>
              </a:xfrm>
              <a:custGeom>
                <a:rect b="b" l="l" r="r" t="t"/>
                <a:pathLst>
                  <a:path extrusionOk="0" h="1094" w="1955">
                    <a:moveTo>
                      <a:pt x="43" y="0"/>
                    </a:moveTo>
                    <a:cubicBezTo>
                      <a:pt x="117" y="149"/>
                      <a:pt x="691" y="170"/>
                      <a:pt x="988" y="223"/>
                    </a:cubicBezTo>
                    <a:cubicBezTo>
                      <a:pt x="1179" y="255"/>
                      <a:pt x="1222" y="350"/>
                      <a:pt x="1349" y="468"/>
                    </a:cubicBezTo>
                    <a:cubicBezTo>
                      <a:pt x="1423" y="531"/>
                      <a:pt x="1954" y="1094"/>
                      <a:pt x="1944" y="1094"/>
                    </a:cubicBezTo>
                    <a:cubicBezTo>
                      <a:pt x="1753" y="988"/>
                      <a:pt x="1583" y="860"/>
                      <a:pt x="1434" y="701"/>
                    </a:cubicBezTo>
                    <a:cubicBezTo>
                      <a:pt x="1328" y="595"/>
                      <a:pt x="1201" y="329"/>
                      <a:pt x="1073" y="276"/>
                    </a:cubicBezTo>
                    <a:cubicBezTo>
                      <a:pt x="998" y="244"/>
                      <a:pt x="882" y="255"/>
                      <a:pt x="776" y="244"/>
                    </a:cubicBezTo>
                    <a:cubicBezTo>
                      <a:pt x="670" y="234"/>
                      <a:pt x="574" y="223"/>
                      <a:pt x="478" y="202"/>
                    </a:cubicBezTo>
                    <a:cubicBezTo>
                      <a:pt x="309" y="180"/>
                      <a:pt x="0" y="128"/>
                      <a:pt x="43" y="0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g1567472d6a1_4_6"/>
              <p:cNvSpPr/>
              <p:nvPr/>
            </p:nvSpPr>
            <p:spPr>
              <a:xfrm>
                <a:off x="5311875" y="2552900"/>
                <a:ext cx="38000" cy="9825"/>
              </a:xfrm>
              <a:custGeom>
                <a:rect b="b" l="l" r="r" t="t"/>
                <a:pathLst>
                  <a:path extrusionOk="0" h="393" w="1520">
                    <a:moveTo>
                      <a:pt x="266" y="0"/>
                    </a:moveTo>
                    <a:cubicBezTo>
                      <a:pt x="1" y="64"/>
                      <a:pt x="213" y="201"/>
                      <a:pt x="308" y="234"/>
                    </a:cubicBezTo>
                    <a:cubicBezTo>
                      <a:pt x="638" y="361"/>
                      <a:pt x="1052" y="244"/>
                      <a:pt x="1519" y="393"/>
                    </a:cubicBezTo>
                    <a:cubicBezTo>
                      <a:pt x="1466" y="340"/>
                      <a:pt x="1413" y="319"/>
                      <a:pt x="1328" y="297"/>
                    </a:cubicBezTo>
                    <a:cubicBezTo>
                      <a:pt x="1105" y="244"/>
                      <a:pt x="723" y="234"/>
                      <a:pt x="478" y="191"/>
                    </a:cubicBezTo>
                    <a:cubicBezTo>
                      <a:pt x="372" y="180"/>
                      <a:pt x="245" y="138"/>
                      <a:pt x="266" y="0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g1567472d6a1_4_6"/>
              <p:cNvSpPr/>
              <p:nvPr/>
            </p:nvSpPr>
            <p:spPr>
              <a:xfrm>
                <a:off x="5301800" y="3235975"/>
                <a:ext cx="65050" cy="68275"/>
              </a:xfrm>
              <a:custGeom>
                <a:rect b="b" l="l" r="r" t="t"/>
                <a:pathLst>
                  <a:path extrusionOk="0" h="2731" w="2602">
                    <a:moveTo>
                      <a:pt x="202" y="0"/>
                    </a:moveTo>
                    <a:lnTo>
                      <a:pt x="0" y="2008"/>
                    </a:lnTo>
                    <a:lnTo>
                      <a:pt x="1476" y="2730"/>
                    </a:lnTo>
                    <a:cubicBezTo>
                      <a:pt x="1476" y="2730"/>
                      <a:pt x="2602" y="2146"/>
                      <a:pt x="2411" y="2039"/>
                    </a:cubicBezTo>
                    <a:cubicBezTo>
                      <a:pt x="2326" y="1997"/>
                      <a:pt x="1997" y="1848"/>
                      <a:pt x="1922" y="1541"/>
                    </a:cubicBezTo>
                    <a:cubicBezTo>
                      <a:pt x="1795" y="1041"/>
                      <a:pt x="1997" y="118"/>
                      <a:pt x="1997" y="118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g1567472d6a1_4_6"/>
              <p:cNvSpPr/>
              <p:nvPr/>
            </p:nvSpPr>
            <p:spPr>
              <a:xfrm>
                <a:off x="5299400" y="3279525"/>
                <a:ext cx="105950" cy="35700"/>
              </a:xfrm>
              <a:custGeom>
                <a:rect b="b" l="l" r="r" t="t"/>
                <a:pathLst>
                  <a:path extrusionOk="0" h="1428" w="4238">
                    <a:moveTo>
                      <a:pt x="128" y="0"/>
                    </a:moveTo>
                    <a:cubicBezTo>
                      <a:pt x="85" y="404"/>
                      <a:pt x="43" y="828"/>
                      <a:pt x="22" y="1073"/>
                    </a:cubicBezTo>
                    <a:cubicBezTo>
                      <a:pt x="11" y="1168"/>
                      <a:pt x="0" y="1264"/>
                      <a:pt x="11" y="1328"/>
                    </a:cubicBezTo>
                    <a:cubicBezTo>
                      <a:pt x="11" y="1349"/>
                      <a:pt x="11" y="1359"/>
                      <a:pt x="22" y="1370"/>
                    </a:cubicBezTo>
                    <a:cubicBezTo>
                      <a:pt x="56" y="1417"/>
                      <a:pt x="149" y="1426"/>
                      <a:pt x="254" y="1426"/>
                    </a:cubicBezTo>
                    <a:cubicBezTo>
                      <a:pt x="314" y="1426"/>
                      <a:pt x="378" y="1423"/>
                      <a:pt x="436" y="1423"/>
                    </a:cubicBezTo>
                    <a:cubicBezTo>
                      <a:pt x="1017" y="1423"/>
                      <a:pt x="1814" y="1428"/>
                      <a:pt x="2533" y="1428"/>
                    </a:cubicBezTo>
                    <a:cubicBezTo>
                      <a:pt x="2893" y="1428"/>
                      <a:pt x="3233" y="1427"/>
                      <a:pt x="3516" y="1423"/>
                    </a:cubicBezTo>
                    <a:lnTo>
                      <a:pt x="3558" y="1413"/>
                    </a:lnTo>
                    <a:lnTo>
                      <a:pt x="3686" y="1413"/>
                    </a:lnTo>
                    <a:cubicBezTo>
                      <a:pt x="3834" y="1413"/>
                      <a:pt x="4132" y="1402"/>
                      <a:pt x="4132" y="1402"/>
                    </a:cubicBezTo>
                    <a:cubicBezTo>
                      <a:pt x="4238" y="1158"/>
                      <a:pt x="4174" y="924"/>
                      <a:pt x="4057" y="754"/>
                    </a:cubicBezTo>
                    <a:cubicBezTo>
                      <a:pt x="4014" y="701"/>
                      <a:pt x="3972" y="658"/>
                      <a:pt x="3930" y="616"/>
                    </a:cubicBezTo>
                    <a:cubicBezTo>
                      <a:pt x="3919" y="616"/>
                      <a:pt x="3908" y="606"/>
                      <a:pt x="3898" y="606"/>
                    </a:cubicBezTo>
                    <a:lnTo>
                      <a:pt x="3877" y="585"/>
                    </a:lnTo>
                    <a:cubicBezTo>
                      <a:pt x="3856" y="574"/>
                      <a:pt x="3845" y="574"/>
                      <a:pt x="3834" y="563"/>
                    </a:cubicBezTo>
                    <a:cubicBezTo>
                      <a:pt x="3823" y="552"/>
                      <a:pt x="3823" y="552"/>
                      <a:pt x="3813" y="552"/>
                    </a:cubicBezTo>
                    <a:cubicBezTo>
                      <a:pt x="3802" y="542"/>
                      <a:pt x="3781" y="531"/>
                      <a:pt x="3760" y="531"/>
                    </a:cubicBezTo>
                    <a:cubicBezTo>
                      <a:pt x="3760" y="521"/>
                      <a:pt x="3760" y="521"/>
                      <a:pt x="3749" y="521"/>
                    </a:cubicBezTo>
                    <a:cubicBezTo>
                      <a:pt x="3738" y="510"/>
                      <a:pt x="3717" y="500"/>
                      <a:pt x="3696" y="500"/>
                    </a:cubicBezTo>
                    <a:cubicBezTo>
                      <a:pt x="3643" y="478"/>
                      <a:pt x="3590" y="457"/>
                      <a:pt x="3547" y="436"/>
                    </a:cubicBezTo>
                    <a:cubicBezTo>
                      <a:pt x="3473" y="415"/>
                      <a:pt x="3410" y="393"/>
                      <a:pt x="3346" y="372"/>
                    </a:cubicBezTo>
                    <a:cubicBezTo>
                      <a:pt x="3165" y="297"/>
                      <a:pt x="2209" y="191"/>
                      <a:pt x="2135" y="32"/>
                    </a:cubicBezTo>
                    <a:cubicBezTo>
                      <a:pt x="1838" y="266"/>
                      <a:pt x="1657" y="425"/>
                      <a:pt x="1253" y="425"/>
                    </a:cubicBezTo>
                    <a:cubicBezTo>
                      <a:pt x="829" y="425"/>
                      <a:pt x="436" y="266"/>
                      <a:pt x="128" y="0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g1567472d6a1_4_6"/>
              <p:cNvSpPr/>
              <p:nvPr/>
            </p:nvSpPr>
            <p:spPr>
              <a:xfrm>
                <a:off x="5048250" y="3196150"/>
                <a:ext cx="67200" cy="77025"/>
              </a:xfrm>
              <a:custGeom>
                <a:rect b="b" l="l" r="r" t="t"/>
                <a:pathLst>
                  <a:path extrusionOk="0" h="3081" w="2688">
                    <a:moveTo>
                      <a:pt x="1222" y="1"/>
                    </a:moveTo>
                    <a:lnTo>
                      <a:pt x="0" y="1605"/>
                    </a:lnTo>
                    <a:lnTo>
                      <a:pt x="871" y="2995"/>
                    </a:lnTo>
                    <a:cubicBezTo>
                      <a:pt x="871" y="2995"/>
                      <a:pt x="2146" y="3080"/>
                      <a:pt x="2039" y="2889"/>
                    </a:cubicBezTo>
                    <a:cubicBezTo>
                      <a:pt x="1987" y="2815"/>
                      <a:pt x="1784" y="2518"/>
                      <a:pt x="1880" y="2209"/>
                    </a:cubicBezTo>
                    <a:cubicBezTo>
                      <a:pt x="2029" y="1711"/>
                      <a:pt x="2688" y="1031"/>
                      <a:pt x="2688" y="1031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g1567472d6a1_4_6"/>
              <p:cNvSpPr/>
              <p:nvPr/>
            </p:nvSpPr>
            <p:spPr>
              <a:xfrm>
                <a:off x="5032075" y="3230950"/>
                <a:ext cx="94525" cy="82325"/>
              </a:xfrm>
              <a:custGeom>
                <a:rect b="b" l="l" r="r" t="t"/>
                <a:pathLst>
                  <a:path extrusionOk="0" h="3293" w="3781">
                    <a:moveTo>
                      <a:pt x="807" y="0"/>
                    </a:moveTo>
                    <a:cubicBezTo>
                      <a:pt x="562" y="329"/>
                      <a:pt x="308" y="669"/>
                      <a:pt x="159" y="871"/>
                    </a:cubicBezTo>
                    <a:cubicBezTo>
                      <a:pt x="95" y="945"/>
                      <a:pt x="32" y="1020"/>
                      <a:pt x="10" y="1072"/>
                    </a:cubicBezTo>
                    <a:cubicBezTo>
                      <a:pt x="10" y="1094"/>
                      <a:pt x="0" y="1105"/>
                      <a:pt x="0" y="1126"/>
                    </a:cubicBezTo>
                    <a:cubicBezTo>
                      <a:pt x="10" y="1211"/>
                      <a:pt x="201" y="1296"/>
                      <a:pt x="329" y="1381"/>
                    </a:cubicBezTo>
                    <a:cubicBezTo>
                      <a:pt x="1072" y="1837"/>
                      <a:pt x="2230" y="2549"/>
                      <a:pt x="2962" y="2984"/>
                    </a:cubicBezTo>
                    <a:lnTo>
                      <a:pt x="2995" y="3005"/>
                    </a:lnTo>
                    <a:cubicBezTo>
                      <a:pt x="3037" y="3026"/>
                      <a:pt x="3069" y="3047"/>
                      <a:pt x="3111" y="3069"/>
                    </a:cubicBezTo>
                    <a:lnTo>
                      <a:pt x="3493" y="3292"/>
                    </a:lnTo>
                    <a:cubicBezTo>
                      <a:pt x="3717" y="3132"/>
                      <a:pt x="3781" y="2899"/>
                      <a:pt x="3770" y="2697"/>
                    </a:cubicBezTo>
                    <a:cubicBezTo>
                      <a:pt x="3759" y="2634"/>
                      <a:pt x="3748" y="2570"/>
                      <a:pt x="3727" y="2517"/>
                    </a:cubicBezTo>
                    <a:cubicBezTo>
                      <a:pt x="3727" y="2506"/>
                      <a:pt x="3717" y="2495"/>
                      <a:pt x="3717" y="2485"/>
                    </a:cubicBezTo>
                    <a:cubicBezTo>
                      <a:pt x="3706" y="2474"/>
                      <a:pt x="3706" y="2464"/>
                      <a:pt x="3696" y="2453"/>
                    </a:cubicBezTo>
                    <a:cubicBezTo>
                      <a:pt x="3696" y="2443"/>
                      <a:pt x="3685" y="2432"/>
                      <a:pt x="3685" y="2421"/>
                    </a:cubicBezTo>
                    <a:cubicBezTo>
                      <a:pt x="3674" y="2410"/>
                      <a:pt x="3674" y="2400"/>
                      <a:pt x="3663" y="2389"/>
                    </a:cubicBezTo>
                    <a:cubicBezTo>
                      <a:pt x="3663" y="2379"/>
                      <a:pt x="3653" y="2368"/>
                      <a:pt x="3642" y="2347"/>
                    </a:cubicBezTo>
                    <a:cubicBezTo>
                      <a:pt x="3632" y="2347"/>
                      <a:pt x="3632" y="2347"/>
                      <a:pt x="3632" y="2336"/>
                    </a:cubicBezTo>
                    <a:cubicBezTo>
                      <a:pt x="3621" y="2325"/>
                      <a:pt x="3611" y="2304"/>
                      <a:pt x="3600" y="2283"/>
                    </a:cubicBezTo>
                    <a:lnTo>
                      <a:pt x="3589" y="2283"/>
                    </a:lnTo>
                    <a:cubicBezTo>
                      <a:pt x="3568" y="2240"/>
                      <a:pt x="3526" y="2198"/>
                      <a:pt x="3493" y="2155"/>
                    </a:cubicBezTo>
                    <a:cubicBezTo>
                      <a:pt x="3451" y="2103"/>
                      <a:pt x="3408" y="2049"/>
                      <a:pt x="3356" y="1997"/>
                    </a:cubicBezTo>
                    <a:cubicBezTo>
                      <a:pt x="3239" y="1837"/>
                      <a:pt x="2485" y="1253"/>
                      <a:pt x="2506" y="1083"/>
                    </a:cubicBezTo>
                    <a:lnTo>
                      <a:pt x="2506" y="1083"/>
                    </a:lnTo>
                    <a:cubicBezTo>
                      <a:pt x="2354" y="1101"/>
                      <a:pt x="2224" y="1118"/>
                      <a:pt x="2099" y="1118"/>
                    </a:cubicBezTo>
                    <a:cubicBezTo>
                      <a:pt x="1919" y="1118"/>
                      <a:pt x="1752" y="1082"/>
                      <a:pt x="1551" y="956"/>
                    </a:cubicBezTo>
                    <a:cubicBezTo>
                      <a:pt x="1178" y="732"/>
                      <a:pt x="935" y="393"/>
                      <a:pt x="807" y="0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g1567472d6a1_4_6"/>
              <p:cNvSpPr/>
              <p:nvPr/>
            </p:nvSpPr>
            <p:spPr>
              <a:xfrm>
                <a:off x="5061000" y="2901475"/>
                <a:ext cx="331625" cy="353100"/>
              </a:xfrm>
              <a:custGeom>
                <a:rect b="b" l="l" r="r" t="t"/>
                <a:pathLst>
                  <a:path extrusionOk="0" h="14124" w="13265">
                    <a:moveTo>
                      <a:pt x="12075" y="85"/>
                    </a:moveTo>
                    <a:cubicBezTo>
                      <a:pt x="12287" y="1243"/>
                      <a:pt x="12500" y="2390"/>
                      <a:pt x="12743" y="3547"/>
                    </a:cubicBezTo>
                    <a:cubicBezTo>
                      <a:pt x="12988" y="4705"/>
                      <a:pt x="13264" y="5830"/>
                      <a:pt x="13264" y="7157"/>
                    </a:cubicBezTo>
                    <a:cubicBezTo>
                      <a:pt x="13264" y="8422"/>
                      <a:pt x="13031" y="9653"/>
                      <a:pt x="12786" y="10811"/>
                    </a:cubicBezTo>
                    <a:cubicBezTo>
                      <a:pt x="12552" y="11947"/>
                      <a:pt x="12297" y="13073"/>
                      <a:pt x="11979" y="14124"/>
                    </a:cubicBezTo>
                    <a:cubicBezTo>
                      <a:pt x="11193" y="14103"/>
                      <a:pt x="10386" y="14103"/>
                      <a:pt x="9611" y="14050"/>
                    </a:cubicBezTo>
                    <a:cubicBezTo>
                      <a:pt x="9494" y="11735"/>
                      <a:pt x="10280" y="9812"/>
                      <a:pt x="10025" y="7582"/>
                    </a:cubicBezTo>
                    <a:cubicBezTo>
                      <a:pt x="9908" y="6605"/>
                      <a:pt x="9632" y="5650"/>
                      <a:pt x="9420" y="4694"/>
                    </a:cubicBezTo>
                    <a:cubicBezTo>
                      <a:pt x="9208" y="3728"/>
                      <a:pt x="8995" y="2772"/>
                      <a:pt x="8825" y="1805"/>
                    </a:cubicBezTo>
                    <a:cubicBezTo>
                      <a:pt x="8443" y="2931"/>
                      <a:pt x="8167" y="4078"/>
                      <a:pt x="7848" y="5172"/>
                    </a:cubicBezTo>
                    <a:cubicBezTo>
                      <a:pt x="7678" y="5746"/>
                      <a:pt x="7519" y="6287"/>
                      <a:pt x="7275" y="6775"/>
                    </a:cubicBezTo>
                    <a:cubicBezTo>
                      <a:pt x="7030" y="7242"/>
                      <a:pt x="6744" y="7657"/>
                      <a:pt x="6436" y="8082"/>
                    </a:cubicBezTo>
                    <a:cubicBezTo>
                      <a:pt x="5533" y="9345"/>
                      <a:pt x="1986" y="13508"/>
                      <a:pt x="1859" y="13529"/>
                    </a:cubicBezTo>
                    <a:cubicBezTo>
                      <a:pt x="1444" y="13264"/>
                      <a:pt x="106" y="12467"/>
                      <a:pt x="0" y="12351"/>
                    </a:cubicBezTo>
                    <a:cubicBezTo>
                      <a:pt x="446" y="11438"/>
                      <a:pt x="1444" y="9845"/>
                      <a:pt x="1986" y="9005"/>
                    </a:cubicBezTo>
                    <a:cubicBezTo>
                      <a:pt x="2793" y="7763"/>
                      <a:pt x="3802" y="6638"/>
                      <a:pt x="4259" y="5055"/>
                    </a:cubicBezTo>
                    <a:cubicBezTo>
                      <a:pt x="4726" y="3483"/>
                      <a:pt x="4939" y="1742"/>
                      <a:pt x="5342" y="54"/>
                    </a:cubicBezTo>
                    <a:cubicBezTo>
                      <a:pt x="7572" y="42"/>
                      <a:pt x="9876" y="0"/>
                      <a:pt x="12075" y="85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g1567472d6a1_4_6"/>
              <p:cNvSpPr/>
              <p:nvPr/>
            </p:nvSpPr>
            <p:spPr>
              <a:xfrm>
                <a:off x="5061000" y="2902800"/>
                <a:ext cx="135150" cy="315425"/>
              </a:xfrm>
              <a:custGeom>
                <a:rect b="b" l="l" r="r" t="t"/>
                <a:pathLst>
                  <a:path extrusionOk="0" h="12617" w="5406">
                    <a:moveTo>
                      <a:pt x="5342" y="1"/>
                    </a:moveTo>
                    <a:cubicBezTo>
                      <a:pt x="4939" y="1689"/>
                      <a:pt x="4726" y="3430"/>
                      <a:pt x="4259" y="5002"/>
                    </a:cubicBezTo>
                    <a:cubicBezTo>
                      <a:pt x="3802" y="6585"/>
                      <a:pt x="2793" y="7710"/>
                      <a:pt x="1986" y="8952"/>
                    </a:cubicBezTo>
                    <a:cubicBezTo>
                      <a:pt x="1444" y="9792"/>
                      <a:pt x="446" y="11385"/>
                      <a:pt x="0" y="12298"/>
                    </a:cubicBezTo>
                    <a:cubicBezTo>
                      <a:pt x="32" y="12340"/>
                      <a:pt x="224" y="12457"/>
                      <a:pt x="467" y="12616"/>
                    </a:cubicBezTo>
                    <a:cubicBezTo>
                      <a:pt x="913" y="11703"/>
                      <a:pt x="1901" y="10131"/>
                      <a:pt x="2443" y="9292"/>
                    </a:cubicBezTo>
                    <a:cubicBezTo>
                      <a:pt x="3250" y="8050"/>
                      <a:pt x="4248" y="6924"/>
                      <a:pt x="4715" y="5342"/>
                    </a:cubicBezTo>
                    <a:cubicBezTo>
                      <a:pt x="5140" y="3876"/>
                      <a:pt x="5076" y="1657"/>
                      <a:pt x="5406" y="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g1567472d6a1_4_6"/>
              <p:cNvSpPr/>
              <p:nvPr/>
            </p:nvSpPr>
            <p:spPr>
              <a:xfrm>
                <a:off x="5281625" y="2946600"/>
                <a:ext cx="54700" cy="306925"/>
              </a:xfrm>
              <a:custGeom>
                <a:rect b="b" l="l" r="r" t="t"/>
                <a:pathLst>
                  <a:path extrusionOk="0" h="12277" w="2188">
                    <a:moveTo>
                      <a:pt x="0" y="1"/>
                    </a:moveTo>
                    <a:cubicBezTo>
                      <a:pt x="170" y="967"/>
                      <a:pt x="383" y="1923"/>
                      <a:pt x="595" y="2889"/>
                    </a:cubicBezTo>
                    <a:cubicBezTo>
                      <a:pt x="807" y="3845"/>
                      <a:pt x="1083" y="4800"/>
                      <a:pt x="1200" y="5777"/>
                    </a:cubicBezTo>
                    <a:cubicBezTo>
                      <a:pt x="1455" y="8007"/>
                      <a:pt x="669" y="9930"/>
                      <a:pt x="786" y="12245"/>
                    </a:cubicBezTo>
                    <a:cubicBezTo>
                      <a:pt x="1020" y="12266"/>
                      <a:pt x="1264" y="12276"/>
                      <a:pt x="1508" y="12276"/>
                    </a:cubicBezTo>
                    <a:cubicBezTo>
                      <a:pt x="1391" y="9972"/>
                      <a:pt x="2188" y="7816"/>
                      <a:pt x="1922" y="5597"/>
                    </a:cubicBezTo>
                    <a:cubicBezTo>
                      <a:pt x="1806" y="4620"/>
                      <a:pt x="170" y="968"/>
                      <a:pt x="0" y="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g1567472d6a1_4_6"/>
              <p:cNvSpPr/>
              <p:nvPr/>
            </p:nvSpPr>
            <p:spPr>
              <a:xfrm>
                <a:off x="5275500" y="2870950"/>
                <a:ext cx="19150" cy="71425"/>
              </a:xfrm>
              <a:custGeom>
                <a:rect b="b" l="l" r="r" t="t"/>
                <a:pathLst>
                  <a:path extrusionOk="0" h="2857" w="766">
                    <a:moveTo>
                      <a:pt x="628" y="0"/>
                    </a:moveTo>
                    <a:cubicBezTo>
                      <a:pt x="765" y="95"/>
                      <a:pt x="680" y="308"/>
                      <a:pt x="670" y="499"/>
                    </a:cubicBezTo>
                    <a:cubicBezTo>
                      <a:pt x="649" y="1020"/>
                      <a:pt x="617" y="1540"/>
                      <a:pt x="595" y="2071"/>
                    </a:cubicBezTo>
                    <a:cubicBezTo>
                      <a:pt x="574" y="2379"/>
                      <a:pt x="585" y="2655"/>
                      <a:pt x="458" y="2761"/>
                    </a:cubicBezTo>
                    <a:cubicBezTo>
                      <a:pt x="351" y="2856"/>
                      <a:pt x="160" y="2846"/>
                      <a:pt x="33" y="2856"/>
                    </a:cubicBezTo>
                    <a:cubicBezTo>
                      <a:pt x="1" y="2719"/>
                      <a:pt x="128" y="2655"/>
                      <a:pt x="182" y="2538"/>
                    </a:cubicBezTo>
                    <a:cubicBezTo>
                      <a:pt x="330" y="2209"/>
                      <a:pt x="340" y="1752"/>
                      <a:pt x="383" y="1306"/>
                    </a:cubicBezTo>
                    <a:cubicBezTo>
                      <a:pt x="436" y="871"/>
                      <a:pt x="500" y="435"/>
                      <a:pt x="553" y="53"/>
                    </a:cubicBezTo>
                    <a:cubicBezTo>
                      <a:pt x="564" y="32"/>
                      <a:pt x="585" y="10"/>
                      <a:pt x="617" y="0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g1567472d6a1_4_6"/>
              <p:cNvSpPr/>
              <p:nvPr/>
            </p:nvSpPr>
            <p:spPr>
              <a:xfrm>
                <a:off x="5311600" y="2876775"/>
                <a:ext cx="26850" cy="18875"/>
              </a:xfrm>
              <a:custGeom>
                <a:rect b="b" l="l" r="r" t="t"/>
                <a:pathLst>
                  <a:path extrusionOk="0" h="755" w="1074">
                    <a:moveTo>
                      <a:pt x="1031" y="680"/>
                    </a:moveTo>
                    <a:cubicBezTo>
                      <a:pt x="925" y="754"/>
                      <a:pt x="734" y="669"/>
                      <a:pt x="564" y="627"/>
                    </a:cubicBezTo>
                    <a:cubicBezTo>
                      <a:pt x="277" y="532"/>
                      <a:pt x="1" y="372"/>
                      <a:pt x="161" y="11"/>
                    </a:cubicBezTo>
                    <a:cubicBezTo>
                      <a:pt x="171" y="11"/>
                      <a:pt x="182" y="1"/>
                      <a:pt x="192" y="11"/>
                    </a:cubicBezTo>
                    <a:cubicBezTo>
                      <a:pt x="330" y="43"/>
                      <a:pt x="489" y="245"/>
                      <a:pt x="628" y="341"/>
                    </a:cubicBezTo>
                    <a:cubicBezTo>
                      <a:pt x="702" y="393"/>
                      <a:pt x="776" y="457"/>
                      <a:pt x="850" y="489"/>
                    </a:cubicBezTo>
                    <a:cubicBezTo>
                      <a:pt x="925" y="532"/>
                      <a:pt x="1074" y="542"/>
                      <a:pt x="1031" y="680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g1567472d6a1_4_6"/>
              <p:cNvSpPr/>
              <p:nvPr/>
            </p:nvSpPr>
            <p:spPr>
              <a:xfrm>
                <a:off x="5230375" y="2877850"/>
                <a:ext cx="38775" cy="28150"/>
              </a:xfrm>
              <a:custGeom>
                <a:rect b="b" l="l" r="r" t="t"/>
                <a:pathLst>
                  <a:path extrusionOk="0" h="1126" w="1551">
                    <a:moveTo>
                      <a:pt x="1413" y="22"/>
                    </a:moveTo>
                    <a:cubicBezTo>
                      <a:pt x="1551" y="531"/>
                      <a:pt x="1126" y="722"/>
                      <a:pt x="733" y="903"/>
                    </a:cubicBezTo>
                    <a:cubicBezTo>
                      <a:pt x="510" y="999"/>
                      <a:pt x="181" y="1126"/>
                      <a:pt x="11" y="977"/>
                    </a:cubicBezTo>
                    <a:cubicBezTo>
                      <a:pt x="0" y="807"/>
                      <a:pt x="203" y="786"/>
                      <a:pt x="309" y="733"/>
                    </a:cubicBezTo>
                    <a:cubicBezTo>
                      <a:pt x="521" y="626"/>
                      <a:pt x="786" y="478"/>
                      <a:pt x="977" y="319"/>
                    </a:cubicBezTo>
                    <a:cubicBezTo>
                      <a:pt x="1095" y="213"/>
                      <a:pt x="1168" y="0"/>
                      <a:pt x="1413" y="22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g1567472d6a1_4_6"/>
              <p:cNvSpPr/>
              <p:nvPr/>
            </p:nvSpPr>
            <p:spPr>
              <a:xfrm>
                <a:off x="5224800" y="3061550"/>
                <a:ext cx="11175" cy="16225"/>
              </a:xfrm>
              <a:custGeom>
                <a:rect b="b" l="l" r="r" t="t"/>
                <a:pathLst>
                  <a:path extrusionOk="0" h="649" w="447">
                    <a:moveTo>
                      <a:pt x="372" y="1"/>
                    </a:moveTo>
                    <a:cubicBezTo>
                      <a:pt x="277" y="54"/>
                      <a:pt x="181" y="213"/>
                      <a:pt x="96" y="383"/>
                    </a:cubicBezTo>
                    <a:cubicBezTo>
                      <a:pt x="53" y="447"/>
                      <a:pt x="1" y="563"/>
                      <a:pt x="64" y="606"/>
                    </a:cubicBezTo>
                    <a:cubicBezTo>
                      <a:pt x="128" y="648"/>
                      <a:pt x="213" y="532"/>
                      <a:pt x="245" y="489"/>
                    </a:cubicBezTo>
                    <a:cubicBezTo>
                      <a:pt x="341" y="351"/>
                      <a:pt x="426" y="171"/>
                      <a:pt x="447" y="54"/>
                    </a:cubicBezTo>
                    <a:cubicBezTo>
                      <a:pt x="436" y="32"/>
                      <a:pt x="404" y="1"/>
                      <a:pt x="3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g1567472d6a1_4_6"/>
              <p:cNvSpPr/>
              <p:nvPr/>
            </p:nvSpPr>
            <p:spPr>
              <a:xfrm>
                <a:off x="5214450" y="3065525"/>
                <a:ext cx="9850" cy="10650"/>
              </a:xfrm>
              <a:custGeom>
                <a:rect b="b" l="l" r="r" t="t"/>
                <a:pathLst>
                  <a:path extrusionOk="0" h="426" w="394">
                    <a:moveTo>
                      <a:pt x="351" y="128"/>
                    </a:moveTo>
                    <a:cubicBezTo>
                      <a:pt x="224" y="1"/>
                      <a:pt x="0" y="330"/>
                      <a:pt x="128" y="394"/>
                    </a:cubicBezTo>
                    <a:cubicBezTo>
                      <a:pt x="191" y="426"/>
                      <a:pt x="351" y="309"/>
                      <a:pt x="382" y="213"/>
                    </a:cubicBezTo>
                    <a:cubicBezTo>
                      <a:pt x="394" y="182"/>
                      <a:pt x="372" y="149"/>
                      <a:pt x="351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g1567472d6a1_4_6"/>
              <p:cNvSpPr/>
              <p:nvPr/>
            </p:nvSpPr>
            <p:spPr>
              <a:xfrm>
                <a:off x="5375075" y="3086525"/>
                <a:ext cx="9825" cy="16725"/>
              </a:xfrm>
              <a:custGeom>
                <a:rect b="b" l="l" r="r" t="t"/>
                <a:pathLst>
                  <a:path extrusionOk="0" h="669" w="393">
                    <a:moveTo>
                      <a:pt x="10" y="637"/>
                    </a:moveTo>
                    <a:cubicBezTo>
                      <a:pt x="0" y="520"/>
                      <a:pt x="74" y="350"/>
                      <a:pt x="159" y="191"/>
                    </a:cubicBezTo>
                    <a:cubicBezTo>
                      <a:pt x="191" y="117"/>
                      <a:pt x="255" y="0"/>
                      <a:pt x="319" y="32"/>
                    </a:cubicBezTo>
                    <a:cubicBezTo>
                      <a:pt x="393" y="53"/>
                      <a:pt x="350" y="202"/>
                      <a:pt x="329" y="244"/>
                    </a:cubicBezTo>
                    <a:cubicBezTo>
                      <a:pt x="276" y="404"/>
                      <a:pt x="180" y="584"/>
                      <a:pt x="106" y="669"/>
                    </a:cubicBezTo>
                    <a:cubicBezTo>
                      <a:pt x="74" y="669"/>
                      <a:pt x="32" y="659"/>
                      <a:pt x="10" y="6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g1567472d6a1_4_6"/>
              <p:cNvSpPr/>
              <p:nvPr/>
            </p:nvSpPr>
            <p:spPr>
              <a:xfrm>
                <a:off x="5371600" y="3071125"/>
                <a:ext cx="8000" cy="10100"/>
              </a:xfrm>
              <a:custGeom>
                <a:rect b="b" l="l" r="r" t="t"/>
                <a:pathLst>
                  <a:path extrusionOk="0" h="404" w="320">
                    <a:moveTo>
                      <a:pt x="171" y="404"/>
                    </a:moveTo>
                    <a:cubicBezTo>
                      <a:pt x="1" y="371"/>
                      <a:pt x="128" y="0"/>
                      <a:pt x="256" y="64"/>
                    </a:cubicBezTo>
                    <a:cubicBezTo>
                      <a:pt x="319" y="95"/>
                      <a:pt x="319" y="298"/>
                      <a:pt x="267" y="371"/>
                    </a:cubicBezTo>
                    <a:cubicBezTo>
                      <a:pt x="245" y="404"/>
                      <a:pt x="203" y="404"/>
                      <a:pt x="171" y="4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g1567472d6a1_4_6"/>
              <p:cNvSpPr/>
              <p:nvPr/>
            </p:nvSpPr>
            <p:spPr>
              <a:xfrm>
                <a:off x="5381450" y="3062350"/>
                <a:ext cx="4800" cy="10100"/>
              </a:xfrm>
              <a:custGeom>
                <a:rect b="b" l="l" r="r" t="t"/>
                <a:pathLst>
                  <a:path extrusionOk="0" h="404" w="192">
                    <a:moveTo>
                      <a:pt x="95" y="394"/>
                    </a:moveTo>
                    <a:cubicBezTo>
                      <a:pt x="32" y="394"/>
                      <a:pt x="0" y="309"/>
                      <a:pt x="0" y="213"/>
                    </a:cubicBezTo>
                    <a:cubicBezTo>
                      <a:pt x="10" y="139"/>
                      <a:pt x="43" y="0"/>
                      <a:pt x="128" y="33"/>
                    </a:cubicBezTo>
                    <a:cubicBezTo>
                      <a:pt x="159" y="43"/>
                      <a:pt x="191" y="107"/>
                      <a:pt x="191" y="181"/>
                    </a:cubicBezTo>
                    <a:cubicBezTo>
                      <a:pt x="191" y="276"/>
                      <a:pt x="180" y="404"/>
                      <a:pt x="95" y="3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g1567472d6a1_4_6"/>
              <p:cNvSpPr/>
              <p:nvPr/>
            </p:nvSpPr>
            <p:spPr>
              <a:xfrm>
                <a:off x="5321175" y="2563225"/>
                <a:ext cx="222225" cy="156425"/>
              </a:xfrm>
              <a:custGeom>
                <a:rect b="b" l="l" r="r" t="t"/>
                <a:pathLst>
                  <a:path extrusionOk="0" h="6257" w="8889">
                    <a:moveTo>
                      <a:pt x="2358" y="1"/>
                    </a:moveTo>
                    <a:cubicBezTo>
                      <a:pt x="3398" y="362"/>
                      <a:pt x="4524" y="861"/>
                      <a:pt x="5756" y="1403"/>
                    </a:cubicBezTo>
                    <a:cubicBezTo>
                      <a:pt x="6298" y="1647"/>
                      <a:pt x="6850" y="1881"/>
                      <a:pt x="7349" y="2200"/>
                    </a:cubicBezTo>
                    <a:cubicBezTo>
                      <a:pt x="7827" y="2497"/>
                      <a:pt x="8358" y="2868"/>
                      <a:pt x="8613" y="3293"/>
                    </a:cubicBezTo>
                    <a:cubicBezTo>
                      <a:pt x="8868" y="3696"/>
                      <a:pt x="8889" y="4227"/>
                      <a:pt x="8592" y="4610"/>
                    </a:cubicBezTo>
                    <a:cubicBezTo>
                      <a:pt x="8326" y="4939"/>
                      <a:pt x="7827" y="5226"/>
                      <a:pt x="7349" y="5417"/>
                    </a:cubicBezTo>
                    <a:cubicBezTo>
                      <a:pt x="5947" y="6011"/>
                      <a:pt x="3919" y="6235"/>
                      <a:pt x="2071" y="6256"/>
                    </a:cubicBezTo>
                    <a:cubicBezTo>
                      <a:pt x="1838" y="5141"/>
                      <a:pt x="1349" y="4260"/>
                      <a:pt x="659" y="3580"/>
                    </a:cubicBezTo>
                    <a:cubicBezTo>
                      <a:pt x="446" y="3368"/>
                      <a:pt x="181" y="3198"/>
                      <a:pt x="0" y="2964"/>
                    </a:cubicBezTo>
                    <a:cubicBezTo>
                      <a:pt x="1466" y="2996"/>
                      <a:pt x="2889" y="3080"/>
                      <a:pt x="4365" y="3102"/>
                    </a:cubicBezTo>
                    <a:cubicBezTo>
                      <a:pt x="3356" y="2582"/>
                      <a:pt x="2485" y="1912"/>
                      <a:pt x="1572" y="1286"/>
                    </a:cubicBezTo>
                    <a:cubicBezTo>
                      <a:pt x="1816" y="840"/>
                      <a:pt x="2082" y="415"/>
                      <a:pt x="2358" y="1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g1567472d6a1_4_6"/>
              <p:cNvSpPr/>
              <p:nvPr/>
            </p:nvSpPr>
            <p:spPr>
              <a:xfrm>
                <a:off x="5404525" y="2640225"/>
                <a:ext cx="61625" cy="20100"/>
              </a:xfrm>
              <a:custGeom>
                <a:rect b="b" l="l" r="r" t="t"/>
                <a:pathLst>
                  <a:path extrusionOk="0" h="804" w="2465">
                    <a:moveTo>
                      <a:pt x="1" y="0"/>
                    </a:moveTo>
                    <a:cubicBezTo>
                      <a:pt x="267" y="203"/>
                      <a:pt x="1392" y="564"/>
                      <a:pt x="1763" y="680"/>
                    </a:cubicBezTo>
                    <a:cubicBezTo>
                      <a:pt x="1929" y="739"/>
                      <a:pt x="2108" y="803"/>
                      <a:pt x="2290" y="803"/>
                    </a:cubicBezTo>
                    <a:cubicBezTo>
                      <a:pt x="2341" y="803"/>
                      <a:pt x="2392" y="798"/>
                      <a:pt x="2443" y="786"/>
                    </a:cubicBezTo>
                    <a:cubicBezTo>
                      <a:pt x="2464" y="680"/>
                      <a:pt x="2337" y="616"/>
                      <a:pt x="2252" y="564"/>
                    </a:cubicBezTo>
                    <a:cubicBezTo>
                      <a:pt x="2040" y="436"/>
                      <a:pt x="1742" y="319"/>
                      <a:pt x="1477" y="213"/>
                    </a:cubicBezTo>
                    <a:cubicBezTo>
                      <a:pt x="1328" y="139"/>
                      <a:pt x="1169" y="75"/>
                      <a:pt x="1020" y="22"/>
                    </a:cubicBezTo>
                    <a:lnTo>
                      <a:pt x="1031" y="22"/>
                    </a:lnTo>
                    <a:cubicBezTo>
                      <a:pt x="680" y="22"/>
                      <a:pt x="340" y="12"/>
                      <a:pt x="1" y="0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g1567472d6a1_4_6"/>
              <p:cNvSpPr/>
              <p:nvPr/>
            </p:nvSpPr>
            <p:spPr>
              <a:xfrm>
                <a:off x="5521350" y="2665175"/>
                <a:ext cx="14350" cy="14100"/>
              </a:xfrm>
              <a:custGeom>
                <a:rect b="b" l="l" r="r" t="t"/>
                <a:pathLst>
                  <a:path extrusionOk="0" h="564" w="574">
                    <a:moveTo>
                      <a:pt x="510" y="1"/>
                    </a:moveTo>
                    <a:cubicBezTo>
                      <a:pt x="404" y="22"/>
                      <a:pt x="266" y="149"/>
                      <a:pt x="139" y="288"/>
                    </a:cubicBezTo>
                    <a:cubicBezTo>
                      <a:pt x="85" y="352"/>
                      <a:pt x="0" y="447"/>
                      <a:pt x="54" y="500"/>
                    </a:cubicBezTo>
                    <a:cubicBezTo>
                      <a:pt x="106" y="564"/>
                      <a:pt x="224" y="468"/>
                      <a:pt x="266" y="437"/>
                    </a:cubicBezTo>
                    <a:cubicBezTo>
                      <a:pt x="393" y="330"/>
                      <a:pt x="521" y="171"/>
                      <a:pt x="574" y="75"/>
                    </a:cubicBezTo>
                    <a:cubicBezTo>
                      <a:pt x="574" y="43"/>
                      <a:pt x="542" y="12"/>
                      <a:pt x="5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g1567472d6a1_4_6"/>
              <p:cNvSpPr/>
              <p:nvPr/>
            </p:nvSpPr>
            <p:spPr>
              <a:xfrm>
                <a:off x="5512050" y="2665175"/>
                <a:ext cx="10375" cy="10125"/>
              </a:xfrm>
              <a:custGeom>
                <a:rect b="b" l="l" r="r" t="t"/>
                <a:pathLst>
                  <a:path extrusionOk="0" h="405" w="415">
                    <a:moveTo>
                      <a:pt x="393" y="160"/>
                    </a:moveTo>
                    <a:cubicBezTo>
                      <a:pt x="298" y="1"/>
                      <a:pt x="1" y="256"/>
                      <a:pt x="107" y="362"/>
                    </a:cubicBezTo>
                    <a:cubicBezTo>
                      <a:pt x="150" y="404"/>
                      <a:pt x="341" y="341"/>
                      <a:pt x="393" y="256"/>
                    </a:cubicBezTo>
                    <a:cubicBezTo>
                      <a:pt x="415" y="224"/>
                      <a:pt x="404" y="192"/>
                      <a:pt x="393" y="1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g1567472d6a1_4_6"/>
              <p:cNvSpPr/>
              <p:nvPr/>
            </p:nvSpPr>
            <p:spPr>
              <a:xfrm>
                <a:off x="5055675" y="2563225"/>
                <a:ext cx="199150" cy="159325"/>
              </a:xfrm>
              <a:custGeom>
                <a:rect b="b" l="l" r="r" t="t"/>
                <a:pathLst>
                  <a:path extrusionOk="0" h="6373" w="7966">
                    <a:moveTo>
                      <a:pt x="6457" y="1"/>
                    </a:moveTo>
                    <a:cubicBezTo>
                      <a:pt x="6479" y="1"/>
                      <a:pt x="6999" y="861"/>
                      <a:pt x="7275" y="1265"/>
                    </a:cubicBezTo>
                    <a:cubicBezTo>
                      <a:pt x="6405" y="1987"/>
                      <a:pt x="5491" y="2667"/>
                      <a:pt x="4525" y="3293"/>
                    </a:cubicBezTo>
                    <a:cubicBezTo>
                      <a:pt x="5555" y="3080"/>
                      <a:pt x="6766" y="2922"/>
                      <a:pt x="7965" y="2964"/>
                    </a:cubicBezTo>
                    <a:cubicBezTo>
                      <a:pt x="7913" y="3113"/>
                      <a:pt x="7743" y="3017"/>
                      <a:pt x="7625" y="3059"/>
                    </a:cubicBezTo>
                    <a:cubicBezTo>
                      <a:pt x="7424" y="3123"/>
                      <a:pt x="7137" y="3495"/>
                      <a:pt x="6988" y="3696"/>
                    </a:cubicBezTo>
                    <a:cubicBezTo>
                      <a:pt x="6426" y="4419"/>
                      <a:pt x="6001" y="5374"/>
                      <a:pt x="5841" y="6373"/>
                    </a:cubicBezTo>
                    <a:cubicBezTo>
                      <a:pt x="4249" y="6245"/>
                      <a:pt x="2677" y="5810"/>
                      <a:pt x="1424" y="5204"/>
                    </a:cubicBezTo>
                    <a:cubicBezTo>
                      <a:pt x="1010" y="5013"/>
                      <a:pt x="532" y="4748"/>
                      <a:pt x="298" y="4461"/>
                    </a:cubicBezTo>
                    <a:cubicBezTo>
                      <a:pt x="1" y="4111"/>
                      <a:pt x="64" y="3516"/>
                      <a:pt x="341" y="3155"/>
                    </a:cubicBezTo>
                    <a:cubicBezTo>
                      <a:pt x="649" y="2773"/>
                      <a:pt x="1201" y="2454"/>
                      <a:pt x="1657" y="2167"/>
                    </a:cubicBezTo>
                    <a:cubicBezTo>
                      <a:pt x="2592" y="1584"/>
                      <a:pt x="3654" y="1105"/>
                      <a:pt x="4737" y="670"/>
                    </a:cubicBezTo>
                    <a:cubicBezTo>
                      <a:pt x="5332" y="426"/>
                      <a:pt x="5895" y="192"/>
                      <a:pt x="6457" y="1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g1567472d6a1_4_6"/>
              <p:cNvSpPr/>
              <p:nvPr/>
            </p:nvSpPr>
            <p:spPr>
              <a:xfrm>
                <a:off x="5132950" y="2641025"/>
                <a:ext cx="61350" cy="28050"/>
              </a:xfrm>
              <a:custGeom>
                <a:rect b="b" l="l" r="r" t="t"/>
                <a:pathLst>
                  <a:path extrusionOk="0" h="1122" w="2454">
                    <a:moveTo>
                      <a:pt x="2432" y="1"/>
                    </a:moveTo>
                    <a:cubicBezTo>
                      <a:pt x="2092" y="53"/>
                      <a:pt x="1752" y="117"/>
                      <a:pt x="1434" y="181"/>
                    </a:cubicBezTo>
                    <a:cubicBezTo>
                      <a:pt x="1275" y="266"/>
                      <a:pt x="1105" y="351"/>
                      <a:pt x="935" y="447"/>
                    </a:cubicBezTo>
                    <a:cubicBezTo>
                      <a:pt x="690" y="584"/>
                      <a:pt x="404" y="723"/>
                      <a:pt x="192" y="882"/>
                    </a:cubicBezTo>
                    <a:cubicBezTo>
                      <a:pt x="117" y="935"/>
                      <a:pt x="0" y="1009"/>
                      <a:pt x="22" y="1115"/>
                    </a:cubicBezTo>
                    <a:cubicBezTo>
                      <a:pt x="52" y="1119"/>
                      <a:pt x="82" y="1121"/>
                      <a:pt x="112" y="1121"/>
                    </a:cubicBezTo>
                    <a:cubicBezTo>
                      <a:pt x="321" y="1121"/>
                      <a:pt x="514" y="1029"/>
                      <a:pt x="690" y="945"/>
                    </a:cubicBezTo>
                    <a:cubicBezTo>
                      <a:pt x="1105" y="776"/>
                      <a:pt x="2453" y="192"/>
                      <a:pt x="2432" y="22"/>
                    </a:cubicBezTo>
                    <a:lnTo>
                      <a:pt x="2432" y="1"/>
                    </a:ln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g1567472d6a1_4_6"/>
              <p:cNvSpPr/>
              <p:nvPr/>
            </p:nvSpPr>
            <p:spPr>
              <a:xfrm>
                <a:off x="5066300" y="2657750"/>
                <a:ext cx="13300" cy="14900"/>
              </a:xfrm>
              <a:custGeom>
                <a:rect b="b" l="l" r="r" t="t"/>
                <a:pathLst>
                  <a:path extrusionOk="0" h="596" w="532">
                    <a:moveTo>
                      <a:pt x="75" y="0"/>
                    </a:moveTo>
                    <a:cubicBezTo>
                      <a:pt x="182" y="33"/>
                      <a:pt x="298" y="181"/>
                      <a:pt x="404" y="319"/>
                    </a:cubicBezTo>
                    <a:cubicBezTo>
                      <a:pt x="458" y="383"/>
                      <a:pt x="532" y="489"/>
                      <a:pt x="479" y="542"/>
                    </a:cubicBezTo>
                    <a:cubicBezTo>
                      <a:pt x="415" y="595"/>
                      <a:pt x="309" y="489"/>
                      <a:pt x="277" y="457"/>
                    </a:cubicBezTo>
                    <a:cubicBezTo>
                      <a:pt x="160" y="340"/>
                      <a:pt x="43" y="170"/>
                      <a:pt x="1" y="64"/>
                    </a:cubicBezTo>
                    <a:cubicBezTo>
                      <a:pt x="12" y="43"/>
                      <a:pt x="43" y="11"/>
                      <a:pt x="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g1567472d6a1_4_6"/>
              <p:cNvSpPr/>
              <p:nvPr/>
            </p:nvSpPr>
            <p:spPr>
              <a:xfrm>
                <a:off x="5081700" y="2663875"/>
                <a:ext cx="10400" cy="10350"/>
              </a:xfrm>
              <a:custGeom>
                <a:rect b="b" l="l" r="r" t="t"/>
                <a:pathLst>
                  <a:path extrusionOk="0" h="414" w="416">
                    <a:moveTo>
                      <a:pt x="33" y="149"/>
                    </a:moveTo>
                    <a:cubicBezTo>
                      <a:pt x="139" y="0"/>
                      <a:pt x="415" y="286"/>
                      <a:pt x="298" y="371"/>
                    </a:cubicBezTo>
                    <a:cubicBezTo>
                      <a:pt x="245" y="414"/>
                      <a:pt x="64" y="329"/>
                      <a:pt x="22" y="244"/>
                    </a:cubicBezTo>
                    <a:cubicBezTo>
                      <a:pt x="0" y="212"/>
                      <a:pt x="12" y="180"/>
                      <a:pt x="33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g1567472d6a1_4_6"/>
              <p:cNvSpPr/>
              <p:nvPr/>
            </p:nvSpPr>
            <p:spPr>
              <a:xfrm>
                <a:off x="5092850" y="2681650"/>
                <a:ext cx="10650" cy="6675"/>
              </a:xfrm>
              <a:custGeom>
                <a:rect b="b" l="l" r="r" t="t"/>
                <a:pathLst>
                  <a:path extrusionOk="0" h="267" w="426">
                    <a:moveTo>
                      <a:pt x="43" y="54"/>
                    </a:moveTo>
                    <a:cubicBezTo>
                      <a:pt x="75" y="0"/>
                      <a:pt x="170" y="11"/>
                      <a:pt x="245" y="54"/>
                    </a:cubicBezTo>
                    <a:cubicBezTo>
                      <a:pt x="309" y="85"/>
                      <a:pt x="425" y="181"/>
                      <a:pt x="362" y="245"/>
                    </a:cubicBezTo>
                    <a:cubicBezTo>
                      <a:pt x="330" y="266"/>
                      <a:pt x="255" y="266"/>
                      <a:pt x="192" y="234"/>
                    </a:cubicBezTo>
                    <a:cubicBezTo>
                      <a:pt x="107" y="191"/>
                      <a:pt x="0" y="128"/>
                      <a:pt x="43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g1567472d6a1_4_6"/>
              <p:cNvSpPr/>
              <p:nvPr/>
            </p:nvSpPr>
            <p:spPr>
              <a:xfrm>
                <a:off x="5193200" y="2630950"/>
                <a:ext cx="186150" cy="276125"/>
              </a:xfrm>
              <a:custGeom>
                <a:rect b="b" l="l" r="r" t="t"/>
                <a:pathLst>
                  <a:path extrusionOk="0" h="11045" w="7446">
                    <a:moveTo>
                      <a:pt x="6766" y="10981"/>
                    </a:moveTo>
                    <a:cubicBezTo>
                      <a:pt x="4567" y="11033"/>
                      <a:pt x="2220" y="11044"/>
                      <a:pt x="1" y="11002"/>
                    </a:cubicBezTo>
                    <a:cubicBezTo>
                      <a:pt x="64" y="10195"/>
                      <a:pt x="234" y="9303"/>
                      <a:pt x="192" y="8347"/>
                    </a:cubicBezTo>
                    <a:cubicBezTo>
                      <a:pt x="160" y="7455"/>
                      <a:pt x="149" y="6510"/>
                      <a:pt x="171" y="5596"/>
                    </a:cubicBezTo>
                    <a:cubicBezTo>
                      <a:pt x="213" y="3366"/>
                      <a:pt x="192" y="1264"/>
                      <a:pt x="1678" y="467"/>
                    </a:cubicBezTo>
                    <a:cubicBezTo>
                      <a:pt x="2051" y="265"/>
                      <a:pt x="2613" y="149"/>
                      <a:pt x="3134" y="106"/>
                    </a:cubicBezTo>
                    <a:cubicBezTo>
                      <a:pt x="4716" y="0"/>
                      <a:pt x="6171" y="319"/>
                      <a:pt x="6733" y="1275"/>
                    </a:cubicBezTo>
                    <a:cubicBezTo>
                      <a:pt x="7445" y="2453"/>
                      <a:pt x="7243" y="4482"/>
                      <a:pt x="6999" y="6011"/>
                    </a:cubicBezTo>
                    <a:cubicBezTo>
                      <a:pt x="6755" y="7571"/>
                      <a:pt x="6511" y="9345"/>
                      <a:pt x="6766" y="109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g1567472d6a1_4_6"/>
              <p:cNvSpPr/>
              <p:nvPr/>
            </p:nvSpPr>
            <p:spPr>
              <a:xfrm>
                <a:off x="5128700" y="2634650"/>
                <a:ext cx="128525" cy="313025"/>
              </a:xfrm>
              <a:custGeom>
                <a:rect b="b" l="l" r="r" t="t"/>
                <a:pathLst>
                  <a:path extrusionOk="0" h="12521" w="5141">
                    <a:moveTo>
                      <a:pt x="2602" y="12521"/>
                    </a:moveTo>
                    <a:cubicBezTo>
                      <a:pt x="1678" y="12436"/>
                      <a:pt x="860" y="12245"/>
                      <a:pt x="1" y="12096"/>
                    </a:cubicBezTo>
                    <a:cubicBezTo>
                      <a:pt x="329" y="10248"/>
                      <a:pt x="1105" y="8443"/>
                      <a:pt x="1582" y="6458"/>
                    </a:cubicBezTo>
                    <a:cubicBezTo>
                      <a:pt x="2071" y="4419"/>
                      <a:pt x="2007" y="2156"/>
                      <a:pt x="3250" y="914"/>
                    </a:cubicBezTo>
                    <a:cubicBezTo>
                      <a:pt x="3739" y="426"/>
                      <a:pt x="4418" y="171"/>
                      <a:pt x="5119" y="11"/>
                    </a:cubicBezTo>
                    <a:cubicBezTo>
                      <a:pt x="5140" y="1"/>
                      <a:pt x="5140" y="11"/>
                      <a:pt x="5140" y="32"/>
                    </a:cubicBezTo>
                    <a:cubicBezTo>
                      <a:pt x="4970" y="1200"/>
                      <a:pt x="4949" y="2390"/>
                      <a:pt x="4853" y="3516"/>
                    </a:cubicBezTo>
                    <a:cubicBezTo>
                      <a:pt x="4758" y="4652"/>
                      <a:pt x="4524" y="5693"/>
                      <a:pt x="4258" y="6670"/>
                    </a:cubicBezTo>
                    <a:cubicBezTo>
                      <a:pt x="3696" y="8655"/>
                      <a:pt x="3165" y="10578"/>
                      <a:pt x="2602" y="12521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g1567472d6a1_4_6"/>
              <p:cNvSpPr/>
              <p:nvPr/>
            </p:nvSpPr>
            <p:spPr>
              <a:xfrm>
                <a:off x="5219500" y="2631200"/>
                <a:ext cx="51525" cy="148975"/>
              </a:xfrm>
              <a:custGeom>
                <a:rect b="b" l="l" r="r" t="t"/>
                <a:pathLst>
                  <a:path extrusionOk="0" h="5959" w="2061">
                    <a:moveTo>
                      <a:pt x="2061" y="75"/>
                    </a:moveTo>
                    <a:cubicBezTo>
                      <a:pt x="1837" y="1912"/>
                      <a:pt x="1296" y="4238"/>
                      <a:pt x="850" y="5926"/>
                    </a:cubicBezTo>
                    <a:cubicBezTo>
                      <a:pt x="553" y="5958"/>
                      <a:pt x="255" y="5831"/>
                      <a:pt x="149" y="5544"/>
                    </a:cubicBezTo>
                    <a:cubicBezTo>
                      <a:pt x="0" y="5130"/>
                      <a:pt x="595" y="4259"/>
                      <a:pt x="903" y="3654"/>
                    </a:cubicBezTo>
                    <a:cubicBezTo>
                      <a:pt x="786" y="3654"/>
                      <a:pt x="499" y="3643"/>
                      <a:pt x="361" y="3558"/>
                    </a:cubicBezTo>
                    <a:cubicBezTo>
                      <a:pt x="22" y="3356"/>
                      <a:pt x="361" y="2199"/>
                      <a:pt x="425" y="1891"/>
                    </a:cubicBezTo>
                    <a:cubicBezTo>
                      <a:pt x="489" y="1626"/>
                      <a:pt x="553" y="1350"/>
                      <a:pt x="616" y="1073"/>
                    </a:cubicBezTo>
                    <a:cubicBezTo>
                      <a:pt x="690" y="797"/>
                      <a:pt x="754" y="457"/>
                      <a:pt x="860" y="309"/>
                    </a:cubicBezTo>
                    <a:cubicBezTo>
                      <a:pt x="1072" y="0"/>
                      <a:pt x="1773" y="0"/>
                      <a:pt x="2061" y="75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g1567472d6a1_4_6"/>
              <p:cNvSpPr/>
              <p:nvPr/>
            </p:nvSpPr>
            <p:spPr>
              <a:xfrm>
                <a:off x="5317725" y="2635450"/>
                <a:ext cx="79675" cy="314625"/>
              </a:xfrm>
              <a:custGeom>
                <a:rect b="b" l="l" r="r" t="t"/>
                <a:pathLst>
                  <a:path extrusionOk="0" h="12585" w="3187">
                    <a:moveTo>
                      <a:pt x="3186" y="12319"/>
                    </a:moveTo>
                    <a:cubicBezTo>
                      <a:pt x="2559" y="12446"/>
                      <a:pt x="1880" y="12531"/>
                      <a:pt x="1179" y="12585"/>
                    </a:cubicBezTo>
                    <a:cubicBezTo>
                      <a:pt x="945" y="9367"/>
                      <a:pt x="1254" y="5756"/>
                      <a:pt x="701" y="2846"/>
                    </a:cubicBezTo>
                    <a:cubicBezTo>
                      <a:pt x="520" y="1869"/>
                      <a:pt x="266" y="871"/>
                      <a:pt x="1" y="33"/>
                    </a:cubicBezTo>
                    <a:cubicBezTo>
                      <a:pt x="1" y="0"/>
                      <a:pt x="1412" y="118"/>
                      <a:pt x="1954" y="1413"/>
                    </a:cubicBezTo>
                    <a:cubicBezTo>
                      <a:pt x="2517" y="2772"/>
                      <a:pt x="2474" y="4641"/>
                      <a:pt x="2496" y="6372"/>
                    </a:cubicBezTo>
                    <a:cubicBezTo>
                      <a:pt x="2517" y="8581"/>
                      <a:pt x="3005" y="10461"/>
                      <a:pt x="3186" y="12319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g1567472d6a1_4_6"/>
              <p:cNvSpPr/>
              <p:nvPr/>
            </p:nvSpPr>
            <p:spPr>
              <a:xfrm>
                <a:off x="5313725" y="2632250"/>
                <a:ext cx="48875" cy="147125"/>
              </a:xfrm>
              <a:custGeom>
                <a:rect b="b" l="l" r="r" t="t"/>
                <a:pathLst>
                  <a:path extrusionOk="0" h="5885" w="1955">
                    <a:moveTo>
                      <a:pt x="1414" y="3803"/>
                    </a:moveTo>
                    <a:cubicBezTo>
                      <a:pt x="1509" y="4015"/>
                      <a:pt x="1955" y="5204"/>
                      <a:pt x="1891" y="5428"/>
                    </a:cubicBezTo>
                    <a:cubicBezTo>
                      <a:pt x="1817" y="5704"/>
                      <a:pt x="1414" y="5799"/>
                      <a:pt x="1180" y="5884"/>
                    </a:cubicBezTo>
                    <a:cubicBezTo>
                      <a:pt x="1074" y="4822"/>
                      <a:pt x="946" y="3845"/>
                      <a:pt x="744" y="2900"/>
                    </a:cubicBezTo>
                    <a:cubicBezTo>
                      <a:pt x="553" y="1966"/>
                      <a:pt x="203" y="1063"/>
                      <a:pt x="1" y="86"/>
                    </a:cubicBezTo>
                    <a:cubicBezTo>
                      <a:pt x="522" y="1"/>
                      <a:pt x="925" y="341"/>
                      <a:pt x="1074" y="840"/>
                    </a:cubicBezTo>
                    <a:cubicBezTo>
                      <a:pt x="1211" y="1350"/>
                      <a:pt x="1838" y="2911"/>
                      <a:pt x="1753" y="3357"/>
                    </a:cubicBezTo>
                    <a:cubicBezTo>
                      <a:pt x="1721" y="3538"/>
                      <a:pt x="1445" y="3686"/>
                      <a:pt x="1414" y="3803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g1567472d6a1_4_6"/>
              <p:cNvSpPr/>
              <p:nvPr/>
            </p:nvSpPr>
            <p:spPr>
              <a:xfrm>
                <a:off x="5246300" y="2526600"/>
                <a:ext cx="120300" cy="94525"/>
              </a:xfrm>
              <a:custGeom>
                <a:rect b="b" l="l" r="r" t="t"/>
                <a:pathLst>
                  <a:path extrusionOk="0" h="3781" w="4812">
                    <a:moveTo>
                      <a:pt x="1477" y="701"/>
                    </a:moveTo>
                    <a:cubicBezTo>
                      <a:pt x="1307" y="670"/>
                      <a:pt x="1126" y="701"/>
                      <a:pt x="999" y="797"/>
                    </a:cubicBezTo>
                    <a:cubicBezTo>
                      <a:pt x="893" y="882"/>
                      <a:pt x="776" y="1020"/>
                      <a:pt x="723" y="1211"/>
                    </a:cubicBezTo>
                    <a:cubicBezTo>
                      <a:pt x="649" y="1530"/>
                      <a:pt x="723" y="1721"/>
                      <a:pt x="670" y="1784"/>
                    </a:cubicBezTo>
                    <a:cubicBezTo>
                      <a:pt x="638" y="1838"/>
                      <a:pt x="564" y="1806"/>
                      <a:pt x="489" y="1827"/>
                    </a:cubicBezTo>
                    <a:cubicBezTo>
                      <a:pt x="383" y="1869"/>
                      <a:pt x="277" y="1976"/>
                      <a:pt x="245" y="2135"/>
                    </a:cubicBezTo>
                    <a:cubicBezTo>
                      <a:pt x="213" y="2315"/>
                      <a:pt x="319" y="2475"/>
                      <a:pt x="330" y="2645"/>
                    </a:cubicBezTo>
                    <a:cubicBezTo>
                      <a:pt x="340" y="2783"/>
                      <a:pt x="266" y="2910"/>
                      <a:pt x="160" y="2953"/>
                    </a:cubicBezTo>
                    <a:cubicBezTo>
                      <a:pt x="85" y="2985"/>
                      <a:pt x="54" y="2964"/>
                      <a:pt x="43" y="3016"/>
                    </a:cubicBezTo>
                    <a:cubicBezTo>
                      <a:pt x="0" y="3134"/>
                      <a:pt x="255" y="3186"/>
                      <a:pt x="351" y="3197"/>
                    </a:cubicBezTo>
                    <a:cubicBezTo>
                      <a:pt x="415" y="3197"/>
                      <a:pt x="479" y="3186"/>
                      <a:pt x="542" y="3176"/>
                    </a:cubicBezTo>
                    <a:cubicBezTo>
                      <a:pt x="606" y="3155"/>
                      <a:pt x="649" y="3112"/>
                      <a:pt x="723" y="3134"/>
                    </a:cubicBezTo>
                    <a:cubicBezTo>
                      <a:pt x="786" y="3165"/>
                      <a:pt x="786" y="3261"/>
                      <a:pt x="829" y="3388"/>
                    </a:cubicBezTo>
                    <a:cubicBezTo>
                      <a:pt x="861" y="3484"/>
                      <a:pt x="904" y="3601"/>
                      <a:pt x="989" y="3643"/>
                    </a:cubicBezTo>
                    <a:cubicBezTo>
                      <a:pt x="1243" y="3781"/>
                      <a:pt x="1466" y="3632"/>
                      <a:pt x="1615" y="3505"/>
                    </a:cubicBezTo>
                    <a:cubicBezTo>
                      <a:pt x="1647" y="3473"/>
                      <a:pt x="1678" y="3431"/>
                      <a:pt x="1711" y="3410"/>
                    </a:cubicBezTo>
                    <a:cubicBezTo>
                      <a:pt x="1774" y="3367"/>
                      <a:pt x="1912" y="3356"/>
                      <a:pt x="2008" y="3325"/>
                    </a:cubicBezTo>
                    <a:cubicBezTo>
                      <a:pt x="2294" y="3250"/>
                      <a:pt x="2613" y="3165"/>
                      <a:pt x="2900" y="3101"/>
                    </a:cubicBezTo>
                    <a:cubicBezTo>
                      <a:pt x="3197" y="3038"/>
                      <a:pt x="3505" y="2974"/>
                      <a:pt x="3813" y="2900"/>
                    </a:cubicBezTo>
                    <a:cubicBezTo>
                      <a:pt x="3908" y="2879"/>
                      <a:pt x="4015" y="2868"/>
                      <a:pt x="4100" y="2825"/>
                    </a:cubicBezTo>
                    <a:cubicBezTo>
                      <a:pt x="4323" y="2730"/>
                      <a:pt x="4546" y="2475"/>
                      <a:pt x="4694" y="2167"/>
                    </a:cubicBezTo>
                    <a:cubicBezTo>
                      <a:pt x="4727" y="2072"/>
                      <a:pt x="4811" y="1954"/>
                      <a:pt x="4748" y="1859"/>
                    </a:cubicBezTo>
                    <a:cubicBezTo>
                      <a:pt x="4588" y="1848"/>
                      <a:pt x="4482" y="1976"/>
                      <a:pt x="4312" y="1933"/>
                    </a:cubicBezTo>
                    <a:cubicBezTo>
                      <a:pt x="4387" y="1859"/>
                      <a:pt x="4503" y="1753"/>
                      <a:pt x="4567" y="1551"/>
                    </a:cubicBezTo>
                    <a:cubicBezTo>
                      <a:pt x="4620" y="1392"/>
                      <a:pt x="4642" y="1147"/>
                      <a:pt x="4557" y="1095"/>
                    </a:cubicBezTo>
                    <a:cubicBezTo>
                      <a:pt x="4472" y="1052"/>
                      <a:pt x="4376" y="1158"/>
                      <a:pt x="4312" y="1201"/>
                    </a:cubicBezTo>
                    <a:cubicBezTo>
                      <a:pt x="4227" y="1253"/>
                      <a:pt x="4174" y="1286"/>
                      <a:pt x="4078" y="1296"/>
                    </a:cubicBezTo>
                    <a:cubicBezTo>
                      <a:pt x="4217" y="1211"/>
                      <a:pt x="4450" y="840"/>
                      <a:pt x="4387" y="606"/>
                    </a:cubicBezTo>
                    <a:cubicBezTo>
                      <a:pt x="4354" y="479"/>
                      <a:pt x="4206" y="606"/>
                      <a:pt x="4100" y="627"/>
                    </a:cubicBezTo>
                    <a:cubicBezTo>
                      <a:pt x="3717" y="670"/>
                      <a:pt x="3367" y="372"/>
                      <a:pt x="2921" y="224"/>
                    </a:cubicBezTo>
                    <a:cubicBezTo>
                      <a:pt x="2294" y="0"/>
                      <a:pt x="1721" y="75"/>
                      <a:pt x="1477" y="70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g1567472d6a1_4_6"/>
              <p:cNvSpPr/>
              <p:nvPr/>
            </p:nvSpPr>
            <p:spPr>
              <a:xfrm>
                <a:off x="5262500" y="2594025"/>
                <a:ext cx="4800" cy="6150"/>
              </a:xfrm>
              <a:custGeom>
                <a:rect b="b" l="l" r="r" t="t"/>
                <a:pathLst>
                  <a:path extrusionOk="0" h="246" w="192">
                    <a:moveTo>
                      <a:pt x="1" y="97"/>
                    </a:moveTo>
                    <a:cubicBezTo>
                      <a:pt x="11" y="182"/>
                      <a:pt x="43" y="245"/>
                      <a:pt x="128" y="245"/>
                    </a:cubicBezTo>
                    <a:cubicBezTo>
                      <a:pt x="192" y="149"/>
                      <a:pt x="96" y="1"/>
                      <a:pt x="1" y="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g1567472d6a1_4_6"/>
              <p:cNvSpPr/>
              <p:nvPr/>
            </p:nvSpPr>
            <p:spPr>
              <a:xfrm>
                <a:off x="5269650" y="2598550"/>
                <a:ext cx="6950" cy="9850"/>
              </a:xfrm>
              <a:custGeom>
                <a:rect b="b" l="l" r="r" t="t"/>
                <a:pathLst>
                  <a:path extrusionOk="0" h="394" w="278">
                    <a:moveTo>
                      <a:pt x="192" y="1"/>
                    </a:moveTo>
                    <a:lnTo>
                      <a:pt x="139" y="1"/>
                    </a:lnTo>
                    <a:cubicBezTo>
                      <a:pt x="76" y="96"/>
                      <a:pt x="1" y="340"/>
                      <a:pt x="139" y="393"/>
                    </a:cubicBezTo>
                    <a:cubicBezTo>
                      <a:pt x="277" y="340"/>
                      <a:pt x="277" y="96"/>
                      <a:pt x="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g1567472d6a1_4_6"/>
              <p:cNvSpPr/>
              <p:nvPr/>
            </p:nvSpPr>
            <p:spPr>
              <a:xfrm>
                <a:off x="5270475" y="2538150"/>
                <a:ext cx="77550" cy="121525"/>
              </a:xfrm>
              <a:custGeom>
                <a:rect b="b" l="l" r="r" t="t"/>
                <a:pathLst>
                  <a:path extrusionOk="0" h="4861" w="3102">
                    <a:moveTo>
                      <a:pt x="1282" y="1"/>
                    </a:moveTo>
                    <a:cubicBezTo>
                      <a:pt x="1056" y="1"/>
                      <a:pt x="832" y="45"/>
                      <a:pt x="637" y="144"/>
                    </a:cubicBezTo>
                    <a:cubicBezTo>
                      <a:pt x="223" y="357"/>
                      <a:pt x="202" y="1280"/>
                      <a:pt x="85" y="1801"/>
                    </a:cubicBezTo>
                    <a:cubicBezTo>
                      <a:pt x="138" y="2289"/>
                      <a:pt x="383" y="2587"/>
                      <a:pt x="383" y="2587"/>
                    </a:cubicBezTo>
                    <a:cubicBezTo>
                      <a:pt x="362" y="2774"/>
                      <a:pt x="14" y="3851"/>
                      <a:pt x="1" y="3851"/>
                    </a:cubicBezTo>
                    <a:lnTo>
                      <a:pt x="1" y="3851"/>
                    </a:lnTo>
                    <a:cubicBezTo>
                      <a:pt x="1" y="3851"/>
                      <a:pt x="0" y="3850"/>
                      <a:pt x="0" y="3850"/>
                    </a:cubicBezTo>
                    <a:lnTo>
                      <a:pt x="0" y="3850"/>
                    </a:lnTo>
                    <a:cubicBezTo>
                      <a:pt x="0" y="3851"/>
                      <a:pt x="0" y="3851"/>
                      <a:pt x="1" y="3851"/>
                    </a:cubicBezTo>
                    <a:cubicBezTo>
                      <a:pt x="1" y="3851"/>
                      <a:pt x="1" y="3851"/>
                      <a:pt x="1" y="3851"/>
                    </a:cubicBezTo>
                    <a:lnTo>
                      <a:pt x="1" y="3851"/>
                    </a:lnTo>
                    <a:cubicBezTo>
                      <a:pt x="248" y="4624"/>
                      <a:pt x="592" y="4861"/>
                      <a:pt x="896" y="4861"/>
                    </a:cubicBezTo>
                    <a:cubicBezTo>
                      <a:pt x="1231" y="4861"/>
                      <a:pt x="1516" y="4575"/>
                      <a:pt x="1572" y="4402"/>
                    </a:cubicBezTo>
                    <a:cubicBezTo>
                      <a:pt x="1603" y="4296"/>
                      <a:pt x="1742" y="3786"/>
                      <a:pt x="1827" y="3479"/>
                    </a:cubicBezTo>
                    <a:cubicBezTo>
                      <a:pt x="1997" y="3540"/>
                      <a:pt x="2148" y="3568"/>
                      <a:pt x="2280" y="3568"/>
                    </a:cubicBezTo>
                    <a:cubicBezTo>
                      <a:pt x="2855" y="3568"/>
                      <a:pt x="3082" y="3035"/>
                      <a:pt x="3090" y="2395"/>
                    </a:cubicBezTo>
                    <a:cubicBezTo>
                      <a:pt x="3101" y="1631"/>
                      <a:pt x="2825" y="845"/>
                      <a:pt x="2506" y="484"/>
                    </a:cubicBezTo>
                    <a:cubicBezTo>
                      <a:pt x="2247" y="196"/>
                      <a:pt x="1759" y="1"/>
                      <a:pt x="1282" y="1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g1567472d6a1_4_6"/>
              <p:cNvSpPr/>
              <p:nvPr/>
            </p:nvSpPr>
            <p:spPr>
              <a:xfrm>
                <a:off x="5265425" y="2578100"/>
                <a:ext cx="22325" cy="26325"/>
              </a:xfrm>
              <a:custGeom>
                <a:rect b="b" l="l" r="r" t="t"/>
                <a:pathLst>
                  <a:path extrusionOk="0" h="1053" w="893">
                    <a:moveTo>
                      <a:pt x="106" y="606"/>
                    </a:moveTo>
                    <a:cubicBezTo>
                      <a:pt x="202" y="797"/>
                      <a:pt x="552" y="1052"/>
                      <a:pt x="722" y="967"/>
                    </a:cubicBezTo>
                    <a:cubicBezTo>
                      <a:pt x="892" y="882"/>
                      <a:pt x="828" y="479"/>
                      <a:pt x="722" y="288"/>
                    </a:cubicBezTo>
                    <a:cubicBezTo>
                      <a:pt x="627" y="97"/>
                      <a:pt x="404" y="1"/>
                      <a:pt x="234" y="97"/>
                    </a:cubicBezTo>
                    <a:cubicBezTo>
                      <a:pt x="64" y="182"/>
                      <a:pt x="0" y="404"/>
                      <a:pt x="106" y="606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g1567472d6a1_4_6"/>
              <p:cNvSpPr/>
              <p:nvPr/>
            </p:nvSpPr>
            <p:spPr>
              <a:xfrm>
                <a:off x="5300450" y="2613425"/>
                <a:ext cx="15700" cy="23650"/>
              </a:xfrm>
              <a:custGeom>
                <a:rect b="b" l="l" r="r" t="t"/>
                <a:pathLst>
                  <a:path extrusionOk="0" h="946" w="628">
                    <a:moveTo>
                      <a:pt x="628" y="468"/>
                    </a:moveTo>
                    <a:cubicBezTo>
                      <a:pt x="352" y="383"/>
                      <a:pt x="43" y="0"/>
                      <a:pt x="43" y="0"/>
                    </a:cubicBezTo>
                    <a:cubicBezTo>
                      <a:pt x="43" y="0"/>
                      <a:pt x="1" y="574"/>
                      <a:pt x="500" y="945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g1567472d6a1_4_6"/>
              <p:cNvSpPr/>
              <p:nvPr/>
            </p:nvSpPr>
            <p:spPr>
              <a:xfrm>
                <a:off x="5307900" y="2574925"/>
                <a:ext cx="14100" cy="10625"/>
              </a:xfrm>
              <a:custGeom>
                <a:rect b="b" l="l" r="r" t="t"/>
                <a:pathLst>
                  <a:path extrusionOk="0" h="425" w="564">
                    <a:moveTo>
                      <a:pt x="0" y="330"/>
                    </a:moveTo>
                    <a:cubicBezTo>
                      <a:pt x="276" y="0"/>
                      <a:pt x="563" y="245"/>
                      <a:pt x="563" y="245"/>
                    </a:cubicBezTo>
                    <a:cubicBezTo>
                      <a:pt x="563" y="245"/>
                      <a:pt x="500" y="361"/>
                      <a:pt x="298" y="404"/>
                    </a:cubicBezTo>
                    <a:cubicBezTo>
                      <a:pt x="149" y="425"/>
                      <a:pt x="0" y="330"/>
                      <a:pt x="0" y="3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g1567472d6a1_4_6"/>
              <p:cNvSpPr/>
              <p:nvPr/>
            </p:nvSpPr>
            <p:spPr>
              <a:xfrm>
                <a:off x="5313475" y="2578100"/>
                <a:ext cx="8525" cy="6400"/>
              </a:xfrm>
              <a:custGeom>
                <a:rect b="b" l="l" r="r" t="t"/>
                <a:pathLst>
                  <a:path extrusionOk="0" h="256" w="341">
                    <a:moveTo>
                      <a:pt x="340" y="118"/>
                    </a:moveTo>
                    <a:cubicBezTo>
                      <a:pt x="340" y="118"/>
                      <a:pt x="202" y="1"/>
                      <a:pt x="22" y="43"/>
                    </a:cubicBezTo>
                    <a:cubicBezTo>
                      <a:pt x="22" y="54"/>
                      <a:pt x="11" y="86"/>
                      <a:pt x="1" y="97"/>
                    </a:cubicBezTo>
                    <a:cubicBezTo>
                      <a:pt x="1" y="170"/>
                      <a:pt x="53" y="234"/>
                      <a:pt x="138" y="255"/>
                    </a:cubicBezTo>
                    <a:cubicBezTo>
                      <a:pt x="287" y="213"/>
                      <a:pt x="340" y="118"/>
                      <a:pt x="340" y="118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g1567472d6a1_4_6"/>
              <p:cNvSpPr/>
              <p:nvPr/>
            </p:nvSpPr>
            <p:spPr>
              <a:xfrm>
                <a:off x="5333375" y="2573325"/>
                <a:ext cx="13300" cy="9850"/>
              </a:xfrm>
              <a:custGeom>
                <a:rect b="b" l="l" r="r" t="t"/>
                <a:pathLst>
                  <a:path extrusionOk="0" h="394" w="532">
                    <a:moveTo>
                      <a:pt x="1" y="298"/>
                    </a:moveTo>
                    <a:cubicBezTo>
                      <a:pt x="267" y="0"/>
                      <a:pt x="532" y="213"/>
                      <a:pt x="532" y="213"/>
                    </a:cubicBezTo>
                    <a:cubicBezTo>
                      <a:pt x="532" y="213"/>
                      <a:pt x="468" y="330"/>
                      <a:pt x="288" y="361"/>
                    </a:cubicBezTo>
                    <a:cubicBezTo>
                      <a:pt x="149" y="394"/>
                      <a:pt x="1" y="298"/>
                      <a:pt x="1" y="2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g1567472d6a1_4_6"/>
              <p:cNvSpPr/>
              <p:nvPr/>
            </p:nvSpPr>
            <p:spPr>
              <a:xfrm>
                <a:off x="5338975" y="2575975"/>
                <a:ext cx="7700" cy="6150"/>
              </a:xfrm>
              <a:custGeom>
                <a:rect b="b" l="l" r="r" t="t"/>
                <a:pathLst>
                  <a:path extrusionOk="0" h="246" w="308">
                    <a:moveTo>
                      <a:pt x="308" y="107"/>
                    </a:moveTo>
                    <a:cubicBezTo>
                      <a:pt x="308" y="107"/>
                      <a:pt x="180" y="1"/>
                      <a:pt x="10" y="43"/>
                    </a:cubicBezTo>
                    <a:cubicBezTo>
                      <a:pt x="10" y="54"/>
                      <a:pt x="0" y="86"/>
                      <a:pt x="0" y="97"/>
                    </a:cubicBezTo>
                    <a:cubicBezTo>
                      <a:pt x="0" y="160"/>
                      <a:pt x="43" y="224"/>
                      <a:pt x="116" y="245"/>
                    </a:cubicBezTo>
                    <a:cubicBezTo>
                      <a:pt x="255" y="192"/>
                      <a:pt x="308" y="107"/>
                      <a:pt x="308" y="107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g1567472d6a1_4_6"/>
              <p:cNvSpPr/>
              <p:nvPr/>
            </p:nvSpPr>
            <p:spPr>
              <a:xfrm>
                <a:off x="5305525" y="2589300"/>
                <a:ext cx="14075" cy="12400"/>
              </a:xfrm>
              <a:custGeom>
                <a:rect b="b" l="l" r="r" t="t"/>
                <a:pathLst>
                  <a:path extrusionOk="0" h="496" w="563">
                    <a:moveTo>
                      <a:pt x="276" y="1"/>
                    </a:moveTo>
                    <a:cubicBezTo>
                      <a:pt x="229" y="1"/>
                      <a:pt x="181" y="14"/>
                      <a:pt x="138" y="41"/>
                    </a:cubicBezTo>
                    <a:cubicBezTo>
                      <a:pt x="31" y="116"/>
                      <a:pt x="0" y="275"/>
                      <a:pt x="74" y="381"/>
                    </a:cubicBezTo>
                    <a:cubicBezTo>
                      <a:pt x="122" y="456"/>
                      <a:pt x="199" y="495"/>
                      <a:pt x="279" y="495"/>
                    </a:cubicBezTo>
                    <a:cubicBezTo>
                      <a:pt x="325" y="495"/>
                      <a:pt x="372" y="482"/>
                      <a:pt x="414" y="456"/>
                    </a:cubicBezTo>
                    <a:cubicBezTo>
                      <a:pt x="531" y="371"/>
                      <a:pt x="562" y="222"/>
                      <a:pt x="489" y="105"/>
                    </a:cubicBezTo>
                    <a:cubicBezTo>
                      <a:pt x="435" y="38"/>
                      <a:pt x="356" y="1"/>
                      <a:pt x="276" y="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g1567472d6a1_4_6"/>
              <p:cNvSpPr/>
              <p:nvPr/>
            </p:nvSpPr>
            <p:spPr>
              <a:xfrm>
                <a:off x="5340550" y="2585525"/>
                <a:ext cx="7475" cy="12250"/>
              </a:xfrm>
              <a:custGeom>
                <a:rect b="b" l="l" r="r" t="t"/>
                <a:pathLst>
                  <a:path extrusionOk="0" h="490" w="299">
                    <a:moveTo>
                      <a:pt x="256" y="1"/>
                    </a:moveTo>
                    <a:cubicBezTo>
                      <a:pt x="213" y="1"/>
                      <a:pt x="181" y="12"/>
                      <a:pt x="138" y="33"/>
                    </a:cubicBezTo>
                    <a:cubicBezTo>
                      <a:pt x="22" y="107"/>
                      <a:pt x="1" y="267"/>
                      <a:pt x="75" y="383"/>
                    </a:cubicBezTo>
                    <a:cubicBezTo>
                      <a:pt x="117" y="447"/>
                      <a:pt x="202" y="489"/>
                      <a:pt x="287" y="489"/>
                    </a:cubicBezTo>
                    <a:cubicBezTo>
                      <a:pt x="287" y="479"/>
                      <a:pt x="298" y="161"/>
                      <a:pt x="256" y="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g1567472d6a1_4_6"/>
              <p:cNvSpPr/>
              <p:nvPr/>
            </p:nvSpPr>
            <p:spPr>
              <a:xfrm>
                <a:off x="5304975" y="2571725"/>
                <a:ext cx="18350" cy="7200"/>
              </a:xfrm>
              <a:custGeom>
                <a:rect b="b" l="l" r="r" t="t"/>
                <a:pathLst>
                  <a:path extrusionOk="0" h="288" w="734">
                    <a:moveTo>
                      <a:pt x="1" y="224"/>
                    </a:moveTo>
                    <a:lnTo>
                      <a:pt x="65" y="288"/>
                    </a:lnTo>
                    <a:cubicBezTo>
                      <a:pt x="266" y="75"/>
                      <a:pt x="584" y="128"/>
                      <a:pt x="691" y="171"/>
                    </a:cubicBezTo>
                    <a:lnTo>
                      <a:pt x="733" y="86"/>
                    </a:lnTo>
                    <a:cubicBezTo>
                      <a:pt x="563" y="12"/>
                      <a:pt x="223" y="1"/>
                      <a:pt x="1" y="224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g1567472d6a1_4_6"/>
              <p:cNvSpPr/>
              <p:nvPr/>
            </p:nvSpPr>
            <p:spPr>
              <a:xfrm>
                <a:off x="5330725" y="2569875"/>
                <a:ext cx="17300" cy="7200"/>
              </a:xfrm>
              <a:custGeom>
                <a:rect b="b" l="l" r="r" t="t"/>
                <a:pathLst>
                  <a:path extrusionOk="0" h="288" w="692">
                    <a:moveTo>
                      <a:pt x="0" y="213"/>
                    </a:moveTo>
                    <a:lnTo>
                      <a:pt x="64" y="287"/>
                    </a:lnTo>
                    <a:cubicBezTo>
                      <a:pt x="255" y="86"/>
                      <a:pt x="542" y="128"/>
                      <a:pt x="649" y="181"/>
                    </a:cubicBezTo>
                    <a:lnTo>
                      <a:pt x="691" y="86"/>
                    </a:lnTo>
                    <a:cubicBezTo>
                      <a:pt x="531" y="11"/>
                      <a:pt x="213" y="1"/>
                      <a:pt x="0" y="213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g1567472d6a1_4_6"/>
              <p:cNvSpPr/>
              <p:nvPr/>
            </p:nvSpPr>
            <p:spPr>
              <a:xfrm>
                <a:off x="5328075" y="2581275"/>
                <a:ext cx="8525" cy="17550"/>
              </a:xfrm>
              <a:custGeom>
                <a:rect b="b" l="l" r="r" t="t"/>
                <a:pathLst>
                  <a:path extrusionOk="0" h="702" w="341">
                    <a:moveTo>
                      <a:pt x="85" y="22"/>
                    </a:moveTo>
                    <a:cubicBezTo>
                      <a:pt x="139" y="1"/>
                      <a:pt x="340" y="511"/>
                      <a:pt x="330" y="574"/>
                    </a:cubicBezTo>
                    <a:cubicBezTo>
                      <a:pt x="319" y="638"/>
                      <a:pt x="85" y="702"/>
                      <a:pt x="64" y="670"/>
                    </a:cubicBezTo>
                    <a:cubicBezTo>
                      <a:pt x="0" y="596"/>
                      <a:pt x="0" y="43"/>
                      <a:pt x="85" y="22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g1567472d6a1_4_6"/>
              <p:cNvSpPr/>
              <p:nvPr/>
            </p:nvSpPr>
            <p:spPr>
              <a:xfrm>
                <a:off x="5323575" y="2601750"/>
                <a:ext cx="15150" cy="15300"/>
              </a:xfrm>
              <a:custGeom>
                <a:rect b="b" l="l" r="r" t="t"/>
                <a:pathLst>
                  <a:path extrusionOk="0" h="612" w="606">
                    <a:moveTo>
                      <a:pt x="0" y="0"/>
                    </a:moveTo>
                    <a:lnTo>
                      <a:pt x="0" y="0"/>
                    </a:lnTo>
                    <a:cubicBezTo>
                      <a:pt x="52" y="455"/>
                      <a:pt x="176" y="612"/>
                      <a:pt x="298" y="612"/>
                    </a:cubicBezTo>
                    <a:cubicBezTo>
                      <a:pt x="453" y="612"/>
                      <a:pt x="605" y="362"/>
                      <a:pt x="605" y="14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g1567472d6a1_4_6"/>
              <p:cNvSpPr/>
              <p:nvPr/>
            </p:nvSpPr>
            <p:spPr>
              <a:xfrm>
                <a:off x="5262750" y="2528475"/>
                <a:ext cx="94300" cy="68500"/>
              </a:xfrm>
              <a:custGeom>
                <a:rect b="b" l="l" r="r" t="t"/>
                <a:pathLst>
                  <a:path extrusionOk="0" h="2740" w="3772">
                    <a:moveTo>
                      <a:pt x="798" y="605"/>
                    </a:moveTo>
                    <a:cubicBezTo>
                      <a:pt x="564" y="605"/>
                      <a:pt x="352" y="722"/>
                      <a:pt x="213" y="902"/>
                    </a:cubicBezTo>
                    <a:cubicBezTo>
                      <a:pt x="1" y="1168"/>
                      <a:pt x="1" y="1551"/>
                      <a:pt x="139" y="1773"/>
                    </a:cubicBezTo>
                    <a:cubicBezTo>
                      <a:pt x="267" y="2007"/>
                      <a:pt x="511" y="2177"/>
                      <a:pt x="659" y="2379"/>
                    </a:cubicBezTo>
                    <a:cubicBezTo>
                      <a:pt x="723" y="2464"/>
                      <a:pt x="808" y="2708"/>
                      <a:pt x="883" y="2719"/>
                    </a:cubicBezTo>
                    <a:cubicBezTo>
                      <a:pt x="1042" y="2740"/>
                      <a:pt x="1116" y="2304"/>
                      <a:pt x="1127" y="2167"/>
                    </a:cubicBezTo>
                    <a:cubicBezTo>
                      <a:pt x="1180" y="1805"/>
                      <a:pt x="1116" y="1582"/>
                      <a:pt x="1010" y="1317"/>
                    </a:cubicBezTo>
                    <a:cubicBezTo>
                      <a:pt x="1211" y="1126"/>
                      <a:pt x="1403" y="913"/>
                      <a:pt x="1669" y="892"/>
                    </a:cubicBezTo>
                    <a:cubicBezTo>
                      <a:pt x="2104" y="871"/>
                      <a:pt x="2316" y="1338"/>
                      <a:pt x="2709" y="1466"/>
                    </a:cubicBezTo>
                    <a:cubicBezTo>
                      <a:pt x="3017" y="1561"/>
                      <a:pt x="3293" y="1381"/>
                      <a:pt x="3474" y="1147"/>
                    </a:cubicBezTo>
                    <a:cubicBezTo>
                      <a:pt x="3590" y="987"/>
                      <a:pt x="3771" y="659"/>
                      <a:pt x="3707" y="489"/>
                    </a:cubicBezTo>
                    <a:cubicBezTo>
                      <a:pt x="3665" y="371"/>
                      <a:pt x="3484" y="510"/>
                      <a:pt x="3389" y="520"/>
                    </a:cubicBezTo>
                    <a:cubicBezTo>
                      <a:pt x="3017" y="552"/>
                      <a:pt x="2592" y="255"/>
                      <a:pt x="2210" y="117"/>
                    </a:cubicBezTo>
                    <a:cubicBezTo>
                      <a:pt x="1976" y="32"/>
                      <a:pt x="1690" y="0"/>
                      <a:pt x="1466" y="43"/>
                    </a:cubicBezTo>
                    <a:cubicBezTo>
                      <a:pt x="1190" y="95"/>
                      <a:pt x="946" y="276"/>
                      <a:pt x="798" y="605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g1567472d6a1_4_6"/>
              <p:cNvSpPr/>
              <p:nvPr/>
            </p:nvSpPr>
            <p:spPr>
              <a:xfrm>
                <a:off x="5267000" y="2548100"/>
                <a:ext cx="11175" cy="9600"/>
              </a:xfrm>
              <a:custGeom>
                <a:rect b="b" l="l" r="r" t="t"/>
                <a:pathLst>
                  <a:path extrusionOk="0" h="384" w="447">
                    <a:moveTo>
                      <a:pt x="118" y="383"/>
                    </a:moveTo>
                    <a:cubicBezTo>
                      <a:pt x="267" y="320"/>
                      <a:pt x="437" y="256"/>
                      <a:pt x="447" y="65"/>
                    </a:cubicBezTo>
                    <a:cubicBezTo>
                      <a:pt x="245" y="1"/>
                      <a:pt x="1" y="224"/>
                      <a:pt x="118" y="3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g1567472d6a1_4_6"/>
              <p:cNvSpPr/>
              <p:nvPr/>
            </p:nvSpPr>
            <p:spPr>
              <a:xfrm>
                <a:off x="5267550" y="2561650"/>
                <a:ext cx="7725" cy="7450"/>
              </a:xfrm>
              <a:custGeom>
                <a:rect b="b" l="l" r="r" t="t"/>
                <a:pathLst>
                  <a:path extrusionOk="0" h="298" w="309">
                    <a:moveTo>
                      <a:pt x="149" y="0"/>
                    </a:moveTo>
                    <a:cubicBezTo>
                      <a:pt x="0" y="21"/>
                      <a:pt x="85" y="297"/>
                      <a:pt x="202" y="287"/>
                    </a:cubicBezTo>
                    <a:cubicBezTo>
                      <a:pt x="308" y="224"/>
                      <a:pt x="223" y="43"/>
                      <a:pt x="1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g1567472d6a1_4_6"/>
              <p:cNvSpPr/>
              <p:nvPr/>
            </p:nvSpPr>
            <p:spPr>
              <a:xfrm>
                <a:off x="5338150" y="2548650"/>
                <a:ext cx="11175" cy="9575"/>
              </a:xfrm>
              <a:custGeom>
                <a:rect b="b" l="l" r="r" t="t"/>
                <a:pathLst>
                  <a:path extrusionOk="0" h="383" w="447">
                    <a:moveTo>
                      <a:pt x="1" y="308"/>
                    </a:moveTo>
                    <a:cubicBezTo>
                      <a:pt x="22" y="308"/>
                      <a:pt x="22" y="329"/>
                      <a:pt x="22" y="340"/>
                    </a:cubicBezTo>
                    <a:cubicBezTo>
                      <a:pt x="213" y="383"/>
                      <a:pt x="415" y="287"/>
                      <a:pt x="447" y="117"/>
                    </a:cubicBezTo>
                    <a:cubicBezTo>
                      <a:pt x="309" y="0"/>
                      <a:pt x="22" y="138"/>
                      <a:pt x="1" y="3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g1567472d6a1_4_6"/>
              <p:cNvSpPr/>
              <p:nvPr/>
            </p:nvSpPr>
            <p:spPr>
              <a:xfrm>
                <a:off x="5327000" y="2553150"/>
                <a:ext cx="6400" cy="4800"/>
              </a:xfrm>
              <a:custGeom>
                <a:rect b="b" l="l" r="r" t="t"/>
                <a:pathLst>
                  <a:path extrusionOk="0" h="192" w="256">
                    <a:moveTo>
                      <a:pt x="1" y="75"/>
                    </a:moveTo>
                    <a:cubicBezTo>
                      <a:pt x="1" y="191"/>
                      <a:pt x="203" y="191"/>
                      <a:pt x="256" y="118"/>
                    </a:cubicBezTo>
                    <a:cubicBezTo>
                      <a:pt x="256" y="0"/>
                      <a:pt x="54" y="11"/>
                      <a:pt x="1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g1567472d6a1_4_6"/>
              <p:cNvSpPr/>
              <p:nvPr/>
            </p:nvSpPr>
            <p:spPr>
              <a:xfrm>
                <a:off x="5220275" y="2525800"/>
                <a:ext cx="62950" cy="65875"/>
              </a:xfrm>
              <a:custGeom>
                <a:rect b="b" l="l" r="r" t="t"/>
                <a:pathLst>
                  <a:path extrusionOk="0" h="2635" w="2518">
                    <a:moveTo>
                      <a:pt x="2454" y="776"/>
                    </a:moveTo>
                    <a:cubicBezTo>
                      <a:pt x="2412" y="681"/>
                      <a:pt x="1987" y="766"/>
                      <a:pt x="1775" y="776"/>
                    </a:cubicBezTo>
                    <a:cubicBezTo>
                      <a:pt x="1902" y="702"/>
                      <a:pt x="2464" y="627"/>
                      <a:pt x="2401" y="447"/>
                    </a:cubicBezTo>
                    <a:cubicBezTo>
                      <a:pt x="2348" y="287"/>
                      <a:pt x="1796" y="447"/>
                      <a:pt x="1605" y="436"/>
                    </a:cubicBezTo>
                    <a:cubicBezTo>
                      <a:pt x="1732" y="372"/>
                      <a:pt x="2178" y="287"/>
                      <a:pt x="2103" y="107"/>
                    </a:cubicBezTo>
                    <a:cubicBezTo>
                      <a:pt x="2051" y="1"/>
                      <a:pt x="1594" y="86"/>
                      <a:pt x="1435" y="117"/>
                    </a:cubicBezTo>
                    <a:cubicBezTo>
                      <a:pt x="1041" y="202"/>
                      <a:pt x="543" y="436"/>
                      <a:pt x="383" y="638"/>
                    </a:cubicBezTo>
                    <a:cubicBezTo>
                      <a:pt x="277" y="766"/>
                      <a:pt x="267" y="999"/>
                      <a:pt x="234" y="1158"/>
                    </a:cubicBezTo>
                    <a:cubicBezTo>
                      <a:pt x="192" y="1403"/>
                      <a:pt x="118" y="1519"/>
                      <a:pt x="1" y="1679"/>
                    </a:cubicBezTo>
                    <a:lnTo>
                      <a:pt x="607" y="2635"/>
                    </a:lnTo>
                    <a:cubicBezTo>
                      <a:pt x="829" y="2465"/>
                      <a:pt x="999" y="2231"/>
                      <a:pt x="1105" y="1986"/>
                    </a:cubicBezTo>
                    <a:cubicBezTo>
                      <a:pt x="1169" y="1859"/>
                      <a:pt x="1222" y="1721"/>
                      <a:pt x="1296" y="1668"/>
                    </a:cubicBezTo>
                    <a:cubicBezTo>
                      <a:pt x="1403" y="1604"/>
                      <a:pt x="1636" y="1540"/>
                      <a:pt x="1806" y="1477"/>
                    </a:cubicBezTo>
                    <a:cubicBezTo>
                      <a:pt x="1945" y="1424"/>
                      <a:pt x="2316" y="1381"/>
                      <a:pt x="2284" y="1243"/>
                    </a:cubicBezTo>
                    <a:cubicBezTo>
                      <a:pt x="2252" y="1105"/>
                      <a:pt x="1934" y="1158"/>
                      <a:pt x="1775" y="1148"/>
                    </a:cubicBezTo>
                    <a:cubicBezTo>
                      <a:pt x="1849" y="1116"/>
                      <a:pt x="2018" y="1094"/>
                      <a:pt x="2167" y="1042"/>
                    </a:cubicBezTo>
                    <a:cubicBezTo>
                      <a:pt x="2306" y="978"/>
                      <a:pt x="2518" y="872"/>
                      <a:pt x="2454" y="776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g1567472d6a1_4_6"/>
              <p:cNvSpPr/>
              <p:nvPr/>
            </p:nvSpPr>
            <p:spPr>
              <a:xfrm>
                <a:off x="5249475" y="2535625"/>
                <a:ext cx="35875" cy="14100"/>
              </a:xfrm>
              <a:custGeom>
                <a:rect b="b" l="l" r="r" t="t"/>
                <a:pathLst>
                  <a:path extrusionOk="0" h="564" w="1435">
                    <a:moveTo>
                      <a:pt x="1180" y="0"/>
                    </a:moveTo>
                    <a:cubicBezTo>
                      <a:pt x="1435" y="139"/>
                      <a:pt x="978" y="288"/>
                      <a:pt x="787" y="340"/>
                    </a:cubicBezTo>
                    <a:cubicBezTo>
                      <a:pt x="500" y="425"/>
                      <a:pt x="171" y="500"/>
                      <a:pt x="1" y="564"/>
                    </a:cubicBezTo>
                    <a:cubicBezTo>
                      <a:pt x="192" y="362"/>
                      <a:pt x="829" y="309"/>
                      <a:pt x="1084" y="149"/>
                    </a:cubicBezTo>
                    <a:cubicBezTo>
                      <a:pt x="1138" y="118"/>
                      <a:pt x="1180" y="64"/>
                      <a:pt x="1180" y="0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g1567472d6a1_4_6"/>
              <p:cNvSpPr/>
              <p:nvPr/>
            </p:nvSpPr>
            <p:spPr>
              <a:xfrm>
                <a:off x="5241525" y="2527400"/>
                <a:ext cx="31625" cy="14100"/>
              </a:xfrm>
              <a:custGeom>
                <a:rect b="b" l="l" r="r" t="t"/>
                <a:pathLst>
                  <a:path extrusionOk="0" h="564" w="1265">
                    <a:moveTo>
                      <a:pt x="1190" y="1"/>
                    </a:moveTo>
                    <a:cubicBezTo>
                      <a:pt x="1264" y="22"/>
                      <a:pt x="1253" y="64"/>
                      <a:pt x="1264" y="96"/>
                    </a:cubicBezTo>
                    <a:cubicBezTo>
                      <a:pt x="1264" y="202"/>
                      <a:pt x="956" y="308"/>
                      <a:pt x="807" y="351"/>
                    </a:cubicBezTo>
                    <a:cubicBezTo>
                      <a:pt x="521" y="436"/>
                      <a:pt x="181" y="499"/>
                      <a:pt x="0" y="563"/>
                    </a:cubicBezTo>
                    <a:cubicBezTo>
                      <a:pt x="203" y="372"/>
                      <a:pt x="829" y="319"/>
                      <a:pt x="1084" y="149"/>
                    </a:cubicBezTo>
                    <a:cubicBezTo>
                      <a:pt x="1137" y="117"/>
                      <a:pt x="1190" y="64"/>
                      <a:pt x="1190" y="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g1567472d6a1_4_6"/>
              <p:cNvSpPr/>
              <p:nvPr/>
            </p:nvSpPr>
            <p:spPr>
              <a:xfrm>
                <a:off x="5235425" y="2556325"/>
                <a:ext cx="43575" cy="35600"/>
              </a:xfrm>
              <a:custGeom>
                <a:rect b="b" l="l" r="r" t="t"/>
                <a:pathLst>
                  <a:path extrusionOk="0" h="1424" w="1743">
                    <a:moveTo>
                      <a:pt x="1667" y="1"/>
                    </a:moveTo>
                    <a:cubicBezTo>
                      <a:pt x="1636" y="149"/>
                      <a:pt x="1062" y="288"/>
                      <a:pt x="786" y="383"/>
                    </a:cubicBezTo>
                    <a:cubicBezTo>
                      <a:pt x="605" y="458"/>
                      <a:pt x="574" y="564"/>
                      <a:pt x="478" y="702"/>
                    </a:cubicBezTo>
                    <a:cubicBezTo>
                      <a:pt x="414" y="776"/>
                      <a:pt x="1" y="1424"/>
                      <a:pt x="1" y="1424"/>
                    </a:cubicBezTo>
                    <a:cubicBezTo>
                      <a:pt x="181" y="1286"/>
                      <a:pt x="319" y="1116"/>
                      <a:pt x="435" y="935"/>
                    </a:cubicBezTo>
                    <a:cubicBezTo>
                      <a:pt x="520" y="819"/>
                      <a:pt x="595" y="532"/>
                      <a:pt x="712" y="458"/>
                    </a:cubicBezTo>
                    <a:cubicBezTo>
                      <a:pt x="786" y="415"/>
                      <a:pt x="903" y="404"/>
                      <a:pt x="999" y="373"/>
                    </a:cubicBezTo>
                    <a:lnTo>
                      <a:pt x="1285" y="277"/>
                    </a:lnTo>
                    <a:cubicBezTo>
                      <a:pt x="1445" y="224"/>
                      <a:pt x="1742" y="118"/>
                      <a:pt x="1667" y="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g1567472d6a1_4_6"/>
              <p:cNvSpPr/>
              <p:nvPr/>
            </p:nvSpPr>
            <p:spPr>
              <a:xfrm>
                <a:off x="5249750" y="2544125"/>
                <a:ext cx="35875" cy="15425"/>
              </a:xfrm>
              <a:custGeom>
                <a:rect b="b" l="l" r="r" t="t"/>
                <a:pathLst>
                  <a:path extrusionOk="0" h="617" w="1435">
                    <a:moveTo>
                      <a:pt x="1158" y="0"/>
                    </a:moveTo>
                    <a:cubicBezTo>
                      <a:pt x="1434" y="11"/>
                      <a:pt x="1243" y="191"/>
                      <a:pt x="1158" y="234"/>
                    </a:cubicBezTo>
                    <a:cubicBezTo>
                      <a:pt x="861" y="415"/>
                      <a:pt x="436" y="383"/>
                      <a:pt x="1" y="616"/>
                    </a:cubicBezTo>
                    <a:cubicBezTo>
                      <a:pt x="43" y="552"/>
                      <a:pt x="96" y="531"/>
                      <a:pt x="171" y="489"/>
                    </a:cubicBezTo>
                    <a:cubicBezTo>
                      <a:pt x="383" y="394"/>
                      <a:pt x="755" y="319"/>
                      <a:pt x="988" y="234"/>
                    </a:cubicBezTo>
                    <a:cubicBezTo>
                      <a:pt x="1094" y="191"/>
                      <a:pt x="1201" y="128"/>
                      <a:pt x="1158" y="0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rgbClr val="7C75D1"/>
                </a:solidFill>
                <a:latin typeface="Lato"/>
                <a:ea typeface="Lato"/>
                <a:cs typeface="Lato"/>
                <a:sym typeface="Lato"/>
              </a:rPr>
              <a:t>Solution Methodology and Architecture</a:t>
            </a:r>
            <a:endParaRPr b="1" i="0" sz="2000" u="none" cap="none" strike="noStrike">
              <a:solidFill>
                <a:srgbClr val="7C75D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2" name="Google Shape;91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5000"/>
            <a:ext cx="8797241" cy="4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"/>
          <p:cNvSpPr txBox="1"/>
          <p:nvPr>
            <p:ph type="title"/>
          </p:nvPr>
        </p:nvSpPr>
        <p:spPr>
          <a:xfrm>
            <a:off x="512378" y="229550"/>
            <a:ext cx="3009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7C75D1"/>
                </a:solidFill>
              </a:rPr>
              <a:t>Business Analysis</a:t>
            </a:r>
            <a:endParaRPr sz="2000">
              <a:solidFill>
                <a:srgbClr val="7C75D1"/>
              </a:solidFill>
            </a:endParaRPr>
          </a:p>
        </p:txBody>
      </p:sp>
      <p:sp>
        <p:nvSpPr>
          <p:cNvPr id="918" name="Google Shape;918;p6"/>
          <p:cNvSpPr txBox="1"/>
          <p:nvPr/>
        </p:nvSpPr>
        <p:spPr>
          <a:xfrm>
            <a:off x="5400675" y="864600"/>
            <a:ext cx="33504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548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A4548"/>
                </a:solidFill>
                <a:latin typeface="Lato"/>
                <a:ea typeface="Lato"/>
                <a:cs typeface="Lato"/>
                <a:sym typeface="Lato"/>
              </a:rPr>
              <a:t>Speech recognition and translation has a </a:t>
            </a:r>
            <a:r>
              <a:rPr lang="en">
                <a:solidFill>
                  <a:srgbClr val="7C75D1"/>
                </a:solidFill>
                <a:latin typeface="Lato"/>
                <a:ea typeface="Lato"/>
                <a:cs typeface="Lato"/>
                <a:sym typeface="Lato"/>
              </a:rPr>
              <a:t>huge demand</a:t>
            </a:r>
            <a:r>
              <a:rPr lang="en">
                <a:solidFill>
                  <a:srgbClr val="4A4548"/>
                </a:solidFill>
                <a:latin typeface="Lato"/>
                <a:ea typeface="Lato"/>
                <a:cs typeface="Lato"/>
                <a:sym typeface="Lato"/>
              </a:rPr>
              <a:t> and market and is being used in almost every sphere. </a:t>
            </a:r>
            <a:endParaRPr>
              <a:solidFill>
                <a:srgbClr val="4A454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454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548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A4548"/>
                </a:solidFill>
                <a:latin typeface="Lato"/>
                <a:ea typeface="Lato"/>
                <a:cs typeface="Lato"/>
                <a:sym typeface="Lato"/>
              </a:rPr>
              <a:t>Our solution is </a:t>
            </a:r>
            <a:r>
              <a:rPr lang="en">
                <a:solidFill>
                  <a:srgbClr val="7C75D1"/>
                </a:solidFill>
                <a:latin typeface="Lato"/>
                <a:ea typeface="Lato"/>
                <a:cs typeface="Lato"/>
                <a:sym typeface="Lato"/>
              </a:rPr>
              <a:t>cost effective as it relies on free and highly efficient Azure APIs and Open source libraries</a:t>
            </a:r>
            <a:r>
              <a:rPr lang="en">
                <a:solidFill>
                  <a:srgbClr val="4A4548"/>
                </a:solidFill>
                <a:latin typeface="Lato"/>
                <a:ea typeface="Lato"/>
                <a:cs typeface="Lato"/>
                <a:sym typeface="Lato"/>
              </a:rPr>
              <a:t> to create dashboard.</a:t>
            </a:r>
            <a:endParaRPr>
              <a:solidFill>
                <a:srgbClr val="4A454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454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548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A4548"/>
                </a:solidFill>
                <a:latin typeface="Lato"/>
                <a:ea typeface="Lato"/>
                <a:cs typeface="Lato"/>
                <a:sym typeface="Lato"/>
              </a:rPr>
              <a:t>It is </a:t>
            </a:r>
            <a:r>
              <a:rPr lang="en">
                <a:solidFill>
                  <a:srgbClr val="7C75D1"/>
                </a:solidFill>
                <a:latin typeface="Lato"/>
                <a:ea typeface="Lato"/>
                <a:cs typeface="Lato"/>
                <a:sym typeface="Lato"/>
              </a:rPr>
              <a:t>user-friendly and scalable</a:t>
            </a:r>
            <a:r>
              <a:rPr lang="en">
                <a:solidFill>
                  <a:srgbClr val="4A4548"/>
                </a:solidFill>
                <a:latin typeface="Lato"/>
                <a:ea typeface="Lato"/>
                <a:cs typeface="Lato"/>
                <a:sym typeface="Lato"/>
              </a:rPr>
              <a:t> and sentiment analysis can be used for analysing customer trends and demands which is a</a:t>
            </a:r>
            <a:r>
              <a:rPr lang="en">
                <a:solidFill>
                  <a:srgbClr val="7C75D1"/>
                </a:solidFill>
                <a:latin typeface="Lato"/>
                <a:ea typeface="Lato"/>
                <a:cs typeface="Lato"/>
                <a:sym typeface="Lato"/>
              </a:rPr>
              <a:t> major factor of growth</a:t>
            </a:r>
            <a:r>
              <a:rPr lang="en">
                <a:solidFill>
                  <a:srgbClr val="4A4548"/>
                </a:solidFill>
                <a:latin typeface="Lato"/>
                <a:ea typeface="Lato"/>
                <a:cs typeface="Lato"/>
                <a:sym typeface="Lato"/>
              </a:rPr>
              <a:t> in any company.</a:t>
            </a:r>
            <a:endParaRPr>
              <a:solidFill>
                <a:srgbClr val="4A454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9" name="Google Shape;91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50" y="861500"/>
            <a:ext cx="5095874" cy="27213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0" name="Google Shape;920;p6"/>
          <p:cNvGrpSpPr/>
          <p:nvPr/>
        </p:nvGrpSpPr>
        <p:grpSpPr>
          <a:xfrm>
            <a:off x="3359135" y="3060812"/>
            <a:ext cx="1484193" cy="1986260"/>
            <a:chOff x="2878450" y="1082875"/>
            <a:chExt cx="818775" cy="940375"/>
          </a:xfrm>
        </p:grpSpPr>
        <p:sp>
          <p:nvSpPr>
            <p:cNvPr id="921" name="Google Shape;921;p6"/>
            <p:cNvSpPr/>
            <p:nvPr/>
          </p:nvSpPr>
          <p:spPr>
            <a:xfrm>
              <a:off x="2878450" y="1259450"/>
              <a:ext cx="634250" cy="512650"/>
            </a:xfrm>
            <a:custGeom>
              <a:rect b="b" l="l" r="r" t="t"/>
              <a:pathLst>
                <a:path extrusionOk="0" h="20506" w="25370">
                  <a:moveTo>
                    <a:pt x="19647" y="32"/>
                  </a:moveTo>
                  <a:cubicBezTo>
                    <a:pt x="20018" y="0"/>
                    <a:pt x="20539" y="43"/>
                    <a:pt x="20836" y="191"/>
                  </a:cubicBezTo>
                  <a:cubicBezTo>
                    <a:pt x="21749" y="669"/>
                    <a:pt x="22089" y="2347"/>
                    <a:pt x="22375" y="3441"/>
                  </a:cubicBezTo>
                  <a:cubicBezTo>
                    <a:pt x="22747" y="4810"/>
                    <a:pt x="22991" y="6064"/>
                    <a:pt x="23321" y="7295"/>
                  </a:cubicBezTo>
                  <a:cubicBezTo>
                    <a:pt x="23661" y="8581"/>
                    <a:pt x="24053" y="9770"/>
                    <a:pt x="24468" y="10949"/>
                  </a:cubicBezTo>
                  <a:cubicBezTo>
                    <a:pt x="24659" y="11501"/>
                    <a:pt x="24871" y="12085"/>
                    <a:pt x="25051" y="12765"/>
                  </a:cubicBezTo>
                  <a:cubicBezTo>
                    <a:pt x="25200" y="13391"/>
                    <a:pt x="25370" y="14198"/>
                    <a:pt x="25190" y="14856"/>
                  </a:cubicBezTo>
                  <a:cubicBezTo>
                    <a:pt x="24999" y="15515"/>
                    <a:pt x="24383" y="15940"/>
                    <a:pt x="23661" y="16195"/>
                  </a:cubicBezTo>
                  <a:cubicBezTo>
                    <a:pt x="22949" y="16460"/>
                    <a:pt x="22120" y="16662"/>
                    <a:pt x="21420" y="16821"/>
                  </a:cubicBezTo>
                  <a:cubicBezTo>
                    <a:pt x="19817" y="17183"/>
                    <a:pt x="18191" y="17469"/>
                    <a:pt x="16705" y="17820"/>
                  </a:cubicBezTo>
                  <a:cubicBezTo>
                    <a:pt x="13625" y="18552"/>
                    <a:pt x="10620" y="19349"/>
                    <a:pt x="7519" y="20092"/>
                  </a:cubicBezTo>
                  <a:cubicBezTo>
                    <a:pt x="6733" y="20272"/>
                    <a:pt x="5915" y="20506"/>
                    <a:pt x="5034" y="20432"/>
                  </a:cubicBezTo>
                  <a:cubicBezTo>
                    <a:pt x="4131" y="20347"/>
                    <a:pt x="3600" y="19965"/>
                    <a:pt x="3260" y="19328"/>
                  </a:cubicBezTo>
                  <a:cubicBezTo>
                    <a:pt x="2942" y="18701"/>
                    <a:pt x="2751" y="17968"/>
                    <a:pt x="2560" y="17161"/>
                  </a:cubicBezTo>
                  <a:cubicBezTo>
                    <a:pt x="2029" y="14868"/>
                    <a:pt x="1540" y="12520"/>
                    <a:pt x="957" y="10205"/>
                  </a:cubicBezTo>
                  <a:cubicBezTo>
                    <a:pt x="680" y="9101"/>
                    <a:pt x="362" y="7965"/>
                    <a:pt x="160" y="6712"/>
                  </a:cubicBezTo>
                  <a:cubicBezTo>
                    <a:pt x="86" y="6276"/>
                    <a:pt x="1" y="5575"/>
                    <a:pt x="213" y="5183"/>
                  </a:cubicBezTo>
                  <a:cubicBezTo>
                    <a:pt x="362" y="4928"/>
                    <a:pt x="776" y="4673"/>
                    <a:pt x="1105" y="4524"/>
                  </a:cubicBezTo>
                  <a:cubicBezTo>
                    <a:pt x="1434" y="4376"/>
                    <a:pt x="1859" y="4237"/>
                    <a:pt x="2220" y="4121"/>
                  </a:cubicBezTo>
                  <a:cubicBezTo>
                    <a:pt x="3027" y="3876"/>
                    <a:pt x="3972" y="3770"/>
                    <a:pt x="4768" y="3600"/>
                  </a:cubicBezTo>
                  <a:cubicBezTo>
                    <a:pt x="5597" y="3430"/>
                    <a:pt x="6468" y="3260"/>
                    <a:pt x="7317" y="3080"/>
                  </a:cubicBezTo>
                  <a:cubicBezTo>
                    <a:pt x="8167" y="2910"/>
                    <a:pt x="8995" y="2687"/>
                    <a:pt x="9781" y="2485"/>
                  </a:cubicBezTo>
                  <a:cubicBezTo>
                    <a:pt x="11395" y="2060"/>
                    <a:pt x="13052" y="1678"/>
                    <a:pt x="14677" y="1232"/>
                  </a:cubicBezTo>
                  <a:cubicBezTo>
                    <a:pt x="15845" y="924"/>
                    <a:pt x="17098" y="574"/>
                    <a:pt x="18330" y="276"/>
                  </a:cubicBezTo>
                  <a:cubicBezTo>
                    <a:pt x="18765" y="170"/>
                    <a:pt x="19190" y="64"/>
                    <a:pt x="19647" y="32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3032425" y="1627675"/>
              <a:ext cx="82050" cy="102225"/>
            </a:xfrm>
            <a:custGeom>
              <a:rect b="b" l="l" r="r" t="t"/>
              <a:pathLst>
                <a:path extrusionOk="0" h="4089" w="3282">
                  <a:moveTo>
                    <a:pt x="1" y="3271"/>
                  </a:moveTo>
                  <a:cubicBezTo>
                    <a:pt x="914" y="2156"/>
                    <a:pt x="1891" y="1073"/>
                    <a:pt x="2889" y="0"/>
                  </a:cubicBezTo>
                  <a:cubicBezTo>
                    <a:pt x="2974" y="1243"/>
                    <a:pt x="3187" y="2549"/>
                    <a:pt x="3282" y="3792"/>
                  </a:cubicBezTo>
                  <a:cubicBezTo>
                    <a:pt x="1955" y="4089"/>
                    <a:pt x="903" y="3844"/>
                    <a:pt x="1" y="3271"/>
                  </a:cubicBezTo>
                  <a:close/>
                </a:path>
              </a:pathLst>
            </a:custGeom>
            <a:solidFill>
              <a:srgbClr val="F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970850" y="1597400"/>
              <a:ext cx="119200" cy="100900"/>
            </a:xfrm>
            <a:custGeom>
              <a:rect b="b" l="l" r="r" t="t"/>
              <a:pathLst>
                <a:path extrusionOk="0" h="4036" w="4768">
                  <a:moveTo>
                    <a:pt x="393" y="0"/>
                  </a:moveTo>
                  <a:cubicBezTo>
                    <a:pt x="1880" y="181"/>
                    <a:pt x="3292" y="531"/>
                    <a:pt x="4768" y="744"/>
                  </a:cubicBezTo>
                  <a:cubicBezTo>
                    <a:pt x="4598" y="1062"/>
                    <a:pt x="4333" y="1307"/>
                    <a:pt x="4099" y="1572"/>
                  </a:cubicBezTo>
                  <a:cubicBezTo>
                    <a:pt x="3409" y="2369"/>
                    <a:pt x="2644" y="3219"/>
                    <a:pt x="1943" y="4036"/>
                  </a:cubicBezTo>
                  <a:cubicBezTo>
                    <a:pt x="924" y="3356"/>
                    <a:pt x="0" y="1275"/>
                    <a:pt x="393" y="0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984375" y="1486175"/>
              <a:ext cx="229925" cy="232850"/>
            </a:xfrm>
            <a:custGeom>
              <a:rect b="b" l="l" r="r" t="t"/>
              <a:pathLst>
                <a:path extrusionOk="0" h="9314" w="9197">
                  <a:moveTo>
                    <a:pt x="5703" y="9313"/>
                  </a:moveTo>
                  <a:cubicBezTo>
                    <a:pt x="5534" y="8050"/>
                    <a:pt x="5449" y="6754"/>
                    <a:pt x="5279" y="5395"/>
                  </a:cubicBezTo>
                  <a:cubicBezTo>
                    <a:pt x="5246" y="5204"/>
                    <a:pt x="5215" y="4895"/>
                    <a:pt x="5173" y="4832"/>
                  </a:cubicBezTo>
                  <a:cubicBezTo>
                    <a:pt x="5077" y="4694"/>
                    <a:pt x="4142" y="4577"/>
                    <a:pt x="3930" y="4534"/>
                  </a:cubicBezTo>
                  <a:cubicBezTo>
                    <a:pt x="2825" y="4343"/>
                    <a:pt x="1806" y="4184"/>
                    <a:pt x="712" y="3993"/>
                  </a:cubicBezTo>
                  <a:cubicBezTo>
                    <a:pt x="458" y="3951"/>
                    <a:pt x="181" y="3876"/>
                    <a:pt x="33" y="3929"/>
                  </a:cubicBezTo>
                  <a:cubicBezTo>
                    <a:pt x="0" y="3940"/>
                    <a:pt x="12" y="3908"/>
                    <a:pt x="22" y="3897"/>
                  </a:cubicBezTo>
                  <a:cubicBezTo>
                    <a:pt x="128" y="3239"/>
                    <a:pt x="521" y="2464"/>
                    <a:pt x="988" y="1954"/>
                  </a:cubicBezTo>
                  <a:cubicBezTo>
                    <a:pt x="2751" y="0"/>
                    <a:pt x="5990" y="180"/>
                    <a:pt x="7488" y="1497"/>
                  </a:cubicBezTo>
                  <a:cubicBezTo>
                    <a:pt x="8804" y="2655"/>
                    <a:pt x="9197" y="4694"/>
                    <a:pt x="8815" y="6096"/>
                  </a:cubicBezTo>
                  <a:cubicBezTo>
                    <a:pt x="8613" y="6818"/>
                    <a:pt x="8252" y="7402"/>
                    <a:pt x="7753" y="7944"/>
                  </a:cubicBezTo>
                  <a:cubicBezTo>
                    <a:pt x="7254" y="8496"/>
                    <a:pt x="6627" y="9006"/>
                    <a:pt x="5703" y="9313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943500" y="1454575"/>
              <a:ext cx="131975" cy="106200"/>
            </a:xfrm>
            <a:custGeom>
              <a:rect b="b" l="l" r="r" t="t"/>
              <a:pathLst>
                <a:path extrusionOk="0" h="4248" w="5279">
                  <a:moveTo>
                    <a:pt x="287" y="1434"/>
                  </a:moveTo>
                  <a:cubicBezTo>
                    <a:pt x="489" y="1137"/>
                    <a:pt x="1307" y="892"/>
                    <a:pt x="2145" y="659"/>
                  </a:cubicBezTo>
                  <a:cubicBezTo>
                    <a:pt x="3080" y="382"/>
                    <a:pt x="3802" y="0"/>
                    <a:pt x="4195" y="234"/>
                  </a:cubicBezTo>
                  <a:cubicBezTo>
                    <a:pt x="4439" y="372"/>
                    <a:pt x="4651" y="935"/>
                    <a:pt x="4821" y="1381"/>
                  </a:cubicBezTo>
                  <a:cubicBezTo>
                    <a:pt x="4970" y="1763"/>
                    <a:pt x="5278" y="2411"/>
                    <a:pt x="5161" y="2719"/>
                  </a:cubicBezTo>
                  <a:cubicBezTo>
                    <a:pt x="5023" y="3101"/>
                    <a:pt x="3707" y="3441"/>
                    <a:pt x="3207" y="3601"/>
                  </a:cubicBezTo>
                  <a:cubicBezTo>
                    <a:pt x="2900" y="3707"/>
                    <a:pt x="2517" y="3855"/>
                    <a:pt x="2103" y="3962"/>
                  </a:cubicBezTo>
                  <a:cubicBezTo>
                    <a:pt x="1444" y="4142"/>
                    <a:pt x="1052" y="4248"/>
                    <a:pt x="743" y="3526"/>
                  </a:cubicBezTo>
                  <a:cubicBezTo>
                    <a:pt x="595" y="3165"/>
                    <a:pt x="0" y="1848"/>
                    <a:pt x="287" y="1434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2988250" y="1472550"/>
              <a:ext cx="36175" cy="69325"/>
            </a:xfrm>
            <a:custGeom>
              <a:rect b="b" l="l" r="r" t="t"/>
              <a:pathLst>
                <a:path extrusionOk="0" h="2773" w="1447">
                  <a:moveTo>
                    <a:pt x="1245" y="0"/>
                  </a:moveTo>
                  <a:cubicBezTo>
                    <a:pt x="1199" y="0"/>
                    <a:pt x="1155" y="23"/>
                    <a:pt x="1131" y="78"/>
                  </a:cubicBezTo>
                  <a:cubicBezTo>
                    <a:pt x="770" y="906"/>
                    <a:pt x="419" y="1724"/>
                    <a:pt x="58" y="2552"/>
                  </a:cubicBezTo>
                  <a:cubicBezTo>
                    <a:pt x="0" y="2667"/>
                    <a:pt x="104" y="2772"/>
                    <a:pt x="203" y="2772"/>
                  </a:cubicBezTo>
                  <a:cubicBezTo>
                    <a:pt x="250" y="2772"/>
                    <a:pt x="296" y="2749"/>
                    <a:pt x="324" y="2690"/>
                  </a:cubicBezTo>
                  <a:cubicBezTo>
                    <a:pt x="674" y="1872"/>
                    <a:pt x="1035" y="1044"/>
                    <a:pt x="1396" y="216"/>
                  </a:cubicBezTo>
                  <a:cubicBezTo>
                    <a:pt x="1447" y="101"/>
                    <a:pt x="1341" y="0"/>
                    <a:pt x="1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2976950" y="1482000"/>
              <a:ext cx="23125" cy="20300"/>
            </a:xfrm>
            <a:custGeom>
              <a:rect b="b" l="l" r="r" t="t"/>
              <a:pathLst>
                <a:path extrusionOk="0" h="812" w="925">
                  <a:moveTo>
                    <a:pt x="462" y="237"/>
                  </a:moveTo>
                  <a:cubicBezTo>
                    <a:pt x="475" y="237"/>
                    <a:pt x="487" y="238"/>
                    <a:pt x="500" y="241"/>
                  </a:cubicBezTo>
                  <a:cubicBezTo>
                    <a:pt x="595" y="252"/>
                    <a:pt x="659" y="347"/>
                    <a:pt x="637" y="432"/>
                  </a:cubicBezTo>
                  <a:cubicBezTo>
                    <a:pt x="618" y="521"/>
                    <a:pt x="535" y="582"/>
                    <a:pt x="447" y="582"/>
                  </a:cubicBezTo>
                  <a:cubicBezTo>
                    <a:pt x="439" y="582"/>
                    <a:pt x="432" y="582"/>
                    <a:pt x="425" y="581"/>
                  </a:cubicBezTo>
                  <a:cubicBezTo>
                    <a:pt x="330" y="560"/>
                    <a:pt x="266" y="475"/>
                    <a:pt x="287" y="380"/>
                  </a:cubicBezTo>
                  <a:cubicBezTo>
                    <a:pt x="306" y="296"/>
                    <a:pt x="380" y="237"/>
                    <a:pt x="462" y="237"/>
                  </a:cubicBezTo>
                  <a:close/>
                  <a:moveTo>
                    <a:pt x="472" y="0"/>
                  </a:moveTo>
                  <a:cubicBezTo>
                    <a:pt x="270" y="0"/>
                    <a:pt x="91" y="140"/>
                    <a:pt x="54" y="337"/>
                  </a:cubicBezTo>
                  <a:cubicBezTo>
                    <a:pt x="0" y="560"/>
                    <a:pt x="149" y="772"/>
                    <a:pt x="382" y="804"/>
                  </a:cubicBezTo>
                  <a:cubicBezTo>
                    <a:pt x="408" y="809"/>
                    <a:pt x="434" y="812"/>
                    <a:pt x="459" y="812"/>
                  </a:cubicBezTo>
                  <a:cubicBezTo>
                    <a:pt x="655" y="812"/>
                    <a:pt x="833" y="673"/>
                    <a:pt x="871" y="475"/>
                  </a:cubicBezTo>
                  <a:cubicBezTo>
                    <a:pt x="924" y="262"/>
                    <a:pt x="776" y="50"/>
                    <a:pt x="552" y="8"/>
                  </a:cubicBezTo>
                  <a:cubicBezTo>
                    <a:pt x="525" y="3"/>
                    <a:pt x="499" y="0"/>
                    <a:pt x="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3013575" y="1511150"/>
              <a:ext cx="26325" cy="23250"/>
            </a:xfrm>
            <a:custGeom>
              <a:rect b="b" l="l" r="r" t="t"/>
              <a:pathLst>
                <a:path extrusionOk="0" h="930" w="1053">
                  <a:moveTo>
                    <a:pt x="535" y="230"/>
                  </a:moveTo>
                  <a:cubicBezTo>
                    <a:pt x="548" y="230"/>
                    <a:pt x="561" y="231"/>
                    <a:pt x="574" y="233"/>
                  </a:cubicBezTo>
                  <a:cubicBezTo>
                    <a:pt x="701" y="254"/>
                    <a:pt x="786" y="382"/>
                    <a:pt x="765" y="498"/>
                  </a:cubicBezTo>
                  <a:cubicBezTo>
                    <a:pt x="737" y="613"/>
                    <a:pt x="632" y="693"/>
                    <a:pt x="518" y="693"/>
                  </a:cubicBezTo>
                  <a:cubicBezTo>
                    <a:pt x="505" y="693"/>
                    <a:pt x="492" y="692"/>
                    <a:pt x="479" y="689"/>
                  </a:cubicBezTo>
                  <a:cubicBezTo>
                    <a:pt x="351" y="668"/>
                    <a:pt x="267" y="552"/>
                    <a:pt x="298" y="424"/>
                  </a:cubicBezTo>
                  <a:cubicBezTo>
                    <a:pt x="317" y="310"/>
                    <a:pt x="421" y="230"/>
                    <a:pt x="535" y="230"/>
                  </a:cubicBezTo>
                  <a:close/>
                  <a:moveTo>
                    <a:pt x="530" y="0"/>
                  </a:moveTo>
                  <a:cubicBezTo>
                    <a:pt x="302" y="0"/>
                    <a:pt x="100" y="158"/>
                    <a:pt x="54" y="382"/>
                  </a:cubicBezTo>
                  <a:cubicBezTo>
                    <a:pt x="1" y="637"/>
                    <a:pt x="171" y="870"/>
                    <a:pt x="436" y="923"/>
                  </a:cubicBezTo>
                  <a:cubicBezTo>
                    <a:pt x="463" y="927"/>
                    <a:pt x="489" y="930"/>
                    <a:pt x="515" y="930"/>
                  </a:cubicBezTo>
                  <a:cubicBezTo>
                    <a:pt x="742" y="930"/>
                    <a:pt x="952" y="769"/>
                    <a:pt x="999" y="541"/>
                  </a:cubicBezTo>
                  <a:cubicBezTo>
                    <a:pt x="1052" y="297"/>
                    <a:pt x="882" y="52"/>
                    <a:pt x="628" y="10"/>
                  </a:cubicBezTo>
                  <a:cubicBezTo>
                    <a:pt x="595" y="3"/>
                    <a:pt x="562" y="0"/>
                    <a:pt x="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3003225" y="1389800"/>
              <a:ext cx="108075" cy="64800"/>
            </a:xfrm>
            <a:custGeom>
              <a:rect b="b" l="l" r="r" t="t"/>
              <a:pathLst>
                <a:path extrusionOk="0" h="2592" w="4323">
                  <a:moveTo>
                    <a:pt x="2337" y="776"/>
                  </a:moveTo>
                  <a:cubicBezTo>
                    <a:pt x="2550" y="680"/>
                    <a:pt x="2656" y="361"/>
                    <a:pt x="2900" y="415"/>
                  </a:cubicBezTo>
                  <a:cubicBezTo>
                    <a:pt x="3144" y="478"/>
                    <a:pt x="3059" y="850"/>
                    <a:pt x="3144" y="1083"/>
                  </a:cubicBezTo>
                  <a:cubicBezTo>
                    <a:pt x="3367" y="967"/>
                    <a:pt x="3537" y="743"/>
                    <a:pt x="3803" y="807"/>
                  </a:cubicBezTo>
                  <a:cubicBezTo>
                    <a:pt x="4079" y="882"/>
                    <a:pt x="4323" y="1444"/>
                    <a:pt x="4323" y="1710"/>
                  </a:cubicBezTo>
                  <a:cubicBezTo>
                    <a:pt x="4185" y="1593"/>
                    <a:pt x="4121" y="1519"/>
                    <a:pt x="4025" y="1381"/>
                  </a:cubicBezTo>
                  <a:cubicBezTo>
                    <a:pt x="3961" y="1296"/>
                    <a:pt x="3866" y="1073"/>
                    <a:pt x="3739" y="1041"/>
                  </a:cubicBezTo>
                  <a:cubicBezTo>
                    <a:pt x="3484" y="967"/>
                    <a:pt x="3346" y="1381"/>
                    <a:pt x="3102" y="1328"/>
                  </a:cubicBezTo>
                  <a:cubicBezTo>
                    <a:pt x="2878" y="1274"/>
                    <a:pt x="2878" y="935"/>
                    <a:pt x="2826" y="701"/>
                  </a:cubicBezTo>
                  <a:cubicBezTo>
                    <a:pt x="2602" y="722"/>
                    <a:pt x="2496" y="1179"/>
                    <a:pt x="2262" y="1168"/>
                  </a:cubicBezTo>
                  <a:cubicBezTo>
                    <a:pt x="2050" y="1147"/>
                    <a:pt x="2071" y="935"/>
                    <a:pt x="2050" y="733"/>
                  </a:cubicBezTo>
                  <a:cubicBezTo>
                    <a:pt x="1806" y="1020"/>
                    <a:pt x="1689" y="1912"/>
                    <a:pt x="1285" y="1859"/>
                  </a:cubicBezTo>
                  <a:cubicBezTo>
                    <a:pt x="1031" y="1816"/>
                    <a:pt x="1031" y="1540"/>
                    <a:pt x="1009" y="1317"/>
                  </a:cubicBezTo>
                  <a:cubicBezTo>
                    <a:pt x="850" y="1625"/>
                    <a:pt x="712" y="2591"/>
                    <a:pt x="277" y="2347"/>
                  </a:cubicBezTo>
                  <a:cubicBezTo>
                    <a:pt x="22" y="2199"/>
                    <a:pt x="1" y="1583"/>
                    <a:pt x="86" y="1094"/>
                  </a:cubicBezTo>
                  <a:cubicBezTo>
                    <a:pt x="138" y="797"/>
                    <a:pt x="234" y="330"/>
                    <a:pt x="478" y="340"/>
                  </a:cubicBezTo>
                  <a:cubicBezTo>
                    <a:pt x="754" y="351"/>
                    <a:pt x="744" y="637"/>
                    <a:pt x="787" y="839"/>
                  </a:cubicBezTo>
                  <a:cubicBezTo>
                    <a:pt x="967" y="658"/>
                    <a:pt x="893" y="106"/>
                    <a:pt x="1127" y="0"/>
                  </a:cubicBezTo>
                  <a:cubicBezTo>
                    <a:pt x="1434" y="11"/>
                    <a:pt x="1360" y="319"/>
                    <a:pt x="1370" y="552"/>
                  </a:cubicBezTo>
                  <a:cubicBezTo>
                    <a:pt x="1381" y="797"/>
                    <a:pt x="1403" y="1009"/>
                    <a:pt x="1413" y="1147"/>
                  </a:cubicBezTo>
                  <a:cubicBezTo>
                    <a:pt x="1594" y="977"/>
                    <a:pt x="1806" y="117"/>
                    <a:pt x="2082" y="64"/>
                  </a:cubicBezTo>
                  <a:cubicBezTo>
                    <a:pt x="2432" y="0"/>
                    <a:pt x="2390" y="467"/>
                    <a:pt x="2337" y="776"/>
                  </a:cubicBezTo>
                  <a:close/>
                  <a:moveTo>
                    <a:pt x="447" y="1869"/>
                  </a:moveTo>
                  <a:cubicBezTo>
                    <a:pt x="542" y="1689"/>
                    <a:pt x="585" y="1423"/>
                    <a:pt x="681" y="1243"/>
                  </a:cubicBezTo>
                  <a:cubicBezTo>
                    <a:pt x="574" y="1137"/>
                    <a:pt x="585" y="956"/>
                    <a:pt x="521" y="818"/>
                  </a:cubicBezTo>
                  <a:cubicBezTo>
                    <a:pt x="457" y="1189"/>
                    <a:pt x="404" y="1562"/>
                    <a:pt x="447" y="18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2929675" y="1397750"/>
              <a:ext cx="26850" cy="41200"/>
            </a:xfrm>
            <a:custGeom>
              <a:rect b="b" l="l" r="r" t="t"/>
              <a:pathLst>
                <a:path extrusionOk="0" h="1648" w="1074">
                  <a:moveTo>
                    <a:pt x="543" y="564"/>
                  </a:moveTo>
                  <a:lnTo>
                    <a:pt x="596" y="702"/>
                  </a:lnTo>
                  <a:lnTo>
                    <a:pt x="500" y="734"/>
                  </a:lnTo>
                  <a:lnTo>
                    <a:pt x="543" y="564"/>
                  </a:lnTo>
                  <a:close/>
                  <a:moveTo>
                    <a:pt x="500" y="1"/>
                  </a:moveTo>
                  <a:cubicBezTo>
                    <a:pt x="458" y="1"/>
                    <a:pt x="415" y="22"/>
                    <a:pt x="383" y="54"/>
                  </a:cubicBezTo>
                  <a:cubicBezTo>
                    <a:pt x="373" y="75"/>
                    <a:pt x="362" y="107"/>
                    <a:pt x="373" y="139"/>
                  </a:cubicBezTo>
                  <a:cubicBezTo>
                    <a:pt x="362" y="149"/>
                    <a:pt x="362" y="160"/>
                    <a:pt x="352" y="171"/>
                  </a:cubicBezTo>
                  <a:lnTo>
                    <a:pt x="192" y="850"/>
                  </a:lnTo>
                  <a:lnTo>
                    <a:pt x="107" y="893"/>
                  </a:lnTo>
                  <a:cubicBezTo>
                    <a:pt x="33" y="914"/>
                    <a:pt x="1" y="978"/>
                    <a:pt x="22" y="1041"/>
                  </a:cubicBezTo>
                  <a:cubicBezTo>
                    <a:pt x="33" y="1095"/>
                    <a:pt x="76" y="1126"/>
                    <a:pt x="128" y="1137"/>
                  </a:cubicBezTo>
                  <a:lnTo>
                    <a:pt x="43" y="1487"/>
                  </a:lnTo>
                  <a:cubicBezTo>
                    <a:pt x="43" y="1530"/>
                    <a:pt x="43" y="1572"/>
                    <a:pt x="76" y="1594"/>
                  </a:cubicBezTo>
                  <a:cubicBezTo>
                    <a:pt x="97" y="1626"/>
                    <a:pt x="139" y="1647"/>
                    <a:pt x="192" y="1647"/>
                  </a:cubicBezTo>
                  <a:cubicBezTo>
                    <a:pt x="246" y="1647"/>
                    <a:pt x="298" y="1605"/>
                    <a:pt x="309" y="1551"/>
                  </a:cubicBezTo>
                  <a:lnTo>
                    <a:pt x="426" y="1041"/>
                  </a:lnTo>
                  <a:lnTo>
                    <a:pt x="692" y="935"/>
                  </a:lnTo>
                  <a:cubicBezTo>
                    <a:pt x="713" y="999"/>
                    <a:pt x="744" y="1063"/>
                    <a:pt x="765" y="1126"/>
                  </a:cubicBezTo>
                  <a:lnTo>
                    <a:pt x="798" y="1211"/>
                  </a:lnTo>
                  <a:cubicBezTo>
                    <a:pt x="819" y="1265"/>
                    <a:pt x="872" y="1296"/>
                    <a:pt x="935" y="1296"/>
                  </a:cubicBezTo>
                  <a:cubicBezTo>
                    <a:pt x="978" y="1296"/>
                    <a:pt x="1020" y="1275"/>
                    <a:pt x="1042" y="1244"/>
                  </a:cubicBezTo>
                  <a:cubicBezTo>
                    <a:pt x="1063" y="1211"/>
                    <a:pt x="1074" y="1169"/>
                    <a:pt x="1053" y="1137"/>
                  </a:cubicBezTo>
                  <a:lnTo>
                    <a:pt x="914" y="786"/>
                  </a:lnTo>
                  <a:cubicBezTo>
                    <a:pt x="925" y="765"/>
                    <a:pt x="925" y="744"/>
                    <a:pt x="914" y="723"/>
                  </a:cubicBezTo>
                  <a:cubicBezTo>
                    <a:pt x="904" y="691"/>
                    <a:pt x="893" y="670"/>
                    <a:pt x="861" y="649"/>
                  </a:cubicBezTo>
                  <a:lnTo>
                    <a:pt x="628" y="86"/>
                  </a:lnTo>
                  <a:cubicBezTo>
                    <a:pt x="607" y="33"/>
                    <a:pt x="564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2927825" y="1433875"/>
              <a:ext cx="53400" cy="26550"/>
            </a:xfrm>
            <a:custGeom>
              <a:rect b="b" l="l" r="r" t="t"/>
              <a:pathLst>
                <a:path extrusionOk="0" h="1062" w="2136">
                  <a:moveTo>
                    <a:pt x="2015" y="0"/>
                  </a:moveTo>
                  <a:cubicBezTo>
                    <a:pt x="1999" y="0"/>
                    <a:pt x="1982" y="4"/>
                    <a:pt x="1965" y="11"/>
                  </a:cubicBezTo>
                  <a:cubicBezTo>
                    <a:pt x="1307" y="223"/>
                    <a:pt x="670" y="499"/>
                    <a:pt x="75" y="828"/>
                  </a:cubicBezTo>
                  <a:cubicBezTo>
                    <a:pt x="22" y="849"/>
                    <a:pt x="1" y="903"/>
                    <a:pt x="11" y="956"/>
                  </a:cubicBezTo>
                  <a:cubicBezTo>
                    <a:pt x="32" y="1019"/>
                    <a:pt x="86" y="1062"/>
                    <a:pt x="150" y="1062"/>
                  </a:cubicBezTo>
                  <a:cubicBezTo>
                    <a:pt x="171" y="1062"/>
                    <a:pt x="192" y="1052"/>
                    <a:pt x="213" y="1041"/>
                  </a:cubicBezTo>
                  <a:cubicBezTo>
                    <a:pt x="797" y="733"/>
                    <a:pt x="1413" y="457"/>
                    <a:pt x="2040" y="255"/>
                  </a:cubicBezTo>
                  <a:cubicBezTo>
                    <a:pt x="2114" y="223"/>
                    <a:pt x="2135" y="160"/>
                    <a:pt x="2125" y="106"/>
                  </a:cubicBezTo>
                  <a:cubicBezTo>
                    <a:pt x="2116" y="40"/>
                    <a:pt x="2070" y="0"/>
                    <a:pt x="20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3216675" y="1556525"/>
              <a:ext cx="46225" cy="108600"/>
            </a:xfrm>
            <a:custGeom>
              <a:rect b="b" l="l" r="r" t="t"/>
              <a:pathLst>
                <a:path extrusionOk="0" h="4344" w="1849">
                  <a:moveTo>
                    <a:pt x="1233" y="4259"/>
                  </a:moveTo>
                  <a:cubicBezTo>
                    <a:pt x="1094" y="4174"/>
                    <a:pt x="850" y="3112"/>
                    <a:pt x="563" y="2124"/>
                  </a:cubicBezTo>
                  <a:cubicBezTo>
                    <a:pt x="298" y="1179"/>
                    <a:pt x="1" y="297"/>
                    <a:pt x="43" y="223"/>
                  </a:cubicBezTo>
                  <a:cubicBezTo>
                    <a:pt x="96" y="117"/>
                    <a:pt x="532" y="0"/>
                    <a:pt x="659" y="75"/>
                  </a:cubicBezTo>
                  <a:cubicBezTo>
                    <a:pt x="787" y="160"/>
                    <a:pt x="1849" y="3940"/>
                    <a:pt x="1816" y="4014"/>
                  </a:cubicBezTo>
                  <a:cubicBezTo>
                    <a:pt x="1753" y="4174"/>
                    <a:pt x="1349" y="4344"/>
                    <a:pt x="1233" y="42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3232325" y="1505825"/>
              <a:ext cx="57375" cy="152125"/>
            </a:xfrm>
            <a:custGeom>
              <a:rect b="b" l="l" r="r" t="t"/>
              <a:pathLst>
                <a:path extrusionOk="0" h="6085" w="2295">
                  <a:moveTo>
                    <a:pt x="1690" y="5957"/>
                  </a:moveTo>
                  <a:cubicBezTo>
                    <a:pt x="1551" y="5830"/>
                    <a:pt x="1180" y="4333"/>
                    <a:pt x="787" y="2931"/>
                  </a:cubicBezTo>
                  <a:cubicBezTo>
                    <a:pt x="404" y="1603"/>
                    <a:pt x="1" y="350"/>
                    <a:pt x="43" y="255"/>
                  </a:cubicBezTo>
                  <a:cubicBezTo>
                    <a:pt x="86" y="117"/>
                    <a:pt x="522" y="0"/>
                    <a:pt x="659" y="117"/>
                  </a:cubicBezTo>
                  <a:cubicBezTo>
                    <a:pt x="798" y="255"/>
                    <a:pt x="2295" y="5575"/>
                    <a:pt x="2274" y="5681"/>
                  </a:cubicBezTo>
                  <a:cubicBezTo>
                    <a:pt x="2221" y="5905"/>
                    <a:pt x="1827" y="6085"/>
                    <a:pt x="1690" y="59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3281450" y="1575625"/>
              <a:ext cx="37450" cy="73575"/>
            </a:xfrm>
            <a:custGeom>
              <a:rect b="b" l="l" r="r" t="t"/>
              <a:pathLst>
                <a:path extrusionOk="0" h="2943" w="1498">
                  <a:moveTo>
                    <a:pt x="872" y="2900"/>
                  </a:moveTo>
                  <a:cubicBezTo>
                    <a:pt x="744" y="2847"/>
                    <a:pt x="596" y="2136"/>
                    <a:pt x="405" y="1466"/>
                  </a:cubicBezTo>
                  <a:cubicBezTo>
                    <a:pt x="224" y="840"/>
                    <a:pt x="1" y="255"/>
                    <a:pt x="54" y="203"/>
                  </a:cubicBezTo>
                  <a:cubicBezTo>
                    <a:pt x="117" y="118"/>
                    <a:pt x="553" y="1"/>
                    <a:pt x="659" y="43"/>
                  </a:cubicBezTo>
                  <a:cubicBezTo>
                    <a:pt x="787" y="97"/>
                    <a:pt x="1498" y="2624"/>
                    <a:pt x="1466" y="2677"/>
                  </a:cubicBezTo>
                  <a:cubicBezTo>
                    <a:pt x="1381" y="2794"/>
                    <a:pt x="978" y="2943"/>
                    <a:pt x="872" y="2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3292075" y="1509000"/>
              <a:ext cx="52600" cy="133550"/>
            </a:xfrm>
            <a:custGeom>
              <a:rect b="b" l="l" r="r" t="t"/>
              <a:pathLst>
                <a:path extrusionOk="0" h="5342" w="2104">
                  <a:moveTo>
                    <a:pt x="1498" y="5236"/>
                  </a:moveTo>
                  <a:cubicBezTo>
                    <a:pt x="1360" y="5119"/>
                    <a:pt x="1041" y="3813"/>
                    <a:pt x="691" y="2592"/>
                  </a:cubicBezTo>
                  <a:cubicBezTo>
                    <a:pt x="362" y="1424"/>
                    <a:pt x="1" y="340"/>
                    <a:pt x="43" y="244"/>
                  </a:cubicBezTo>
                  <a:cubicBezTo>
                    <a:pt x="96" y="128"/>
                    <a:pt x="532" y="1"/>
                    <a:pt x="659" y="107"/>
                  </a:cubicBezTo>
                  <a:cubicBezTo>
                    <a:pt x="797" y="223"/>
                    <a:pt x="2103" y="4886"/>
                    <a:pt x="2071" y="4970"/>
                  </a:cubicBezTo>
                  <a:cubicBezTo>
                    <a:pt x="2018" y="5172"/>
                    <a:pt x="1625" y="5342"/>
                    <a:pt x="1498" y="52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3326075" y="1522275"/>
              <a:ext cx="47000" cy="112050"/>
            </a:xfrm>
            <a:custGeom>
              <a:rect b="b" l="l" r="r" t="t"/>
              <a:pathLst>
                <a:path extrusionOk="0" h="4482" w="1880">
                  <a:moveTo>
                    <a:pt x="1263" y="4397"/>
                  </a:moveTo>
                  <a:cubicBezTo>
                    <a:pt x="1136" y="4312"/>
                    <a:pt x="881" y="3218"/>
                    <a:pt x="584" y="2188"/>
                  </a:cubicBezTo>
                  <a:cubicBezTo>
                    <a:pt x="308" y="1221"/>
                    <a:pt x="0" y="308"/>
                    <a:pt x="43" y="223"/>
                  </a:cubicBezTo>
                  <a:cubicBezTo>
                    <a:pt x="95" y="117"/>
                    <a:pt x="531" y="1"/>
                    <a:pt x="658" y="86"/>
                  </a:cubicBezTo>
                  <a:cubicBezTo>
                    <a:pt x="786" y="170"/>
                    <a:pt x="1879" y="4078"/>
                    <a:pt x="1858" y="4152"/>
                  </a:cubicBezTo>
                  <a:cubicBezTo>
                    <a:pt x="1794" y="4322"/>
                    <a:pt x="1391" y="4482"/>
                    <a:pt x="1263" y="43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3370125" y="1574025"/>
              <a:ext cx="32150" cy="51825"/>
            </a:xfrm>
            <a:custGeom>
              <a:rect b="b" l="l" r="r" t="t"/>
              <a:pathLst>
                <a:path extrusionOk="0" h="2073" w="1286">
                  <a:moveTo>
                    <a:pt x="648" y="2051"/>
                  </a:moveTo>
                  <a:cubicBezTo>
                    <a:pt x="532" y="2030"/>
                    <a:pt x="436" y="1530"/>
                    <a:pt x="298" y="1063"/>
                  </a:cubicBezTo>
                  <a:cubicBezTo>
                    <a:pt x="171" y="628"/>
                    <a:pt x="1" y="224"/>
                    <a:pt x="54" y="182"/>
                  </a:cubicBezTo>
                  <a:cubicBezTo>
                    <a:pt x="128" y="118"/>
                    <a:pt x="563" y="1"/>
                    <a:pt x="669" y="22"/>
                  </a:cubicBezTo>
                  <a:cubicBezTo>
                    <a:pt x="787" y="43"/>
                    <a:pt x="1285" y="1806"/>
                    <a:pt x="1243" y="1849"/>
                  </a:cubicBezTo>
                  <a:cubicBezTo>
                    <a:pt x="1158" y="1945"/>
                    <a:pt x="754" y="2072"/>
                    <a:pt x="648" y="20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3388975" y="1530500"/>
              <a:ext cx="41175" cy="87900"/>
            </a:xfrm>
            <a:custGeom>
              <a:rect b="b" l="l" r="r" t="t"/>
              <a:pathLst>
                <a:path extrusionOk="0" h="3516" w="1647">
                  <a:moveTo>
                    <a:pt x="1020" y="3462"/>
                  </a:moveTo>
                  <a:cubicBezTo>
                    <a:pt x="892" y="3399"/>
                    <a:pt x="701" y="2539"/>
                    <a:pt x="479" y="1742"/>
                  </a:cubicBezTo>
                  <a:cubicBezTo>
                    <a:pt x="255" y="977"/>
                    <a:pt x="0" y="276"/>
                    <a:pt x="54" y="213"/>
                  </a:cubicBezTo>
                  <a:cubicBezTo>
                    <a:pt x="118" y="118"/>
                    <a:pt x="553" y="0"/>
                    <a:pt x="670" y="64"/>
                  </a:cubicBezTo>
                  <a:cubicBezTo>
                    <a:pt x="786" y="128"/>
                    <a:pt x="1647" y="3165"/>
                    <a:pt x="1615" y="3229"/>
                  </a:cubicBezTo>
                  <a:cubicBezTo>
                    <a:pt x="1541" y="3367"/>
                    <a:pt x="1137" y="3516"/>
                    <a:pt x="1020" y="34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3402775" y="1463050"/>
              <a:ext cx="56300" cy="147925"/>
            </a:xfrm>
            <a:custGeom>
              <a:rect b="b" l="l" r="r" t="t"/>
              <a:pathLst>
                <a:path extrusionOk="0" h="5917" w="2252">
                  <a:moveTo>
                    <a:pt x="1647" y="5789"/>
                  </a:moveTo>
                  <a:cubicBezTo>
                    <a:pt x="1498" y="5662"/>
                    <a:pt x="1147" y="4217"/>
                    <a:pt x="765" y="2858"/>
                  </a:cubicBezTo>
                  <a:cubicBezTo>
                    <a:pt x="394" y="1562"/>
                    <a:pt x="1" y="352"/>
                    <a:pt x="43" y="256"/>
                  </a:cubicBezTo>
                  <a:cubicBezTo>
                    <a:pt x="86" y="118"/>
                    <a:pt x="521" y="1"/>
                    <a:pt x="659" y="118"/>
                  </a:cubicBezTo>
                  <a:cubicBezTo>
                    <a:pt x="797" y="246"/>
                    <a:pt x="2252" y="5417"/>
                    <a:pt x="2220" y="5523"/>
                  </a:cubicBezTo>
                  <a:cubicBezTo>
                    <a:pt x="2178" y="5735"/>
                    <a:pt x="1774" y="5916"/>
                    <a:pt x="1647" y="57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3443125" y="1485650"/>
              <a:ext cx="48100" cy="116025"/>
            </a:xfrm>
            <a:custGeom>
              <a:rect b="b" l="l" r="r" t="t"/>
              <a:pathLst>
                <a:path extrusionOk="0" h="4641" w="1924">
                  <a:moveTo>
                    <a:pt x="1307" y="4555"/>
                  </a:moveTo>
                  <a:cubicBezTo>
                    <a:pt x="1180" y="4460"/>
                    <a:pt x="904" y="3324"/>
                    <a:pt x="606" y="2262"/>
                  </a:cubicBezTo>
                  <a:cubicBezTo>
                    <a:pt x="319" y="1253"/>
                    <a:pt x="1" y="308"/>
                    <a:pt x="43" y="223"/>
                  </a:cubicBezTo>
                  <a:cubicBezTo>
                    <a:pt x="97" y="116"/>
                    <a:pt x="532" y="0"/>
                    <a:pt x="659" y="85"/>
                  </a:cubicBezTo>
                  <a:cubicBezTo>
                    <a:pt x="787" y="180"/>
                    <a:pt x="1923" y="4227"/>
                    <a:pt x="1891" y="4301"/>
                  </a:cubicBezTo>
                  <a:cubicBezTo>
                    <a:pt x="1838" y="4481"/>
                    <a:pt x="1435" y="4640"/>
                    <a:pt x="1307" y="4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3114450" y="1305100"/>
              <a:ext cx="238175" cy="249050"/>
            </a:xfrm>
            <a:custGeom>
              <a:rect b="b" l="l" r="r" t="t"/>
              <a:pathLst>
                <a:path extrusionOk="0" h="9962" w="9527">
                  <a:moveTo>
                    <a:pt x="182" y="2092"/>
                  </a:moveTo>
                  <a:cubicBezTo>
                    <a:pt x="331" y="2262"/>
                    <a:pt x="564" y="2475"/>
                    <a:pt x="607" y="2751"/>
                  </a:cubicBezTo>
                  <a:cubicBezTo>
                    <a:pt x="458" y="2783"/>
                    <a:pt x="416" y="2623"/>
                    <a:pt x="331" y="2528"/>
                  </a:cubicBezTo>
                  <a:cubicBezTo>
                    <a:pt x="362" y="2911"/>
                    <a:pt x="489" y="3324"/>
                    <a:pt x="596" y="3760"/>
                  </a:cubicBezTo>
                  <a:cubicBezTo>
                    <a:pt x="862" y="4780"/>
                    <a:pt x="1138" y="5863"/>
                    <a:pt x="1445" y="6914"/>
                  </a:cubicBezTo>
                  <a:cubicBezTo>
                    <a:pt x="1584" y="7360"/>
                    <a:pt x="1721" y="7848"/>
                    <a:pt x="2157" y="7806"/>
                  </a:cubicBezTo>
                  <a:cubicBezTo>
                    <a:pt x="2231" y="7551"/>
                    <a:pt x="2252" y="7328"/>
                    <a:pt x="2337" y="7084"/>
                  </a:cubicBezTo>
                  <a:cubicBezTo>
                    <a:pt x="2401" y="6882"/>
                    <a:pt x="2518" y="6553"/>
                    <a:pt x="2762" y="6436"/>
                  </a:cubicBezTo>
                  <a:cubicBezTo>
                    <a:pt x="2900" y="6373"/>
                    <a:pt x="3028" y="6394"/>
                    <a:pt x="3166" y="6394"/>
                  </a:cubicBezTo>
                  <a:cubicBezTo>
                    <a:pt x="3293" y="6404"/>
                    <a:pt x="3442" y="6436"/>
                    <a:pt x="3538" y="6394"/>
                  </a:cubicBezTo>
                  <a:cubicBezTo>
                    <a:pt x="3899" y="6255"/>
                    <a:pt x="3888" y="5650"/>
                    <a:pt x="3888" y="5311"/>
                  </a:cubicBezTo>
                  <a:cubicBezTo>
                    <a:pt x="3909" y="4450"/>
                    <a:pt x="3899" y="3760"/>
                    <a:pt x="4121" y="2984"/>
                  </a:cubicBezTo>
                  <a:cubicBezTo>
                    <a:pt x="4227" y="2656"/>
                    <a:pt x="4355" y="2199"/>
                    <a:pt x="4822" y="2029"/>
                  </a:cubicBezTo>
                  <a:cubicBezTo>
                    <a:pt x="5396" y="2146"/>
                    <a:pt x="5598" y="3038"/>
                    <a:pt x="6065" y="3378"/>
                  </a:cubicBezTo>
                  <a:cubicBezTo>
                    <a:pt x="6277" y="3154"/>
                    <a:pt x="6309" y="2847"/>
                    <a:pt x="6362" y="2560"/>
                  </a:cubicBezTo>
                  <a:cubicBezTo>
                    <a:pt x="6500" y="1849"/>
                    <a:pt x="6542" y="1084"/>
                    <a:pt x="6734" y="362"/>
                  </a:cubicBezTo>
                  <a:cubicBezTo>
                    <a:pt x="6766" y="245"/>
                    <a:pt x="6776" y="54"/>
                    <a:pt x="6946" y="1"/>
                  </a:cubicBezTo>
                  <a:cubicBezTo>
                    <a:pt x="7095" y="234"/>
                    <a:pt x="7000" y="563"/>
                    <a:pt x="6936" y="872"/>
                  </a:cubicBezTo>
                  <a:cubicBezTo>
                    <a:pt x="6840" y="1424"/>
                    <a:pt x="6776" y="2019"/>
                    <a:pt x="6670" y="2602"/>
                  </a:cubicBezTo>
                  <a:cubicBezTo>
                    <a:pt x="6617" y="2889"/>
                    <a:pt x="6575" y="3208"/>
                    <a:pt x="6447" y="3420"/>
                  </a:cubicBezTo>
                  <a:cubicBezTo>
                    <a:pt x="6415" y="3484"/>
                    <a:pt x="6277" y="3633"/>
                    <a:pt x="6181" y="3664"/>
                  </a:cubicBezTo>
                  <a:cubicBezTo>
                    <a:pt x="5534" y="3888"/>
                    <a:pt x="5268" y="2443"/>
                    <a:pt x="4769" y="2305"/>
                  </a:cubicBezTo>
                  <a:cubicBezTo>
                    <a:pt x="4525" y="2560"/>
                    <a:pt x="4440" y="2889"/>
                    <a:pt x="4366" y="3176"/>
                  </a:cubicBezTo>
                  <a:cubicBezTo>
                    <a:pt x="4206" y="3781"/>
                    <a:pt x="4175" y="4440"/>
                    <a:pt x="4175" y="5108"/>
                  </a:cubicBezTo>
                  <a:cubicBezTo>
                    <a:pt x="4175" y="5438"/>
                    <a:pt x="4206" y="5788"/>
                    <a:pt x="4100" y="6085"/>
                  </a:cubicBezTo>
                  <a:cubicBezTo>
                    <a:pt x="4026" y="6298"/>
                    <a:pt x="3856" y="6564"/>
                    <a:pt x="3559" y="6627"/>
                  </a:cubicBezTo>
                  <a:cubicBezTo>
                    <a:pt x="3325" y="6670"/>
                    <a:pt x="3102" y="6521"/>
                    <a:pt x="2847" y="6649"/>
                  </a:cubicBezTo>
                  <a:cubicBezTo>
                    <a:pt x="2613" y="6755"/>
                    <a:pt x="2582" y="6988"/>
                    <a:pt x="2518" y="7201"/>
                  </a:cubicBezTo>
                  <a:cubicBezTo>
                    <a:pt x="2443" y="7402"/>
                    <a:pt x="2370" y="7593"/>
                    <a:pt x="2370" y="7796"/>
                  </a:cubicBezTo>
                  <a:cubicBezTo>
                    <a:pt x="4366" y="7604"/>
                    <a:pt x="6681" y="6776"/>
                    <a:pt x="8890" y="6181"/>
                  </a:cubicBezTo>
                  <a:cubicBezTo>
                    <a:pt x="8805" y="6075"/>
                    <a:pt x="8390" y="6128"/>
                    <a:pt x="8359" y="5915"/>
                  </a:cubicBezTo>
                  <a:cubicBezTo>
                    <a:pt x="8571" y="5842"/>
                    <a:pt x="8720" y="5927"/>
                    <a:pt x="8932" y="5969"/>
                  </a:cubicBezTo>
                  <a:cubicBezTo>
                    <a:pt x="9102" y="6000"/>
                    <a:pt x="9357" y="5990"/>
                    <a:pt x="9431" y="6149"/>
                  </a:cubicBezTo>
                  <a:cubicBezTo>
                    <a:pt x="9527" y="6340"/>
                    <a:pt x="9304" y="6564"/>
                    <a:pt x="9176" y="6744"/>
                  </a:cubicBezTo>
                  <a:cubicBezTo>
                    <a:pt x="9038" y="6946"/>
                    <a:pt x="8911" y="7147"/>
                    <a:pt x="8666" y="7254"/>
                  </a:cubicBezTo>
                  <a:cubicBezTo>
                    <a:pt x="8624" y="7052"/>
                    <a:pt x="8815" y="6892"/>
                    <a:pt x="8900" y="6734"/>
                  </a:cubicBezTo>
                  <a:cubicBezTo>
                    <a:pt x="8996" y="6574"/>
                    <a:pt x="9102" y="6415"/>
                    <a:pt x="9145" y="6234"/>
                  </a:cubicBezTo>
                  <a:cubicBezTo>
                    <a:pt x="7987" y="6712"/>
                    <a:pt x="6660" y="7052"/>
                    <a:pt x="5492" y="7350"/>
                  </a:cubicBezTo>
                  <a:cubicBezTo>
                    <a:pt x="4408" y="7615"/>
                    <a:pt x="3346" y="7891"/>
                    <a:pt x="2348" y="7997"/>
                  </a:cubicBezTo>
                  <a:cubicBezTo>
                    <a:pt x="2210" y="8624"/>
                    <a:pt x="2210" y="9303"/>
                    <a:pt x="2115" y="9941"/>
                  </a:cubicBezTo>
                  <a:cubicBezTo>
                    <a:pt x="1997" y="9962"/>
                    <a:pt x="2008" y="9802"/>
                    <a:pt x="2008" y="9749"/>
                  </a:cubicBezTo>
                  <a:cubicBezTo>
                    <a:pt x="1976" y="9516"/>
                    <a:pt x="2030" y="9250"/>
                    <a:pt x="2040" y="9006"/>
                  </a:cubicBezTo>
                  <a:cubicBezTo>
                    <a:pt x="2061" y="8666"/>
                    <a:pt x="2072" y="8315"/>
                    <a:pt x="2146" y="8029"/>
                  </a:cubicBezTo>
                  <a:cubicBezTo>
                    <a:pt x="1371" y="8050"/>
                    <a:pt x="1233" y="6999"/>
                    <a:pt x="1031" y="6224"/>
                  </a:cubicBezTo>
                  <a:cubicBezTo>
                    <a:pt x="713" y="5013"/>
                    <a:pt x="426" y="3569"/>
                    <a:pt x="192" y="2443"/>
                  </a:cubicBezTo>
                  <a:cubicBezTo>
                    <a:pt x="139" y="2538"/>
                    <a:pt x="161" y="2645"/>
                    <a:pt x="139" y="2762"/>
                  </a:cubicBezTo>
                  <a:cubicBezTo>
                    <a:pt x="118" y="2868"/>
                    <a:pt x="128" y="3006"/>
                    <a:pt x="22" y="3069"/>
                  </a:cubicBezTo>
                  <a:cubicBezTo>
                    <a:pt x="33" y="2730"/>
                    <a:pt x="1" y="2369"/>
                    <a:pt x="182" y="20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606150" y="1901125"/>
              <a:ext cx="48600" cy="43025"/>
            </a:xfrm>
            <a:custGeom>
              <a:rect b="b" l="l" r="r" t="t"/>
              <a:pathLst>
                <a:path extrusionOk="0" h="1721" w="1944">
                  <a:moveTo>
                    <a:pt x="1455" y="0"/>
                  </a:moveTo>
                  <a:lnTo>
                    <a:pt x="1944" y="658"/>
                  </a:lnTo>
                  <a:lnTo>
                    <a:pt x="457" y="1720"/>
                  </a:lnTo>
                  <a:lnTo>
                    <a:pt x="0" y="1083"/>
                  </a:ln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3606150" y="1914400"/>
              <a:ext cx="91075" cy="108850"/>
            </a:xfrm>
            <a:custGeom>
              <a:rect b="b" l="l" r="r" t="t"/>
              <a:pathLst>
                <a:path extrusionOk="0" h="4354" w="3643">
                  <a:moveTo>
                    <a:pt x="382" y="4354"/>
                  </a:moveTo>
                  <a:cubicBezTo>
                    <a:pt x="43" y="4142"/>
                    <a:pt x="0" y="3770"/>
                    <a:pt x="85" y="3515"/>
                  </a:cubicBezTo>
                  <a:cubicBezTo>
                    <a:pt x="149" y="3324"/>
                    <a:pt x="330" y="3133"/>
                    <a:pt x="467" y="2931"/>
                  </a:cubicBezTo>
                  <a:cubicBezTo>
                    <a:pt x="585" y="2751"/>
                    <a:pt x="754" y="2517"/>
                    <a:pt x="722" y="2326"/>
                  </a:cubicBezTo>
                  <a:cubicBezTo>
                    <a:pt x="669" y="1986"/>
                    <a:pt x="64" y="1508"/>
                    <a:pt x="170" y="1222"/>
                  </a:cubicBezTo>
                  <a:cubicBezTo>
                    <a:pt x="212" y="1137"/>
                    <a:pt x="1880" y="0"/>
                    <a:pt x="1954" y="21"/>
                  </a:cubicBezTo>
                  <a:cubicBezTo>
                    <a:pt x="1954" y="21"/>
                    <a:pt x="3058" y="1359"/>
                    <a:pt x="3462" y="1859"/>
                  </a:cubicBezTo>
                  <a:cubicBezTo>
                    <a:pt x="3547" y="1965"/>
                    <a:pt x="3643" y="2071"/>
                    <a:pt x="3643" y="2135"/>
                  </a:cubicBezTo>
                  <a:cubicBezTo>
                    <a:pt x="3643" y="2230"/>
                    <a:pt x="3441" y="2336"/>
                    <a:pt x="3292" y="2432"/>
                  </a:cubicBezTo>
                  <a:cubicBezTo>
                    <a:pt x="2454" y="3006"/>
                    <a:pt x="1625" y="3568"/>
                    <a:pt x="786" y="4099"/>
                  </a:cubicBezTo>
                  <a:cubicBezTo>
                    <a:pt x="648" y="4184"/>
                    <a:pt x="382" y="4354"/>
                    <a:pt x="382" y="4354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3607725" y="1940925"/>
              <a:ext cx="31350" cy="54725"/>
            </a:xfrm>
            <a:custGeom>
              <a:rect b="b" l="l" r="r" t="t"/>
              <a:pathLst>
                <a:path extrusionOk="0" h="2189" w="1254">
                  <a:moveTo>
                    <a:pt x="298" y="1"/>
                  </a:moveTo>
                  <a:cubicBezTo>
                    <a:pt x="298" y="1"/>
                    <a:pt x="128" y="118"/>
                    <a:pt x="107" y="161"/>
                  </a:cubicBezTo>
                  <a:cubicBezTo>
                    <a:pt x="1" y="447"/>
                    <a:pt x="606" y="925"/>
                    <a:pt x="659" y="1265"/>
                  </a:cubicBezTo>
                  <a:cubicBezTo>
                    <a:pt x="691" y="1456"/>
                    <a:pt x="522" y="1690"/>
                    <a:pt x="404" y="1870"/>
                  </a:cubicBezTo>
                  <a:cubicBezTo>
                    <a:pt x="352" y="1934"/>
                    <a:pt x="309" y="1997"/>
                    <a:pt x="256" y="2061"/>
                  </a:cubicBezTo>
                  <a:cubicBezTo>
                    <a:pt x="361" y="2114"/>
                    <a:pt x="460" y="2189"/>
                    <a:pt x="557" y="2189"/>
                  </a:cubicBezTo>
                  <a:cubicBezTo>
                    <a:pt x="577" y="2189"/>
                    <a:pt x="597" y="2186"/>
                    <a:pt x="617" y="2178"/>
                  </a:cubicBezTo>
                  <a:cubicBezTo>
                    <a:pt x="787" y="2115"/>
                    <a:pt x="1254" y="1414"/>
                    <a:pt x="1254" y="1286"/>
                  </a:cubicBezTo>
                  <a:cubicBezTo>
                    <a:pt x="1244" y="1169"/>
                    <a:pt x="468" y="203"/>
                    <a:pt x="298" y="1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3666425" y="1938550"/>
              <a:ext cx="30800" cy="44625"/>
            </a:xfrm>
            <a:custGeom>
              <a:rect b="b" l="l" r="r" t="t"/>
              <a:pathLst>
                <a:path extrusionOk="0" h="1785" w="1232">
                  <a:moveTo>
                    <a:pt x="319" y="1"/>
                  </a:moveTo>
                  <a:cubicBezTo>
                    <a:pt x="170" y="160"/>
                    <a:pt x="95" y="383"/>
                    <a:pt x="64" y="553"/>
                  </a:cubicBezTo>
                  <a:cubicBezTo>
                    <a:pt x="0" y="924"/>
                    <a:pt x="127" y="1392"/>
                    <a:pt x="404" y="1785"/>
                  </a:cubicBezTo>
                  <a:lnTo>
                    <a:pt x="881" y="1466"/>
                  </a:lnTo>
                  <a:cubicBezTo>
                    <a:pt x="1030" y="1370"/>
                    <a:pt x="1232" y="1264"/>
                    <a:pt x="1232" y="1169"/>
                  </a:cubicBezTo>
                  <a:cubicBezTo>
                    <a:pt x="1232" y="1105"/>
                    <a:pt x="1136" y="999"/>
                    <a:pt x="1051" y="893"/>
                  </a:cubicBezTo>
                  <a:cubicBezTo>
                    <a:pt x="775" y="553"/>
                    <a:pt x="552" y="287"/>
                    <a:pt x="319" y="1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3606150" y="1995900"/>
              <a:ext cx="23900" cy="27350"/>
            </a:xfrm>
            <a:custGeom>
              <a:rect b="b" l="l" r="r" t="t"/>
              <a:pathLst>
                <a:path extrusionOk="0" h="1094" w="956">
                  <a:moveTo>
                    <a:pt x="223" y="1"/>
                  </a:moveTo>
                  <a:cubicBezTo>
                    <a:pt x="160" y="86"/>
                    <a:pt x="117" y="171"/>
                    <a:pt x="85" y="255"/>
                  </a:cubicBezTo>
                  <a:cubicBezTo>
                    <a:pt x="0" y="510"/>
                    <a:pt x="43" y="882"/>
                    <a:pt x="382" y="1094"/>
                  </a:cubicBezTo>
                  <a:lnTo>
                    <a:pt x="956" y="733"/>
                  </a:lnTo>
                  <a:cubicBezTo>
                    <a:pt x="946" y="733"/>
                    <a:pt x="701" y="192"/>
                    <a:pt x="340" y="32"/>
                  </a:cubicBezTo>
                  <a:cubicBezTo>
                    <a:pt x="308" y="11"/>
                    <a:pt x="266" y="1"/>
                    <a:pt x="223" y="1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269775" y="1919975"/>
              <a:ext cx="49675" cy="35850"/>
            </a:xfrm>
            <a:custGeom>
              <a:rect b="b" l="l" r="r" t="t"/>
              <a:pathLst>
                <a:path extrusionOk="0" h="1434" w="1987">
                  <a:moveTo>
                    <a:pt x="1986" y="680"/>
                  </a:moveTo>
                  <a:lnTo>
                    <a:pt x="1679" y="1434"/>
                  </a:lnTo>
                  <a:lnTo>
                    <a:pt x="1" y="712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3201000" y="1931650"/>
              <a:ext cx="113125" cy="87650"/>
            </a:xfrm>
            <a:custGeom>
              <a:rect b="b" l="l" r="r" t="t"/>
              <a:pathLst>
                <a:path extrusionOk="0" h="3506" w="4525">
                  <a:moveTo>
                    <a:pt x="1" y="1816"/>
                  </a:moveTo>
                  <a:cubicBezTo>
                    <a:pt x="12" y="1413"/>
                    <a:pt x="319" y="1190"/>
                    <a:pt x="564" y="1126"/>
                  </a:cubicBezTo>
                  <a:cubicBezTo>
                    <a:pt x="777" y="1084"/>
                    <a:pt x="1020" y="1137"/>
                    <a:pt x="1265" y="1148"/>
                  </a:cubicBezTo>
                  <a:cubicBezTo>
                    <a:pt x="1488" y="1158"/>
                    <a:pt x="1775" y="1190"/>
                    <a:pt x="1912" y="1063"/>
                  </a:cubicBezTo>
                  <a:cubicBezTo>
                    <a:pt x="2178" y="839"/>
                    <a:pt x="2273" y="64"/>
                    <a:pt x="2582" y="22"/>
                  </a:cubicBezTo>
                  <a:cubicBezTo>
                    <a:pt x="2677" y="1"/>
                    <a:pt x="4503" y="850"/>
                    <a:pt x="4525" y="924"/>
                  </a:cubicBezTo>
                  <a:cubicBezTo>
                    <a:pt x="4525" y="924"/>
                    <a:pt x="3951" y="2560"/>
                    <a:pt x="3739" y="3165"/>
                  </a:cubicBezTo>
                  <a:cubicBezTo>
                    <a:pt x="3686" y="3293"/>
                    <a:pt x="3654" y="3430"/>
                    <a:pt x="3590" y="3463"/>
                  </a:cubicBezTo>
                  <a:cubicBezTo>
                    <a:pt x="3505" y="3505"/>
                    <a:pt x="3314" y="3388"/>
                    <a:pt x="3155" y="3314"/>
                  </a:cubicBezTo>
                  <a:cubicBezTo>
                    <a:pt x="2231" y="2889"/>
                    <a:pt x="1329" y="2475"/>
                    <a:pt x="437" y="2029"/>
                  </a:cubicBezTo>
                  <a:cubicBezTo>
                    <a:pt x="288" y="1965"/>
                    <a:pt x="1" y="1816"/>
                    <a:pt x="1" y="1816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3226500" y="1932150"/>
              <a:ext cx="44900" cy="39750"/>
            </a:xfrm>
            <a:custGeom>
              <a:rect b="b" l="l" r="r" t="t"/>
              <a:pathLst>
                <a:path extrusionOk="0" h="1590" w="1796">
                  <a:moveTo>
                    <a:pt x="1571" y="1"/>
                  </a:moveTo>
                  <a:cubicBezTo>
                    <a:pt x="1568" y="1"/>
                    <a:pt x="1564" y="1"/>
                    <a:pt x="1562" y="2"/>
                  </a:cubicBezTo>
                  <a:cubicBezTo>
                    <a:pt x="1253" y="44"/>
                    <a:pt x="1158" y="819"/>
                    <a:pt x="892" y="1043"/>
                  </a:cubicBezTo>
                  <a:cubicBezTo>
                    <a:pt x="808" y="1121"/>
                    <a:pt x="668" y="1139"/>
                    <a:pt x="520" y="1139"/>
                  </a:cubicBezTo>
                  <a:cubicBezTo>
                    <a:pt x="427" y="1139"/>
                    <a:pt x="331" y="1132"/>
                    <a:pt x="245" y="1128"/>
                  </a:cubicBezTo>
                  <a:cubicBezTo>
                    <a:pt x="170" y="1128"/>
                    <a:pt x="85" y="1117"/>
                    <a:pt x="11" y="1106"/>
                  </a:cubicBezTo>
                  <a:lnTo>
                    <a:pt x="11" y="1106"/>
                  </a:lnTo>
                  <a:cubicBezTo>
                    <a:pt x="22" y="1255"/>
                    <a:pt x="0" y="1393"/>
                    <a:pt x="96" y="1478"/>
                  </a:cubicBezTo>
                  <a:cubicBezTo>
                    <a:pt x="194" y="1547"/>
                    <a:pt x="583" y="1589"/>
                    <a:pt x="873" y="1589"/>
                  </a:cubicBezTo>
                  <a:cubicBezTo>
                    <a:pt x="1025" y="1589"/>
                    <a:pt x="1150" y="1578"/>
                    <a:pt x="1190" y="1552"/>
                  </a:cubicBezTo>
                  <a:cubicBezTo>
                    <a:pt x="1286" y="1489"/>
                    <a:pt x="1710" y="321"/>
                    <a:pt x="1795" y="76"/>
                  </a:cubicBezTo>
                  <a:cubicBezTo>
                    <a:pt x="1795" y="76"/>
                    <a:pt x="1627" y="1"/>
                    <a:pt x="1571" y="1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3266850" y="1983075"/>
              <a:ext cx="37200" cy="35375"/>
            </a:xfrm>
            <a:custGeom>
              <a:rect b="b" l="l" r="r" t="t"/>
              <a:pathLst>
                <a:path extrusionOk="0" h="1415" w="1488">
                  <a:moveTo>
                    <a:pt x="1277" y="1"/>
                  </a:moveTo>
                  <a:cubicBezTo>
                    <a:pt x="1129" y="1"/>
                    <a:pt x="991" y="34"/>
                    <a:pt x="882" y="78"/>
                  </a:cubicBezTo>
                  <a:cubicBezTo>
                    <a:pt x="521" y="216"/>
                    <a:pt x="192" y="566"/>
                    <a:pt x="0" y="1012"/>
                  </a:cubicBezTo>
                  <a:cubicBezTo>
                    <a:pt x="170" y="1097"/>
                    <a:pt x="351" y="1172"/>
                    <a:pt x="521" y="1257"/>
                  </a:cubicBezTo>
                  <a:cubicBezTo>
                    <a:pt x="657" y="1320"/>
                    <a:pt x="816" y="1415"/>
                    <a:pt x="912" y="1415"/>
                  </a:cubicBezTo>
                  <a:cubicBezTo>
                    <a:pt x="929" y="1415"/>
                    <a:pt x="944" y="1412"/>
                    <a:pt x="956" y="1406"/>
                  </a:cubicBezTo>
                  <a:cubicBezTo>
                    <a:pt x="1020" y="1373"/>
                    <a:pt x="1052" y="1236"/>
                    <a:pt x="1105" y="1108"/>
                  </a:cubicBezTo>
                  <a:cubicBezTo>
                    <a:pt x="1243" y="705"/>
                    <a:pt x="1360" y="375"/>
                    <a:pt x="1487" y="25"/>
                  </a:cubicBezTo>
                  <a:cubicBezTo>
                    <a:pt x="1416" y="8"/>
                    <a:pt x="1345" y="1"/>
                    <a:pt x="1277" y="1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3201000" y="1959350"/>
              <a:ext cx="23675" cy="25150"/>
            </a:xfrm>
            <a:custGeom>
              <a:rect b="b" l="l" r="r" t="t"/>
              <a:pathLst>
                <a:path extrusionOk="0" h="1006" w="947">
                  <a:moveTo>
                    <a:pt x="736" y="1"/>
                  </a:moveTo>
                  <a:cubicBezTo>
                    <a:pt x="679" y="1"/>
                    <a:pt x="625" y="6"/>
                    <a:pt x="574" y="18"/>
                  </a:cubicBezTo>
                  <a:cubicBezTo>
                    <a:pt x="309" y="82"/>
                    <a:pt x="12" y="305"/>
                    <a:pt x="1" y="708"/>
                  </a:cubicBezTo>
                  <a:lnTo>
                    <a:pt x="607" y="1006"/>
                  </a:lnTo>
                  <a:cubicBezTo>
                    <a:pt x="607" y="1006"/>
                    <a:pt x="946" y="517"/>
                    <a:pt x="893" y="114"/>
                  </a:cubicBezTo>
                  <a:cubicBezTo>
                    <a:pt x="893" y="82"/>
                    <a:pt x="883" y="40"/>
                    <a:pt x="861" y="7"/>
                  </a:cubicBezTo>
                  <a:cubicBezTo>
                    <a:pt x="818" y="3"/>
                    <a:pt x="776" y="1"/>
                    <a:pt x="736" y="1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3251725" y="1486425"/>
              <a:ext cx="409400" cy="462250"/>
            </a:xfrm>
            <a:custGeom>
              <a:rect b="b" l="l" r="r" t="t"/>
              <a:pathLst>
                <a:path extrusionOk="0" h="18490" w="16376">
                  <a:moveTo>
                    <a:pt x="15038" y="14337"/>
                  </a:moveTo>
                  <a:cubicBezTo>
                    <a:pt x="14422" y="13392"/>
                    <a:pt x="13795" y="12458"/>
                    <a:pt x="13126" y="11491"/>
                  </a:cubicBezTo>
                  <a:cubicBezTo>
                    <a:pt x="12808" y="11013"/>
                    <a:pt x="12478" y="10546"/>
                    <a:pt x="12266" y="9962"/>
                  </a:cubicBezTo>
                  <a:cubicBezTo>
                    <a:pt x="12064" y="9399"/>
                    <a:pt x="11958" y="8719"/>
                    <a:pt x="11916" y="7934"/>
                  </a:cubicBezTo>
                  <a:cubicBezTo>
                    <a:pt x="11862" y="6681"/>
                    <a:pt x="11820" y="5204"/>
                    <a:pt x="11777" y="3908"/>
                  </a:cubicBezTo>
                  <a:cubicBezTo>
                    <a:pt x="11767" y="3717"/>
                    <a:pt x="11724" y="3495"/>
                    <a:pt x="11756" y="3335"/>
                  </a:cubicBezTo>
                  <a:cubicBezTo>
                    <a:pt x="11767" y="3240"/>
                    <a:pt x="11852" y="3134"/>
                    <a:pt x="11894" y="3027"/>
                  </a:cubicBezTo>
                  <a:cubicBezTo>
                    <a:pt x="12234" y="2273"/>
                    <a:pt x="12319" y="956"/>
                    <a:pt x="12085" y="1"/>
                  </a:cubicBezTo>
                  <a:cubicBezTo>
                    <a:pt x="9759" y="54"/>
                    <a:pt x="7243" y="425"/>
                    <a:pt x="5023" y="170"/>
                  </a:cubicBezTo>
                  <a:cubicBezTo>
                    <a:pt x="4938" y="192"/>
                    <a:pt x="5023" y="224"/>
                    <a:pt x="5023" y="234"/>
                  </a:cubicBezTo>
                  <a:cubicBezTo>
                    <a:pt x="5034" y="319"/>
                    <a:pt x="4896" y="564"/>
                    <a:pt x="4832" y="723"/>
                  </a:cubicBezTo>
                  <a:cubicBezTo>
                    <a:pt x="4376" y="2008"/>
                    <a:pt x="4015" y="3399"/>
                    <a:pt x="3643" y="4673"/>
                  </a:cubicBezTo>
                  <a:cubicBezTo>
                    <a:pt x="3197" y="6192"/>
                    <a:pt x="2729" y="7721"/>
                    <a:pt x="2316" y="9208"/>
                  </a:cubicBezTo>
                  <a:cubicBezTo>
                    <a:pt x="1551" y="11958"/>
                    <a:pt x="839" y="14719"/>
                    <a:pt x="1" y="17300"/>
                  </a:cubicBezTo>
                  <a:cubicBezTo>
                    <a:pt x="978" y="17704"/>
                    <a:pt x="1955" y="18107"/>
                    <a:pt x="2942" y="18489"/>
                  </a:cubicBezTo>
                  <a:cubicBezTo>
                    <a:pt x="3388" y="17704"/>
                    <a:pt x="3781" y="16854"/>
                    <a:pt x="4142" y="15962"/>
                  </a:cubicBezTo>
                  <a:cubicBezTo>
                    <a:pt x="4641" y="14709"/>
                    <a:pt x="5055" y="13392"/>
                    <a:pt x="5332" y="11937"/>
                  </a:cubicBezTo>
                  <a:cubicBezTo>
                    <a:pt x="5469" y="11193"/>
                    <a:pt x="5608" y="10450"/>
                    <a:pt x="5714" y="9718"/>
                  </a:cubicBezTo>
                  <a:cubicBezTo>
                    <a:pt x="5830" y="8996"/>
                    <a:pt x="6021" y="8316"/>
                    <a:pt x="6276" y="7668"/>
                  </a:cubicBezTo>
                  <a:cubicBezTo>
                    <a:pt x="6776" y="6372"/>
                    <a:pt x="7222" y="5109"/>
                    <a:pt x="7647" y="3823"/>
                  </a:cubicBezTo>
                  <a:cubicBezTo>
                    <a:pt x="7774" y="5555"/>
                    <a:pt x="7997" y="7179"/>
                    <a:pt x="8241" y="8698"/>
                  </a:cubicBezTo>
                  <a:cubicBezTo>
                    <a:pt x="8369" y="9484"/>
                    <a:pt x="8475" y="10291"/>
                    <a:pt x="8761" y="10907"/>
                  </a:cubicBezTo>
                  <a:cubicBezTo>
                    <a:pt x="9027" y="11512"/>
                    <a:pt x="9431" y="12064"/>
                    <a:pt x="9802" y="12616"/>
                  </a:cubicBezTo>
                  <a:cubicBezTo>
                    <a:pt x="11140" y="14560"/>
                    <a:pt x="12393" y="16482"/>
                    <a:pt x="13806" y="18298"/>
                  </a:cubicBezTo>
                  <a:cubicBezTo>
                    <a:pt x="13891" y="18245"/>
                    <a:pt x="13976" y="18192"/>
                    <a:pt x="14050" y="18138"/>
                  </a:cubicBezTo>
                  <a:cubicBezTo>
                    <a:pt x="14592" y="17777"/>
                    <a:pt x="15123" y="17395"/>
                    <a:pt x="15664" y="17034"/>
                  </a:cubicBezTo>
                  <a:cubicBezTo>
                    <a:pt x="15897" y="16875"/>
                    <a:pt x="16142" y="16727"/>
                    <a:pt x="16376" y="16578"/>
                  </a:cubicBezTo>
                  <a:cubicBezTo>
                    <a:pt x="15961" y="15802"/>
                    <a:pt x="15515" y="15070"/>
                    <a:pt x="15038" y="14337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3438625" y="1497575"/>
              <a:ext cx="14375" cy="47825"/>
            </a:xfrm>
            <a:custGeom>
              <a:rect b="b" l="l" r="r" t="t"/>
              <a:pathLst>
                <a:path extrusionOk="0" h="1913" w="575">
                  <a:moveTo>
                    <a:pt x="489" y="139"/>
                  </a:moveTo>
                  <a:cubicBezTo>
                    <a:pt x="574" y="224"/>
                    <a:pt x="532" y="489"/>
                    <a:pt x="521" y="659"/>
                  </a:cubicBezTo>
                  <a:cubicBezTo>
                    <a:pt x="521" y="819"/>
                    <a:pt x="478" y="1126"/>
                    <a:pt x="447" y="1350"/>
                  </a:cubicBezTo>
                  <a:cubicBezTo>
                    <a:pt x="414" y="1508"/>
                    <a:pt x="414" y="1912"/>
                    <a:pt x="213" y="1902"/>
                  </a:cubicBezTo>
                  <a:cubicBezTo>
                    <a:pt x="32" y="1902"/>
                    <a:pt x="1" y="1424"/>
                    <a:pt x="11" y="1190"/>
                  </a:cubicBezTo>
                  <a:cubicBezTo>
                    <a:pt x="32" y="808"/>
                    <a:pt x="319" y="1"/>
                    <a:pt x="489" y="139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3317025" y="1550675"/>
              <a:ext cx="128250" cy="398000"/>
            </a:xfrm>
            <a:custGeom>
              <a:rect b="b" l="l" r="r" t="t"/>
              <a:pathLst>
                <a:path extrusionOk="0" h="15920" w="5130">
                  <a:moveTo>
                    <a:pt x="4981" y="0"/>
                  </a:moveTo>
                  <a:cubicBezTo>
                    <a:pt x="4822" y="0"/>
                    <a:pt x="4662" y="744"/>
                    <a:pt x="4546" y="1116"/>
                  </a:cubicBezTo>
                  <a:cubicBezTo>
                    <a:pt x="3962" y="2921"/>
                    <a:pt x="3218" y="4472"/>
                    <a:pt x="2635" y="6223"/>
                  </a:cubicBezTo>
                  <a:cubicBezTo>
                    <a:pt x="2401" y="6935"/>
                    <a:pt x="2326" y="7827"/>
                    <a:pt x="2220" y="8623"/>
                  </a:cubicBezTo>
                  <a:cubicBezTo>
                    <a:pt x="2114" y="9463"/>
                    <a:pt x="2008" y="10270"/>
                    <a:pt x="1795" y="11013"/>
                  </a:cubicBezTo>
                  <a:cubicBezTo>
                    <a:pt x="1583" y="11745"/>
                    <a:pt x="1349" y="12446"/>
                    <a:pt x="1094" y="13126"/>
                  </a:cubicBezTo>
                  <a:cubicBezTo>
                    <a:pt x="755" y="14050"/>
                    <a:pt x="372" y="14921"/>
                    <a:pt x="1" y="15792"/>
                  </a:cubicBezTo>
                  <a:cubicBezTo>
                    <a:pt x="107" y="15834"/>
                    <a:pt x="224" y="15877"/>
                    <a:pt x="330" y="15919"/>
                  </a:cubicBezTo>
                  <a:cubicBezTo>
                    <a:pt x="776" y="15134"/>
                    <a:pt x="1169" y="14284"/>
                    <a:pt x="1530" y="13392"/>
                  </a:cubicBezTo>
                  <a:cubicBezTo>
                    <a:pt x="2029" y="12139"/>
                    <a:pt x="2443" y="10822"/>
                    <a:pt x="2720" y="9367"/>
                  </a:cubicBezTo>
                  <a:cubicBezTo>
                    <a:pt x="2857" y="8623"/>
                    <a:pt x="2996" y="7880"/>
                    <a:pt x="3102" y="7148"/>
                  </a:cubicBezTo>
                  <a:cubicBezTo>
                    <a:pt x="3218" y="6426"/>
                    <a:pt x="3409" y="5746"/>
                    <a:pt x="3664" y="5098"/>
                  </a:cubicBezTo>
                  <a:cubicBezTo>
                    <a:pt x="4164" y="3802"/>
                    <a:pt x="4610" y="2539"/>
                    <a:pt x="5035" y="1253"/>
                  </a:cubicBezTo>
                  <a:cubicBezTo>
                    <a:pt x="5098" y="701"/>
                    <a:pt x="5130" y="0"/>
                    <a:pt x="4981" y="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3529950" y="1486425"/>
              <a:ext cx="131175" cy="424800"/>
            </a:xfrm>
            <a:custGeom>
              <a:rect b="b" l="l" r="r" t="t"/>
              <a:pathLst>
                <a:path extrusionOk="0" h="16992" w="5247">
                  <a:moveTo>
                    <a:pt x="956" y="1"/>
                  </a:moveTo>
                  <a:cubicBezTo>
                    <a:pt x="787" y="1"/>
                    <a:pt x="617" y="12"/>
                    <a:pt x="447" y="22"/>
                  </a:cubicBezTo>
                  <a:lnTo>
                    <a:pt x="447" y="75"/>
                  </a:lnTo>
                  <a:cubicBezTo>
                    <a:pt x="478" y="712"/>
                    <a:pt x="404" y="1243"/>
                    <a:pt x="319" y="1732"/>
                  </a:cubicBezTo>
                  <a:cubicBezTo>
                    <a:pt x="256" y="2061"/>
                    <a:pt x="138" y="2358"/>
                    <a:pt x="96" y="2655"/>
                  </a:cubicBezTo>
                  <a:cubicBezTo>
                    <a:pt x="1" y="3250"/>
                    <a:pt x="96" y="3898"/>
                    <a:pt x="149" y="4567"/>
                  </a:cubicBezTo>
                  <a:cubicBezTo>
                    <a:pt x="266" y="5884"/>
                    <a:pt x="234" y="7169"/>
                    <a:pt x="234" y="8592"/>
                  </a:cubicBezTo>
                  <a:cubicBezTo>
                    <a:pt x="234" y="9293"/>
                    <a:pt x="256" y="9983"/>
                    <a:pt x="425" y="10482"/>
                  </a:cubicBezTo>
                  <a:cubicBezTo>
                    <a:pt x="542" y="10843"/>
                    <a:pt x="765" y="11204"/>
                    <a:pt x="978" y="11544"/>
                  </a:cubicBezTo>
                  <a:cubicBezTo>
                    <a:pt x="1561" y="12531"/>
                    <a:pt x="2252" y="13647"/>
                    <a:pt x="2889" y="14570"/>
                  </a:cubicBezTo>
                  <a:cubicBezTo>
                    <a:pt x="3430" y="15356"/>
                    <a:pt x="4025" y="16174"/>
                    <a:pt x="4598" y="16992"/>
                  </a:cubicBezTo>
                  <a:cubicBezTo>
                    <a:pt x="4811" y="16843"/>
                    <a:pt x="5034" y="16705"/>
                    <a:pt x="5247" y="16578"/>
                  </a:cubicBezTo>
                  <a:cubicBezTo>
                    <a:pt x="4832" y="15802"/>
                    <a:pt x="4386" y="15070"/>
                    <a:pt x="3909" y="14337"/>
                  </a:cubicBezTo>
                  <a:cubicBezTo>
                    <a:pt x="3293" y="13392"/>
                    <a:pt x="2666" y="12458"/>
                    <a:pt x="1997" y="11491"/>
                  </a:cubicBezTo>
                  <a:cubicBezTo>
                    <a:pt x="1679" y="11013"/>
                    <a:pt x="1349" y="10546"/>
                    <a:pt x="1137" y="9962"/>
                  </a:cubicBezTo>
                  <a:cubicBezTo>
                    <a:pt x="935" y="9399"/>
                    <a:pt x="829" y="8719"/>
                    <a:pt x="787" y="7934"/>
                  </a:cubicBezTo>
                  <a:cubicBezTo>
                    <a:pt x="733" y="6681"/>
                    <a:pt x="691" y="5204"/>
                    <a:pt x="648" y="3908"/>
                  </a:cubicBezTo>
                  <a:cubicBezTo>
                    <a:pt x="638" y="3717"/>
                    <a:pt x="595" y="3495"/>
                    <a:pt x="627" y="3335"/>
                  </a:cubicBezTo>
                  <a:cubicBezTo>
                    <a:pt x="638" y="3240"/>
                    <a:pt x="723" y="3134"/>
                    <a:pt x="765" y="3027"/>
                  </a:cubicBezTo>
                  <a:cubicBezTo>
                    <a:pt x="1105" y="2273"/>
                    <a:pt x="1190" y="956"/>
                    <a:pt x="956" y="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3311200" y="1732800"/>
              <a:ext cx="33725" cy="37200"/>
            </a:xfrm>
            <a:custGeom>
              <a:rect b="b" l="l" r="r" t="t"/>
              <a:pathLst>
                <a:path extrusionOk="0" h="1488" w="1349">
                  <a:moveTo>
                    <a:pt x="1020" y="191"/>
                  </a:moveTo>
                  <a:cubicBezTo>
                    <a:pt x="1349" y="574"/>
                    <a:pt x="180" y="1487"/>
                    <a:pt x="0" y="999"/>
                  </a:cubicBezTo>
                  <a:cubicBezTo>
                    <a:pt x="22" y="755"/>
                    <a:pt x="308" y="659"/>
                    <a:pt x="489" y="510"/>
                  </a:cubicBezTo>
                  <a:cubicBezTo>
                    <a:pt x="669" y="361"/>
                    <a:pt x="871" y="0"/>
                    <a:pt x="1020" y="19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3482950" y="1739175"/>
              <a:ext cx="34000" cy="37175"/>
            </a:xfrm>
            <a:custGeom>
              <a:rect b="b" l="l" r="r" t="t"/>
              <a:pathLst>
                <a:path extrusionOk="0" h="1487" w="1360">
                  <a:moveTo>
                    <a:pt x="1031" y="191"/>
                  </a:moveTo>
                  <a:cubicBezTo>
                    <a:pt x="1360" y="574"/>
                    <a:pt x="182" y="1487"/>
                    <a:pt x="1" y="998"/>
                  </a:cubicBezTo>
                  <a:cubicBezTo>
                    <a:pt x="33" y="755"/>
                    <a:pt x="319" y="659"/>
                    <a:pt x="500" y="510"/>
                  </a:cubicBezTo>
                  <a:cubicBezTo>
                    <a:pt x="670" y="361"/>
                    <a:pt x="871" y="0"/>
                    <a:pt x="1031" y="19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3326850" y="1190675"/>
              <a:ext cx="66925" cy="149225"/>
            </a:xfrm>
            <a:custGeom>
              <a:rect b="b" l="l" r="r" t="t"/>
              <a:pathLst>
                <a:path extrusionOk="0" h="5969" w="2677">
                  <a:moveTo>
                    <a:pt x="1774" y="0"/>
                  </a:moveTo>
                  <a:cubicBezTo>
                    <a:pt x="1668" y="500"/>
                    <a:pt x="1338" y="956"/>
                    <a:pt x="1073" y="1445"/>
                  </a:cubicBezTo>
                  <a:cubicBezTo>
                    <a:pt x="564" y="2369"/>
                    <a:pt x="33" y="3580"/>
                    <a:pt x="12" y="4535"/>
                  </a:cubicBezTo>
                  <a:cubicBezTo>
                    <a:pt x="0" y="4715"/>
                    <a:pt x="0" y="4907"/>
                    <a:pt x="33" y="5077"/>
                  </a:cubicBezTo>
                  <a:cubicBezTo>
                    <a:pt x="85" y="5321"/>
                    <a:pt x="245" y="5682"/>
                    <a:pt x="670" y="5841"/>
                  </a:cubicBezTo>
                  <a:cubicBezTo>
                    <a:pt x="1010" y="5969"/>
                    <a:pt x="1201" y="5799"/>
                    <a:pt x="1392" y="5608"/>
                  </a:cubicBezTo>
                  <a:cubicBezTo>
                    <a:pt x="1487" y="5512"/>
                    <a:pt x="1551" y="5385"/>
                    <a:pt x="1615" y="5268"/>
                  </a:cubicBezTo>
                  <a:cubicBezTo>
                    <a:pt x="1796" y="4854"/>
                    <a:pt x="1838" y="4439"/>
                    <a:pt x="1902" y="4036"/>
                  </a:cubicBezTo>
                  <a:cubicBezTo>
                    <a:pt x="2072" y="2900"/>
                    <a:pt x="2242" y="1647"/>
                    <a:pt x="2677" y="404"/>
                  </a:cubicBezTo>
                  <a:cubicBezTo>
                    <a:pt x="2677" y="404"/>
                    <a:pt x="2072" y="107"/>
                    <a:pt x="1774" y="0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3326850" y="1255200"/>
              <a:ext cx="42775" cy="82625"/>
            </a:xfrm>
            <a:custGeom>
              <a:rect b="b" l="l" r="r" t="t"/>
              <a:pathLst>
                <a:path extrusionOk="0" h="3305" w="1711">
                  <a:moveTo>
                    <a:pt x="521" y="0"/>
                  </a:moveTo>
                  <a:lnTo>
                    <a:pt x="521" y="0"/>
                  </a:lnTo>
                  <a:cubicBezTo>
                    <a:pt x="234" y="669"/>
                    <a:pt x="22" y="1360"/>
                    <a:pt x="12" y="1954"/>
                  </a:cubicBezTo>
                  <a:cubicBezTo>
                    <a:pt x="0" y="2134"/>
                    <a:pt x="0" y="2326"/>
                    <a:pt x="33" y="2496"/>
                  </a:cubicBezTo>
                  <a:cubicBezTo>
                    <a:pt x="85" y="2740"/>
                    <a:pt x="245" y="3101"/>
                    <a:pt x="670" y="3260"/>
                  </a:cubicBezTo>
                  <a:cubicBezTo>
                    <a:pt x="752" y="3291"/>
                    <a:pt x="825" y="3304"/>
                    <a:pt x="892" y="3304"/>
                  </a:cubicBezTo>
                  <a:cubicBezTo>
                    <a:pt x="1102" y="3304"/>
                    <a:pt x="1247" y="3172"/>
                    <a:pt x="1392" y="3027"/>
                  </a:cubicBezTo>
                  <a:cubicBezTo>
                    <a:pt x="1487" y="2931"/>
                    <a:pt x="1551" y="2804"/>
                    <a:pt x="1615" y="2687"/>
                  </a:cubicBezTo>
                  <a:cubicBezTo>
                    <a:pt x="1647" y="2592"/>
                    <a:pt x="1678" y="2507"/>
                    <a:pt x="1711" y="2422"/>
                  </a:cubicBezTo>
                  <a:lnTo>
                    <a:pt x="1711" y="2422"/>
                  </a:lnTo>
                  <a:cubicBezTo>
                    <a:pt x="1657" y="2517"/>
                    <a:pt x="1604" y="2613"/>
                    <a:pt x="1530" y="2687"/>
                  </a:cubicBezTo>
                  <a:cubicBezTo>
                    <a:pt x="1382" y="2826"/>
                    <a:pt x="1235" y="2959"/>
                    <a:pt x="1020" y="2959"/>
                  </a:cubicBezTo>
                  <a:cubicBezTo>
                    <a:pt x="956" y="2959"/>
                    <a:pt x="886" y="2947"/>
                    <a:pt x="808" y="2920"/>
                  </a:cubicBezTo>
                  <a:cubicBezTo>
                    <a:pt x="383" y="2761"/>
                    <a:pt x="224" y="2400"/>
                    <a:pt x="170" y="2156"/>
                  </a:cubicBezTo>
                  <a:cubicBezTo>
                    <a:pt x="139" y="1986"/>
                    <a:pt x="139" y="1795"/>
                    <a:pt x="149" y="1604"/>
                  </a:cubicBezTo>
                  <a:cubicBezTo>
                    <a:pt x="160" y="1115"/>
                    <a:pt x="309" y="553"/>
                    <a:pt x="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3367200" y="1198375"/>
              <a:ext cx="13300" cy="7200"/>
            </a:xfrm>
            <a:custGeom>
              <a:rect b="b" l="l" r="r" t="t"/>
              <a:pathLst>
                <a:path extrusionOk="0" h="288" w="532">
                  <a:moveTo>
                    <a:pt x="75" y="1"/>
                  </a:moveTo>
                  <a:lnTo>
                    <a:pt x="532" y="202"/>
                  </a:lnTo>
                  <a:cubicBezTo>
                    <a:pt x="532" y="202"/>
                    <a:pt x="298" y="287"/>
                    <a:pt x="1" y="17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3340650" y="1131475"/>
              <a:ext cx="38250" cy="83400"/>
            </a:xfrm>
            <a:custGeom>
              <a:rect b="b" l="l" r="r" t="t"/>
              <a:pathLst>
                <a:path extrusionOk="0" h="3336" w="1530">
                  <a:moveTo>
                    <a:pt x="1530" y="213"/>
                  </a:moveTo>
                  <a:cubicBezTo>
                    <a:pt x="1498" y="213"/>
                    <a:pt x="1466" y="202"/>
                    <a:pt x="1435" y="192"/>
                  </a:cubicBezTo>
                  <a:cubicBezTo>
                    <a:pt x="1222" y="149"/>
                    <a:pt x="1010" y="96"/>
                    <a:pt x="798" y="53"/>
                  </a:cubicBezTo>
                  <a:cubicBezTo>
                    <a:pt x="776" y="53"/>
                    <a:pt x="765" y="43"/>
                    <a:pt x="744" y="43"/>
                  </a:cubicBezTo>
                  <a:cubicBezTo>
                    <a:pt x="723" y="43"/>
                    <a:pt x="680" y="53"/>
                    <a:pt x="659" y="86"/>
                  </a:cubicBezTo>
                  <a:cubicBezTo>
                    <a:pt x="617" y="117"/>
                    <a:pt x="595" y="181"/>
                    <a:pt x="585" y="223"/>
                  </a:cubicBezTo>
                  <a:cubicBezTo>
                    <a:pt x="532" y="553"/>
                    <a:pt x="479" y="872"/>
                    <a:pt x="436" y="1190"/>
                  </a:cubicBezTo>
                  <a:cubicBezTo>
                    <a:pt x="383" y="1561"/>
                    <a:pt x="319" y="1912"/>
                    <a:pt x="267" y="2284"/>
                  </a:cubicBezTo>
                  <a:cubicBezTo>
                    <a:pt x="234" y="2453"/>
                    <a:pt x="213" y="2634"/>
                    <a:pt x="182" y="2814"/>
                  </a:cubicBezTo>
                  <a:cubicBezTo>
                    <a:pt x="160" y="2899"/>
                    <a:pt x="149" y="2995"/>
                    <a:pt x="139" y="3080"/>
                  </a:cubicBezTo>
                  <a:cubicBezTo>
                    <a:pt x="128" y="3165"/>
                    <a:pt x="160" y="3261"/>
                    <a:pt x="256" y="3272"/>
                  </a:cubicBezTo>
                  <a:cubicBezTo>
                    <a:pt x="277" y="3282"/>
                    <a:pt x="298" y="3272"/>
                    <a:pt x="319" y="3272"/>
                  </a:cubicBezTo>
                  <a:lnTo>
                    <a:pt x="1148" y="3303"/>
                  </a:lnTo>
                  <a:lnTo>
                    <a:pt x="1201" y="3303"/>
                  </a:lnTo>
                  <a:cubicBezTo>
                    <a:pt x="1244" y="3303"/>
                    <a:pt x="1286" y="3282"/>
                    <a:pt x="1329" y="3250"/>
                  </a:cubicBezTo>
                  <a:cubicBezTo>
                    <a:pt x="1350" y="3239"/>
                    <a:pt x="1371" y="3187"/>
                    <a:pt x="1381" y="3176"/>
                  </a:cubicBezTo>
                  <a:cubicBezTo>
                    <a:pt x="1392" y="3197"/>
                    <a:pt x="1350" y="3250"/>
                    <a:pt x="1329" y="3272"/>
                  </a:cubicBezTo>
                  <a:cubicBezTo>
                    <a:pt x="1275" y="3324"/>
                    <a:pt x="1222" y="3335"/>
                    <a:pt x="1169" y="3335"/>
                  </a:cubicBezTo>
                  <a:cubicBezTo>
                    <a:pt x="1010" y="3335"/>
                    <a:pt x="840" y="3324"/>
                    <a:pt x="691" y="3314"/>
                  </a:cubicBezTo>
                  <a:cubicBezTo>
                    <a:pt x="532" y="3314"/>
                    <a:pt x="383" y="3303"/>
                    <a:pt x="213" y="3303"/>
                  </a:cubicBezTo>
                  <a:cubicBezTo>
                    <a:pt x="160" y="3303"/>
                    <a:pt x="107" y="3303"/>
                    <a:pt x="54" y="3261"/>
                  </a:cubicBezTo>
                  <a:cubicBezTo>
                    <a:pt x="12" y="3229"/>
                    <a:pt x="1" y="3165"/>
                    <a:pt x="1" y="3102"/>
                  </a:cubicBezTo>
                  <a:cubicBezTo>
                    <a:pt x="12" y="3048"/>
                    <a:pt x="22" y="2984"/>
                    <a:pt x="33" y="2921"/>
                  </a:cubicBezTo>
                  <a:cubicBezTo>
                    <a:pt x="86" y="2560"/>
                    <a:pt x="149" y="2188"/>
                    <a:pt x="203" y="1827"/>
                  </a:cubicBezTo>
                  <a:cubicBezTo>
                    <a:pt x="256" y="1455"/>
                    <a:pt x="319" y="1094"/>
                    <a:pt x="373" y="723"/>
                  </a:cubicBezTo>
                  <a:cubicBezTo>
                    <a:pt x="394" y="563"/>
                    <a:pt x="425" y="404"/>
                    <a:pt x="447" y="245"/>
                  </a:cubicBezTo>
                  <a:cubicBezTo>
                    <a:pt x="458" y="192"/>
                    <a:pt x="458" y="117"/>
                    <a:pt x="510" y="53"/>
                  </a:cubicBezTo>
                  <a:cubicBezTo>
                    <a:pt x="543" y="32"/>
                    <a:pt x="564" y="22"/>
                    <a:pt x="595" y="11"/>
                  </a:cubicBezTo>
                  <a:cubicBezTo>
                    <a:pt x="649" y="1"/>
                    <a:pt x="702" y="11"/>
                    <a:pt x="755" y="22"/>
                  </a:cubicBezTo>
                  <a:cubicBezTo>
                    <a:pt x="1010" y="75"/>
                    <a:pt x="1265" y="149"/>
                    <a:pt x="1530" y="213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3343575" y="1132550"/>
              <a:ext cx="43300" cy="82050"/>
            </a:xfrm>
            <a:custGeom>
              <a:rect b="b" l="l" r="r" t="t"/>
              <a:pathLst>
                <a:path extrusionOk="0" h="3282" w="1732">
                  <a:moveTo>
                    <a:pt x="1646" y="244"/>
                  </a:moveTo>
                  <a:cubicBezTo>
                    <a:pt x="1679" y="276"/>
                    <a:pt x="1710" y="319"/>
                    <a:pt x="1721" y="361"/>
                  </a:cubicBezTo>
                  <a:cubicBezTo>
                    <a:pt x="1731" y="404"/>
                    <a:pt x="1731" y="435"/>
                    <a:pt x="1721" y="468"/>
                  </a:cubicBezTo>
                  <a:cubicBezTo>
                    <a:pt x="1636" y="998"/>
                    <a:pt x="1551" y="1518"/>
                    <a:pt x="1466" y="2028"/>
                  </a:cubicBezTo>
                  <a:cubicBezTo>
                    <a:pt x="1413" y="2358"/>
                    <a:pt x="1360" y="2687"/>
                    <a:pt x="1296" y="3016"/>
                  </a:cubicBezTo>
                  <a:cubicBezTo>
                    <a:pt x="1296" y="3048"/>
                    <a:pt x="1296" y="3090"/>
                    <a:pt x="1275" y="3122"/>
                  </a:cubicBezTo>
                  <a:cubicBezTo>
                    <a:pt x="1264" y="3165"/>
                    <a:pt x="1233" y="3207"/>
                    <a:pt x="1190" y="3229"/>
                  </a:cubicBezTo>
                  <a:cubicBezTo>
                    <a:pt x="1127" y="3281"/>
                    <a:pt x="1052" y="3260"/>
                    <a:pt x="988" y="3260"/>
                  </a:cubicBezTo>
                  <a:cubicBezTo>
                    <a:pt x="744" y="3250"/>
                    <a:pt x="511" y="3239"/>
                    <a:pt x="266" y="3239"/>
                  </a:cubicBezTo>
                  <a:lnTo>
                    <a:pt x="160" y="3239"/>
                  </a:lnTo>
                  <a:cubicBezTo>
                    <a:pt x="128" y="3239"/>
                    <a:pt x="86" y="3229"/>
                    <a:pt x="65" y="3207"/>
                  </a:cubicBezTo>
                  <a:cubicBezTo>
                    <a:pt x="1" y="3154"/>
                    <a:pt x="11" y="3080"/>
                    <a:pt x="22" y="2984"/>
                  </a:cubicBezTo>
                  <a:cubicBezTo>
                    <a:pt x="128" y="2368"/>
                    <a:pt x="223" y="1731"/>
                    <a:pt x="319" y="1094"/>
                  </a:cubicBezTo>
                  <a:cubicBezTo>
                    <a:pt x="372" y="807"/>
                    <a:pt x="415" y="489"/>
                    <a:pt x="468" y="191"/>
                  </a:cubicBezTo>
                  <a:cubicBezTo>
                    <a:pt x="468" y="170"/>
                    <a:pt x="468" y="149"/>
                    <a:pt x="478" y="128"/>
                  </a:cubicBezTo>
                  <a:cubicBezTo>
                    <a:pt x="500" y="64"/>
                    <a:pt x="563" y="10"/>
                    <a:pt x="606" y="0"/>
                  </a:cubicBezTo>
                  <a:cubicBezTo>
                    <a:pt x="638" y="0"/>
                    <a:pt x="659" y="0"/>
                    <a:pt x="691" y="10"/>
                  </a:cubicBezTo>
                  <a:cubicBezTo>
                    <a:pt x="957" y="64"/>
                    <a:pt x="1222" y="128"/>
                    <a:pt x="1498" y="180"/>
                  </a:cubicBezTo>
                  <a:cubicBezTo>
                    <a:pt x="1551" y="191"/>
                    <a:pt x="1604" y="202"/>
                    <a:pt x="1646" y="244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3347025" y="1135650"/>
              <a:ext cx="37200" cy="68075"/>
            </a:xfrm>
            <a:custGeom>
              <a:rect b="b" l="l" r="r" t="t"/>
              <a:pathLst>
                <a:path extrusionOk="0" h="2723" w="1488">
                  <a:moveTo>
                    <a:pt x="546" y="1"/>
                  </a:moveTo>
                  <a:cubicBezTo>
                    <a:pt x="538" y="1"/>
                    <a:pt x="530" y="2"/>
                    <a:pt x="521" y="4"/>
                  </a:cubicBezTo>
                  <a:cubicBezTo>
                    <a:pt x="489" y="14"/>
                    <a:pt x="447" y="35"/>
                    <a:pt x="425" y="89"/>
                  </a:cubicBezTo>
                  <a:cubicBezTo>
                    <a:pt x="415" y="110"/>
                    <a:pt x="415" y="152"/>
                    <a:pt x="415" y="184"/>
                  </a:cubicBezTo>
                  <a:cubicBezTo>
                    <a:pt x="394" y="269"/>
                    <a:pt x="383" y="386"/>
                    <a:pt x="373" y="460"/>
                  </a:cubicBezTo>
                  <a:lnTo>
                    <a:pt x="309" y="842"/>
                  </a:lnTo>
                  <a:cubicBezTo>
                    <a:pt x="266" y="1076"/>
                    <a:pt x="234" y="1331"/>
                    <a:pt x="192" y="1575"/>
                  </a:cubicBezTo>
                  <a:cubicBezTo>
                    <a:pt x="139" y="1915"/>
                    <a:pt x="64" y="2319"/>
                    <a:pt x="1" y="2669"/>
                  </a:cubicBezTo>
                  <a:lnTo>
                    <a:pt x="1116" y="2722"/>
                  </a:lnTo>
                  <a:cubicBezTo>
                    <a:pt x="1137" y="2637"/>
                    <a:pt x="1137" y="2510"/>
                    <a:pt x="1147" y="2425"/>
                  </a:cubicBezTo>
                  <a:cubicBezTo>
                    <a:pt x="1158" y="2361"/>
                    <a:pt x="1169" y="2308"/>
                    <a:pt x="1180" y="2255"/>
                  </a:cubicBezTo>
                  <a:cubicBezTo>
                    <a:pt x="1222" y="2021"/>
                    <a:pt x="1254" y="1809"/>
                    <a:pt x="1286" y="1586"/>
                  </a:cubicBezTo>
                  <a:cubicBezTo>
                    <a:pt x="1307" y="1469"/>
                    <a:pt x="1328" y="1352"/>
                    <a:pt x="1339" y="1246"/>
                  </a:cubicBezTo>
                  <a:cubicBezTo>
                    <a:pt x="1381" y="1023"/>
                    <a:pt x="1413" y="790"/>
                    <a:pt x="1456" y="556"/>
                  </a:cubicBezTo>
                  <a:cubicBezTo>
                    <a:pt x="1456" y="535"/>
                    <a:pt x="1466" y="502"/>
                    <a:pt x="1466" y="471"/>
                  </a:cubicBezTo>
                  <a:cubicBezTo>
                    <a:pt x="1477" y="450"/>
                    <a:pt x="1477" y="417"/>
                    <a:pt x="1487" y="386"/>
                  </a:cubicBezTo>
                  <a:cubicBezTo>
                    <a:pt x="1487" y="332"/>
                    <a:pt x="1477" y="259"/>
                    <a:pt x="1424" y="216"/>
                  </a:cubicBezTo>
                  <a:cubicBezTo>
                    <a:pt x="1402" y="184"/>
                    <a:pt x="1360" y="184"/>
                    <a:pt x="1339" y="174"/>
                  </a:cubicBezTo>
                  <a:cubicBezTo>
                    <a:pt x="1296" y="163"/>
                    <a:pt x="1275" y="163"/>
                    <a:pt x="1232" y="152"/>
                  </a:cubicBezTo>
                  <a:cubicBezTo>
                    <a:pt x="1226" y="152"/>
                    <a:pt x="1214" y="147"/>
                    <a:pt x="1201" y="147"/>
                  </a:cubicBezTo>
                  <a:cubicBezTo>
                    <a:pt x="1194" y="147"/>
                    <a:pt x="1187" y="149"/>
                    <a:pt x="1180" y="152"/>
                  </a:cubicBezTo>
                  <a:cubicBezTo>
                    <a:pt x="1169" y="152"/>
                    <a:pt x="1169" y="174"/>
                    <a:pt x="1147" y="184"/>
                  </a:cubicBezTo>
                  <a:cubicBezTo>
                    <a:pt x="1144" y="187"/>
                    <a:pt x="1141" y="189"/>
                    <a:pt x="1137" y="189"/>
                  </a:cubicBezTo>
                  <a:cubicBezTo>
                    <a:pt x="1129" y="189"/>
                    <a:pt x="1119" y="184"/>
                    <a:pt x="1105" y="184"/>
                  </a:cubicBezTo>
                  <a:cubicBezTo>
                    <a:pt x="1010" y="163"/>
                    <a:pt x="925" y="141"/>
                    <a:pt x="840" y="120"/>
                  </a:cubicBezTo>
                  <a:cubicBezTo>
                    <a:pt x="819" y="120"/>
                    <a:pt x="808" y="120"/>
                    <a:pt x="797" y="110"/>
                  </a:cubicBezTo>
                  <a:cubicBezTo>
                    <a:pt x="776" y="89"/>
                    <a:pt x="786" y="67"/>
                    <a:pt x="776" y="56"/>
                  </a:cubicBezTo>
                  <a:cubicBezTo>
                    <a:pt x="776" y="46"/>
                    <a:pt x="755" y="46"/>
                    <a:pt x="744" y="46"/>
                  </a:cubicBezTo>
                  <a:cubicBezTo>
                    <a:pt x="712" y="35"/>
                    <a:pt x="680" y="25"/>
                    <a:pt x="649" y="25"/>
                  </a:cubicBezTo>
                  <a:cubicBezTo>
                    <a:pt x="615" y="16"/>
                    <a:pt x="580" y="1"/>
                    <a:pt x="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3345975" y="1202350"/>
              <a:ext cx="28950" cy="10400"/>
            </a:xfrm>
            <a:custGeom>
              <a:rect b="b" l="l" r="r" t="t"/>
              <a:pathLst>
                <a:path extrusionOk="0" h="416" w="1158">
                  <a:moveTo>
                    <a:pt x="43" y="1"/>
                  </a:moveTo>
                  <a:cubicBezTo>
                    <a:pt x="43" y="43"/>
                    <a:pt x="32" y="97"/>
                    <a:pt x="21" y="139"/>
                  </a:cubicBezTo>
                  <a:cubicBezTo>
                    <a:pt x="21" y="171"/>
                    <a:pt x="11" y="203"/>
                    <a:pt x="11" y="234"/>
                  </a:cubicBezTo>
                  <a:cubicBezTo>
                    <a:pt x="0" y="298"/>
                    <a:pt x="32" y="362"/>
                    <a:pt x="96" y="383"/>
                  </a:cubicBezTo>
                  <a:lnTo>
                    <a:pt x="149" y="383"/>
                  </a:lnTo>
                  <a:cubicBezTo>
                    <a:pt x="393" y="394"/>
                    <a:pt x="637" y="394"/>
                    <a:pt x="871" y="404"/>
                  </a:cubicBezTo>
                  <a:cubicBezTo>
                    <a:pt x="903" y="415"/>
                    <a:pt x="946" y="415"/>
                    <a:pt x="977" y="415"/>
                  </a:cubicBezTo>
                  <a:cubicBezTo>
                    <a:pt x="1031" y="404"/>
                    <a:pt x="1094" y="362"/>
                    <a:pt x="1116" y="298"/>
                  </a:cubicBezTo>
                  <a:cubicBezTo>
                    <a:pt x="1126" y="277"/>
                    <a:pt x="1126" y="245"/>
                    <a:pt x="1137" y="213"/>
                  </a:cubicBezTo>
                  <a:cubicBezTo>
                    <a:pt x="1137" y="182"/>
                    <a:pt x="1147" y="160"/>
                    <a:pt x="1147" y="128"/>
                  </a:cubicBezTo>
                  <a:cubicBezTo>
                    <a:pt x="1158" y="107"/>
                    <a:pt x="1158" y="75"/>
                    <a:pt x="1158" y="54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3334025" y="1154850"/>
              <a:ext cx="31875" cy="33475"/>
            </a:xfrm>
            <a:custGeom>
              <a:rect b="b" l="l" r="r" t="t"/>
              <a:pathLst>
                <a:path extrusionOk="0" h="1339" w="1275">
                  <a:moveTo>
                    <a:pt x="924" y="648"/>
                  </a:moveTo>
                  <a:cubicBezTo>
                    <a:pt x="1041" y="733"/>
                    <a:pt x="1232" y="818"/>
                    <a:pt x="1200" y="945"/>
                  </a:cubicBezTo>
                  <a:cubicBezTo>
                    <a:pt x="1158" y="1083"/>
                    <a:pt x="945" y="1041"/>
                    <a:pt x="797" y="1041"/>
                  </a:cubicBezTo>
                  <a:cubicBezTo>
                    <a:pt x="871" y="1072"/>
                    <a:pt x="967" y="1115"/>
                    <a:pt x="956" y="1200"/>
                  </a:cubicBezTo>
                  <a:cubicBezTo>
                    <a:pt x="935" y="1317"/>
                    <a:pt x="627" y="1338"/>
                    <a:pt x="425" y="1275"/>
                  </a:cubicBezTo>
                  <a:cubicBezTo>
                    <a:pt x="138" y="1190"/>
                    <a:pt x="1" y="892"/>
                    <a:pt x="319" y="871"/>
                  </a:cubicBezTo>
                  <a:cubicBezTo>
                    <a:pt x="192" y="733"/>
                    <a:pt x="287" y="478"/>
                    <a:pt x="478" y="510"/>
                  </a:cubicBezTo>
                  <a:cubicBezTo>
                    <a:pt x="404" y="435"/>
                    <a:pt x="329" y="383"/>
                    <a:pt x="372" y="265"/>
                  </a:cubicBezTo>
                  <a:cubicBezTo>
                    <a:pt x="478" y="0"/>
                    <a:pt x="1275" y="361"/>
                    <a:pt x="1211" y="584"/>
                  </a:cubicBezTo>
                  <a:cubicBezTo>
                    <a:pt x="1179" y="690"/>
                    <a:pt x="1051" y="680"/>
                    <a:pt x="924" y="648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3336675" y="1159350"/>
              <a:ext cx="10900" cy="24450"/>
            </a:xfrm>
            <a:custGeom>
              <a:rect b="b" l="l" r="r" t="t"/>
              <a:pathLst>
                <a:path extrusionOk="0" h="978" w="436">
                  <a:moveTo>
                    <a:pt x="436" y="0"/>
                  </a:moveTo>
                  <a:cubicBezTo>
                    <a:pt x="351" y="0"/>
                    <a:pt x="298" y="33"/>
                    <a:pt x="266" y="85"/>
                  </a:cubicBezTo>
                  <a:cubicBezTo>
                    <a:pt x="223" y="203"/>
                    <a:pt x="277" y="266"/>
                    <a:pt x="372" y="330"/>
                  </a:cubicBezTo>
                  <a:cubicBezTo>
                    <a:pt x="356" y="327"/>
                    <a:pt x="340" y="325"/>
                    <a:pt x="326" y="325"/>
                  </a:cubicBezTo>
                  <a:cubicBezTo>
                    <a:pt x="138" y="325"/>
                    <a:pt x="75" y="563"/>
                    <a:pt x="213" y="691"/>
                  </a:cubicBezTo>
                  <a:cubicBezTo>
                    <a:pt x="181" y="691"/>
                    <a:pt x="149" y="701"/>
                    <a:pt x="117" y="712"/>
                  </a:cubicBezTo>
                  <a:cubicBezTo>
                    <a:pt x="107" y="712"/>
                    <a:pt x="96" y="723"/>
                    <a:pt x="86" y="723"/>
                  </a:cubicBezTo>
                  <a:cubicBezTo>
                    <a:pt x="86" y="723"/>
                    <a:pt x="86" y="734"/>
                    <a:pt x="75" y="734"/>
                  </a:cubicBezTo>
                  <a:cubicBezTo>
                    <a:pt x="1" y="786"/>
                    <a:pt x="32" y="892"/>
                    <a:pt x="117" y="977"/>
                  </a:cubicBezTo>
                  <a:cubicBezTo>
                    <a:pt x="117" y="946"/>
                    <a:pt x="117" y="914"/>
                    <a:pt x="128" y="871"/>
                  </a:cubicBezTo>
                  <a:cubicBezTo>
                    <a:pt x="149" y="807"/>
                    <a:pt x="192" y="755"/>
                    <a:pt x="245" y="723"/>
                  </a:cubicBezTo>
                  <a:cubicBezTo>
                    <a:pt x="234" y="701"/>
                    <a:pt x="234" y="691"/>
                    <a:pt x="223" y="670"/>
                  </a:cubicBezTo>
                  <a:cubicBezTo>
                    <a:pt x="181" y="553"/>
                    <a:pt x="234" y="415"/>
                    <a:pt x="351" y="351"/>
                  </a:cubicBezTo>
                  <a:cubicBezTo>
                    <a:pt x="372" y="340"/>
                    <a:pt x="393" y="330"/>
                    <a:pt x="426" y="330"/>
                  </a:cubicBezTo>
                  <a:cubicBezTo>
                    <a:pt x="319" y="266"/>
                    <a:pt x="319" y="107"/>
                    <a:pt x="383" y="33"/>
                  </a:cubicBezTo>
                  <a:cubicBezTo>
                    <a:pt x="393" y="22"/>
                    <a:pt x="415" y="0"/>
                    <a:pt x="436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3343050" y="1146350"/>
              <a:ext cx="23400" cy="17025"/>
            </a:xfrm>
            <a:custGeom>
              <a:rect b="b" l="l" r="r" t="t"/>
              <a:pathLst>
                <a:path extrusionOk="0" h="681" w="936">
                  <a:moveTo>
                    <a:pt x="43" y="266"/>
                  </a:moveTo>
                  <a:cubicBezTo>
                    <a:pt x="1" y="372"/>
                    <a:pt x="86" y="478"/>
                    <a:pt x="202" y="510"/>
                  </a:cubicBezTo>
                  <a:cubicBezTo>
                    <a:pt x="256" y="520"/>
                    <a:pt x="574" y="638"/>
                    <a:pt x="617" y="648"/>
                  </a:cubicBezTo>
                  <a:cubicBezTo>
                    <a:pt x="733" y="669"/>
                    <a:pt x="850" y="680"/>
                    <a:pt x="871" y="584"/>
                  </a:cubicBezTo>
                  <a:cubicBezTo>
                    <a:pt x="935" y="362"/>
                    <a:pt x="149" y="0"/>
                    <a:pt x="43" y="266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3342250" y="1150600"/>
              <a:ext cx="6400" cy="8525"/>
            </a:xfrm>
            <a:custGeom>
              <a:rect b="b" l="l" r="r" t="t"/>
              <a:pathLst>
                <a:path extrusionOk="0" h="341" w="256">
                  <a:moveTo>
                    <a:pt x="255" y="0"/>
                  </a:moveTo>
                  <a:cubicBezTo>
                    <a:pt x="170" y="0"/>
                    <a:pt x="96" y="32"/>
                    <a:pt x="75" y="96"/>
                  </a:cubicBezTo>
                  <a:cubicBezTo>
                    <a:pt x="0" y="265"/>
                    <a:pt x="213" y="340"/>
                    <a:pt x="234" y="340"/>
                  </a:cubicBezTo>
                  <a:cubicBezTo>
                    <a:pt x="96" y="234"/>
                    <a:pt x="139" y="64"/>
                    <a:pt x="255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354725" y="1141525"/>
              <a:ext cx="43575" cy="63425"/>
            </a:xfrm>
            <a:custGeom>
              <a:rect b="b" l="l" r="r" t="t"/>
              <a:pathLst>
                <a:path extrusionOk="0" h="2537" w="1743">
                  <a:moveTo>
                    <a:pt x="123" y="1"/>
                  </a:moveTo>
                  <a:cubicBezTo>
                    <a:pt x="121" y="1"/>
                    <a:pt x="119" y="1"/>
                    <a:pt x="117" y="2"/>
                  </a:cubicBezTo>
                  <a:cubicBezTo>
                    <a:pt x="1" y="257"/>
                    <a:pt x="436" y="565"/>
                    <a:pt x="596" y="703"/>
                  </a:cubicBezTo>
                  <a:cubicBezTo>
                    <a:pt x="1031" y="1064"/>
                    <a:pt x="999" y="1298"/>
                    <a:pt x="872" y="1627"/>
                  </a:cubicBezTo>
                  <a:cubicBezTo>
                    <a:pt x="754" y="1903"/>
                    <a:pt x="659" y="2328"/>
                    <a:pt x="893" y="2424"/>
                  </a:cubicBezTo>
                  <a:cubicBezTo>
                    <a:pt x="1049" y="2488"/>
                    <a:pt x="1194" y="2536"/>
                    <a:pt x="1312" y="2536"/>
                  </a:cubicBezTo>
                  <a:cubicBezTo>
                    <a:pt x="1426" y="2536"/>
                    <a:pt x="1515" y="2491"/>
                    <a:pt x="1562" y="2370"/>
                  </a:cubicBezTo>
                  <a:cubicBezTo>
                    <a:pt x="1742" y="1893"/>
                    <a:pt x="1731" y="1351"/>
                    <a:pt x="1658" y="1159"/>
                  </a:cubicBezTo>
                  <a:cubicBezTo>
                    <a:pt x="1604" y="1011"/>
                    <a:pt x="1370" y="767"/>
                    <a:pt x="1063" y="576"/>
                  </a:cubicBezTo>
                  <a:cubicBezTo>
                    <a:pt x="908" y="483"/>
                    <a:pt x="205" y="1"/>
                    <a:pt x="123" y="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3298175" y="1221225"/>
              <a:ext cx="125875" cy="207625"/>
            </a:xfrm>
            <a:custGeom>
              <a:rect b="b" l="l" r="r" t="t"/>
              <a:pathLst>
                <a:path extrusionOk="0" h="8305" w="5035">
                  <a:moveTo>
                    <a:pt x="2114" y="0"/>
                  </a:moveTo>
                  <a:cubicBezTo>
                    <a:pt x="2603" y="21"/>
                    <a:pt x="3070" y="64"/>
                    <a:pt x="3558" y="85"/>
                  </a:cubicBezTo>
                  <a:cubicBezTo>
                    <a:pt x="3399" y="1200"/>
                    <a:pt x="2985" y="2835"/>
                    <a:pt x="2825" y="3940"/>
                  </a:cubicBezTo>
                  <a:cubicBezTo>
                    <a:pt x="3325" y="2878"/>
                    <a:pt x="4004" y="1221"/>
                    <a:pt x="5034" y="690"/>
                  </a:cubicBezTo>
                  <a:cubicBezTo>
                    <a:pt x="4992" y="902"/>
                    <a:pt x="4907" y="1105"/>
                    <a:pt x="4843" y="1317"/>
                  </a:cubicBezTo>
                  <a:cubicBezTo>
                    <a:pt x="4461" y="2580"/>
                    <a:pt x="4111" y="3993"/>
                    <a:pt x="3856" y="5416"/>
                  </a:cubicBezTo>
                  <a:cubicBezTo>
                    <a:pt x="3813" y="5671"/>
                    <a:pt x="3835" y="5947"/>
                    <a:pt x="3760" y="6159"/>
                  </a:cubicBezTo>
                  <a:cubicBezTo>
                    <a:pt x="3728" y="6266"/>
                    <a:pt x="3601" y="6393"/>
                    <a:pt x="3495" y="6509"/>
                  </a:cubicBezTo>
                  <a:cubicBezTo>
                    <a:pt x="3208" y="6818"/>
                    <a:pt x="2836" y="7136"/>
                    <a:pt x="2549" y="7391"/>
                  </a:cubicBezTo>
                  <a:cubicBezTo>
                    <a:pt x="2337" y="7571"/>
                    <a:pt x="2135" y="7763"/>
                    <a:pt x="1848" y="7922"/>
                  </a:cubicBezTo>
                  <a:cubicBezTo>
                    <a:pt x="1350" y="8209"/>
                    <a:pt x="606" y="8305"/>
                    <a:pt x="330" y="7763"/>
                  </a:cubicBezTo>
                  <a:cubicBezTo>
                    <a:pt x="1" y="7115"/>
                    <a:pt x="234" y="5905"/>
                    <a:pt x="394" y="5129"/>
                  </a:cubicBezTo>
                  <a:cubicBezTo>
                    <a:pt x="638" y="3908"/>
                    <a:pt x="1010" y="2708"/>
                    <a:pt x="1413" y="1646"/>
                  </a:cubicBezTo>
                  <a:cubicBezTo>
                    <a:pt x="1636" y="1062"/>
                    <a:pt x="1859" y="489"/>
                    <a:pt x="2114" y="0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3314925" y="1410500"/>
              <a:ext cx="9050" cy="8250"/>
            </a:xfrm>
            <a:custGeom>
              <a:rect b="b" l="l" r="r" t="t"/>
              <a:pathLst>
                <a:path extrusionOk="0" h="330" w="362">
                  <a:moveTo>
                    <a:pt x="255" y="213"/>
                  </a:moveTo>
                  <a:cubicBezTo>
                    <a:pt x="361" y="96"/>
                    <a:pt x="138" y="0"/>
                    <a:pt x="74" y="75"/>
                  </a:cubicBezTo>
                  <a:cubicBezTo>
                    <a:pt x="0" y="181"/>
                    <a:pt x="170" y="330"/>
                    <a:pt x="255" y="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3310925" y="1398825"/>
              <a:ext cx="10100" cy="9050"/>
            </a:xfrm>
            <a:custGeom>
              <a:rect b="b" l="l" r="r" t="t"/>
              <a:pathLst>
                <a:path extrusionOk="0" h="362" w="404">
                  <a:moveTo>
                    <a:pt x="340" y="266"/>
                  </a:moveTo>
                  <a:cubicBezTo>
                    <a:pt x="404" y="139"/>
                    <a:pt x="64" y="0"/>
                    <a:pt x="22" y="128"/>
                  </a:cubicBezTo>
                  <a:cubicBezTo>
                    <a:pt x="0" y="181"/>
                    <a:pt x="33" y="212"/>
                    <a:pt x="96" y="255"/>
                  </a:cubicBezTo>
                  <a:cubicBezTo>
                    <a:pt x="181" y="319"/>
                    <a:pt x="287" y="361"/>
                    <a:pt x="340" y="2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3376750" y="1223875"/>
              <a:ext cx="192775" cy="274000"/>
            </a:xfrm>
            <a:custGeom>
              <a:rect b="b" l="l" r="r" t="t"/>
              <a:pathLst>
                <a:path extrusionOk="0" h="10960" w="7711">
                  <a:moveTo>
                    <a:pt x="7106" y="10566"/>
                  </a:moveTo>
                  <a:cubicBezTo>
                    <a:pt x="4939" y="10790"/>
                    <a:pt x="2263" y="10960"/>
                    <a:pt x="1" y="10694"/>
                  </a:cubicBezTo>
                  <a:cubicBezTo>
                    <a:pt x="118" y="9112"/>
                    <a:pt x="373" y="7604"/>
                    <a:pt x="373" y="5915"/>
                  </a:cubicBezTo>
                  <a:cubicBezTo>
                    <a:pt x="373" y="5034"/>
                    <a:pt x="277" y="4216"/>
                    <a:pt x="331" y="3430"/>
                  </a:cubicBezTo>
                  <a:cubicBezTo>
                    <a:pt x="373" y="2676"/>
                    <a:pt x="543" y="1976"/>
                    <a:pt x="904" y="1434"/>
                  </a:cubicBezTo>
                  <a:cubicBezTo>
                    <a:pt x="1520" y="499"/>
                    <a:pt x="2741" y="128"/>
                    <a:pt x="4206" y="64"/>
                  </a:cubicBezTo>
                  <a:cubicBezTo>
                    <a:pt x="5555" y="0"/>
                    <a:pt x="6447" y="372"/>
                    <a:pt x="6957" y="1105"/>
                  </a:cubicBezTo>
                  <a:cubicBezTo>
                    <a:pt x="7711" y="2177"/>
                    <a:pt x="7658" y="4110"/>
                    <a:pt x="7413" y="5724"/>
                  </a:cubicBezTo>
                  <a:cubicBezTo>
                    <a:pt x="7297" y="6478"/>
                    <a:pt x="7137" y="7264"/>
                    <a:pt x="7042" y="8071"/>
                  </a:cubicBezTo>
                  <a:cubicBezTo>
                    <a:pt x="6946" y="8899"/>
                    <a:pt x="7010" y="9738"/>
                    <a:pt x="7106" y="105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3467300" y="1225475"/>
              <a:ext cx="102225" cy="268675"/>
            </a:xfrm>
            <a:custGeom>
              <a:rect b="b" l="l" r="r" t="t"/>
              <a:pathLst>
                <a:path extrusionOk="0" h="10747" w="4089">
                  <a:moveTo>
                    <a:pt x="1306" y="0"/>
                  </a:moveTo>
                  <a:cubicBezTo>
                    <a:pt x="903" y="489"/>
                    <a:pt x="638" y="1083"/>
                    <a:pt x="447" y="1763"/>
                  </a:cubicBezTo>
                  <a:cubicBezTo>
                    <a:pt x="202" y="2612"/>
                    <a:pt x="149" y="3632"/>
                    <a:pt x="96" y="4715"/>
                  </a:cubicBezTo>
                  <a:cubicBezTo>
                    <a:pt x="1" y="6658"/>
                    <a:pt x="53" y="8814"/>
                    <a:pt x="138" y="10747"/>
                  </a:cubicBezTo>
                  <a:cubicBezTo>
                    <a:pt x="1296" y="10704"/>
                    <a:pt x="2453" y="10608"/>
                    <a:pt x="3484" y="10502"/>
                  </a:cubicBezTo>
                  <a:cubicBezTo>
                    <a:pt x="3388" y="9674"/>
                    <a:pt x="3324" y="8835"/>
                    <a:pt x="3420" y="8007"/>
                  </a:cubicBezTo>
                  <a:cubicBezTo>
                    <a:pt x="3515" y="7200"/>
                    <a:pt x="3675" y="6414"/>
                    <a:pt x="3791" y="5660"/>
                  </a:cubicBezTo>
                  <a:cubicBezTo>
                    <a:pt x="4036" y="4046"/>
                    <a:pt x="4089" y="2113"/>
                    <a:pt x="3335" y="1041"/>
                  </a:cubicBezTo>
                  <a:cubicBezTo>
                    <a:pt x="2931" y="456"/>
                    <a:pt x="2231" y="85"/>
                    <a:pt x="1306" y="0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3376750" y="1229425"/>
              <a:ext cx="73775" cy="265000"/>
            </a:xfrm>
            <a:custGeom>
              <a:rect b="b" l="l" r="r" t="t"/>
              <a:pathLst>
                <a:path extrusionOk="0" h="10600" w="2951">
                  <a:moveTo>
                    <a:pt x="2911" y="1"/>
                  </a:moveTo>
                  <a:cubicBezTo>
                    <a:pt x="2911" y="1"/>
                    <a:pt x="2911" y="1"/>
                    <a:pt x="2911" y="1"/>
                  </a:cubicBezTo>
                  <a:cubicBezTo>
                    <a:pt x="2040" y="192"/>
                    <a:pt x="1329" y="574"/>
                    <a:pt x="904" y="1212"/>
                  </a:cubicBezTo>
                  <a:cubicBezTo>
                    <a:pt x="543" y="1754"/>
                    <a:pt x="373" y="2454"/>
                    <a:pt x="331" y="3208"/>
                  </a:cubicBezTo>
                  <a:cubicBezTo>
                    <a:pt x="277" y="3994"/>
                    <a:pt x="373" y="4812"/>
                    <a:pt x="373" y="5693"/>
                  </a:cubicBezTo>
                  <a:cubicBezTo>
                    <a:pt x="373" y="7382"/>
                    <a:pt x="118" y="8890"/>
                    <a:pt x="1" y="10472"/>
                  </a:cubicBezTo>
                  <a:cubicBezTo>
                    <a:pt x="744" y="10557"/>
                    <a:pt x="1541" y="10599"/>
                    <a:pt x="2348" y="10599"/>
                  </a:cubicBezTo>
                  <a:cubicBezTo>
                    <a:pt x="2295" y="8773"/>
                    <a:pt x="2295" y="6840"/>
                    <a:pt x="2295" y="4971"/>
                  </a:cubicBezTo>
                  <a:cubicBezTo>
                    <a:pt x="2295" y="3095"/>
                    <a:pt x="2951" y="1"/>
                    <a:pt x="2911" y="1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3395350" y="1266350"/>
              <a:ext cx="11700" cy="14900"/>
            </a:xfrm>
            <a:custGeom>
              <a:rect b="b" l="l" r="r" t="t"/>
              <a:pathLst>
                <a:path extrusionOk="0" h="596" w="468">
                  <a:moveTo>
                    <a:pt x="43" y="553"/>
                  </a:moveTo>
                  <a:cubicBezTo>
                    <a:pt x="0" y="435"/>
                    <a:pt x="213" y="0"/>
                    <a:pt x="351" y="74"/>
                  </a:cubicBezTo>
                  <a:cubicBezTo>
                    <a:pt x="468" y="138"/>
                    <a:pt x="276" y="520"/>
                    <a:pt x="149" y="574"/>
                  </a:cubicBezTo>
                  <a:cubicBezTo>
                    <a:pt x="117" y="595"/>
                    <a:pt x="85" y="584"/>
                    <a:pt x="43" y="5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3402525" y="1253850"/>
              <a:ext cx="8525" cy="10400"/>
            </a:xfrm>
            <a:custGeom>
              <a:rect b="b" l="l" r="r" t="t"/>
              <a:pathLst>
                <a:path extrusionOk="0" h="416" w="341">
                  <a:moveTo>
                    <a:pt x="138" y="383"/>
                  </a:moveTo>
                  <a:cubicBezTo>
                    <a:pt x="0" y="319"/>
                    <a:pt x="170" y="1"/>
                    <a:pt x="287" y="65"/>
                  </a:cubicBezTo>
                  <a:cubicBezTo>
                    <a:pt x="340" y="97"/>
                    <a:pt x="340" y="139"/>
                    <a:pt x="319" y="213"/>
                  </a:cubicBezTo>
                  <a:cubicBezTo>
                    <a:pt x="287" y="319"/>
                    <a:pt x="234" y="415"/>
                    <a:pt x="138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3429850" y="1108650"/>
              <a:ext cx="94300" cy="145500"/>
            </a:xfrm>
            <a:custGeom>
              <a:rect b="b" l="l" r="r" t="t"/>
              <a:pathLst>
                <a:path extrusionOk="0" h="5820" w="3772">
                  <a:moveTo>
                    <a:pt x="3091" y="1806"/>
                  </a:moveTo>
                  <a:cubicBezTo>
                    <a:pt x="3356" y="1785"/>
                    <a:pt x="3665" y="1858"/>
                    <a:pt x="3707" y="2082"/>
                  </a:cubicBezTo>
                  <a:cubicBezTo>
                    <a:pt x="3771" y="2368"/>
                    <a:pt x="3484" y="2570"/>
                    <a:pt x="3304" y="2655"/>
                  </a:cubicBezTo>
                  <a:cubicBezTo>
                    <a:pt x="3219" y="2698"/>
                    <a:pt x="3123" y="2708"/>
                    <a:pt x="3070" y="2751"/>
                  </a:cubicBezTo>
                  <a:cubicBezTo>
                    <a:pt x="3028" y="2804"/>
                    <a:pt x="2964" y="2995"/>
                    <a:pt x="2953" y="3080"/>
                  </a:cubicBezTo>
                  <a:cubicBezTo>
                    <a:pt x="2900" y="3473"/>
                    <a:pt x="2804" y="4673"/>
                    <a:pt x="2804" y="4673"/>
                  </a:cubicBezTo>
                  <a:cubicBezTo>
                    <a:pt x="2645" y="5714"/>
                    <a:pt x="670" y="5820"/>
                    <a:pt x="798" y="4843"/>
                  </a:cubicBezTo>
                  <a:lnTo>
                    <a:pt x="861" y="4004"/>
                  </a:lnTo>
                  <a:cubicBezTo>
                    <a:pt x="532" y="3940"/>
                    <a:pt x="288" y="3717"/>
                    <a:pt x="128" y="3377"/>
                  </a:cubicBezTo>
                  <a:cubicBezTo>
                    <a:pt x="43" y="3197"/>
                    <a:pt x="1" y="2835"/>
                    <a:pt x="43" y="2549"/>
                  </a:cubicBezTo>
                  <a:cubicBezTo>
                    <a:pt x="76" y="2400"/>
                    <a:pt x="149" y="2188"/>
                    <a:pt x="234" y="1965"/>
                  </a:cubicBezTo>
                  <a:cubicBezTo>
                    <a:pt x="373" y="1593"/>
                    <a:pt x="489" y="1221"/>
                    <a:pt x="649" y="860"/>
                  </a:cubicBezTo>
                  <a:cubicBezTo>
                    <a:pt x="744" y="648"/>
                    <a:pt x="819" y="457"/>
                    <a:pt x="914" y="362"/>
                  </a:cubicBezTo>
                  <a:cubicBezTo>
                    <a:pt x="1095" y="149"/>
                    <a:pt x="1445" y="0"/>
                    <a:pt x="1870" y="32"/>
                  </a:cubicBezTo>
                  <a:cubicBezTo>
                    <a:pt x="2486" y="74"/>
                    <a:pt x="3102" y="563"/>
                    <a:pt x="3187" y="1169"/>
                  </a:cubicBezTo>
                  <a:cubicBezTo>
                    <a:pt x="3229" y="1434"/>
                    <a:pt x="3165" y="1615"/>
                    <a:pt x="3091" y="1806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3464900" y="1151925"/>
              <a:ext cx="16225" cy="11700"/>
            </a:xfrm>
            <a:custGeom>
              <a:rect b="b" l="l" r="r" t="t"/>
              <a:pathLst>
                <a:path extrusionOk="0" h="468" w="649">
                  <a:moveTo>
                    <a:pt x="649" y="234"/>
                  </a:moveTo>
                  <a:cubicBezTo>
                    <a:pt x="213" y="467"/>
                    <a:pt x="1" y="96"/>
                    <a:pt x="1" y="96"/>
                  </a:cubicBezTo>
                  <a:cubicBezTo>
                    <a:pt x="1" y="96"/>
                    <a:pt x="128" y="0"/>
                    <a:pt x="351" y="43"/>
                  </a:cubicBezTo>
                  <a:cubicBezTo>
                    <a:pt x="521" y="64"/>
                    <a:pt x="649" y="234"/>
                    <a:pt x="649" y="2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3464900" y="1152450"/>
              <a:ext cx="9575" cy="7200"/>
            </a:xfrm>
            <a:custGeom>
              <a:rect b="b" l="l" r="r" t="t"/>
              <a:pathLst>
                <a:path extrusionOk="0" h="288" w="383">
                  <a:moveTo>
                    <a:pt x="1" y="75"/>
                  </a:moveTo>
                  <a:cubicBezTo>
                    <a:pt x="1" y="75"/>
                    <a:pt x="107" y="255"/>
                    <a:pt x="319" y="287"/>
                  </a:cubicBezTo>
                  <a:cubicBezTo>
                    <a:pt x="330" y="276"/>
                    <a:pt x="351" y="245"/>
                    <a:pt x="351" y="234"/>
                  </a:cubicBezTo>
                  <a:cubicBezTo>
                    <a:pt x="383" y="149"/>
                    <a:pt x="351" y="64"/>
                    <a:pt x="288" y="11"/>
                  </a:cubicBezTo>
                  <a:cubicBezTo>
                    <a:pt x="107" y="0"/>
                    <a:pt x="1" y="75"/>
                    <a:pt x="1" y="75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3464900" y="1144900"/>
              <a:ext cx="20200" cy="9450"/>
            </a:xfrm>
            <a:custGeom>
              <a:rect b="b" l="l" r="r" t="t"/>
              <a:pathLst>
                <a:path extrusionOk="0" h="378" w="808">
                  <a:moveTo>
                    <a:pt x="186" y="1"/>
                  </a:moveTo>
                  <a:cubicBezTo>
                    <a:pt x="116" y="1"/>
                    <a:pt x="52" y="10"/>
                    <a:pt x="1" y="26"/>
                  </a:cubicBezTo>
                  <a:lnTo>
                    <a:pt x="33" y="143"/>
                  </a:lnTo>
                  <a:cubicBezTo>
                    <a:pt x="67" y="132"/>
                    <a:pt x="117" y="125"/>
                    <a:pt x="177" y="125"/>
                  </a:cubicBezTo>
                  <a:cubicBezTo>
                    <a:pt x="341" y="125"/>
                    <a:pt x="572" y="182"/>
                    <a:pt x="712" y="377"/>
                  </a:cubicBezTo>
                  <a:lnTo>
                    <a:pt x="808" y="302"/>
                  </a:lnTo>
                  <a:cubicBezTo>
                    <a:pt x="649" y="81"/>
                    <a:pt x="391" y="1"/>
                    <a:pt x="186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3439950" y="1144750"/>
              <a:ext cx="14875" cy="10650"/>
            </a:xfrm>
            <a:custGeom>
              <a:rect b="b" l="l" r="r" t="t"/>
              <a:pathLst>
                <a:path extrusionOk="0" h="426" w="595">
                  <a:moveTo>
                    <a:pt x="595" y="192"/>
                  </a:moveTo>
                  <a:cubicBezTo>
                    <a:pt x="203" y="426"/>
                    <a:pt x="0" y="96"/>
                    <a:pt x="0" y="96"/>
                  </a:cubicBezTo>
                  <a:cubicBezTo>
                    <a:pt x="0" y="96"/>
                    <a:pt x="107" y="1"/>
                    <a:pt x="319" y="22"/>
                  </a:cubicBezTo>
                  <a:cubicBezTo>
                    <a:pt x="479" y="43"/>
                    <a:pt x="595" y="192"/>
                    <a:pt x="595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3439950" y="1145000"/>
              <a:ext cx="9050" cy="6400"/>
            </a:xfrm>
            <a:custGeom>
              <a:rect b="b" l="l" r="r" t="t"/>
              <a:pathLst>
                <a:path extrusionOk="0" h="256" w="362">
                  <a:moveTo>
                    <a:pt x="0" y="86"/>
                  </a:moveTo>
                  <a:cubicBezTo>
                    <a:pt x="0" y="86"/>
                    <a:pt x="96" y="246"/>
                    <a:pt x="298" y="256"/>
                  </a:cubicBezTo>
                  <a:cubicBezTo>
                    <a:pt x="309" y="246"/>
                    <a:pt x="330" y="224"/>
                    <a:pt x="330" y="203"/>
                  </a:cubicBezTo>
                  <a:cubicBezTo>
                    <a:pt x="361" y="139"/>
                    <a:pt x="319" y="54"/>
                    <a:pt x="255" y="12"/>
                  </a:cubicBezTo>
                  <a:cubicBezTo>
                    <a:pt x="85" y="1"/>
                    <a:pt x="0" y="86"/>
                    <a:pt x="0" y="86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3439950" y="1137875"/>
              <a:ext cx="18875" cy="8750"/>
            </a:xfrm>
            <a:custGeom>
              <a:rect b="b" l="l" r="r" t="t"/>
              <a:pathLst>
                <a:path extrusionOk="0" h="350" w="755">
                  <a:moveTo>
                    <a:pt x="163" y="1"/>
                  </a:moveTo>
                  <a:cubicBezTo>
                    <a:pt x="102" y="1"/>
                    <a:pt x="46" y="8"/>
                    <a:pt x="0" y="21"/>
                  </a:cubicBezTo>
                  <a:lnTo>
                    <a:pt x="33" y="137"/>
                  </a:lnTo>
                  <a:cubicBezTo>
                    <a:pt x="63" y="129"/>
                    <a:pt x="109" y="123"/>
                    <a:pt x="163" y="123"/>
                  </a:cubicBezTo>
                  <a:cubicBezTo>
                    <a:pt x="313" y="123"/>
                    <a:pt x="526" y="170"/>
                    <a:pt x="659" y="350"/>
                  </a:cubicBezTo>
                  <a:lnTo>
                    <a:pt x="755" y="276"/>
                  </a:lnTo>
                  <a:cubicBezTo>
                    <a:pt x="601" y="74"/>
                    <a:pt x="356" y="1"/>
                    <a:pt x="163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3450300" y="1205550"/>
              <a:ext cx="31625" cy="18600"/>
            </a:xfrm>
            <a:custGeom>
              <a:rect b="b" l="l" r="r" t="t"/>
              <a:pathLst>
                <a:path extrusionOk="0" h="744" w="1265">
                  <a:moveTo>
                    <a:pt x="1264" y="0"/>
                  </a:moveTo>
                  <a:cubicBezTo>
                    <a:pt x="1158" y="276"/>
                    <a:pt x="563" y="744"/>
                    <a:pt x="1" y="680"/>
                  </a:cubicBezTo>
                  <a:lnTo>
                    <a:pt x="43" y="128"/>
                  </a:lnTo>
                  <a:cubicBezTo>
                    <a:pt x="330" y="224"/>
                    <a:pt x="957" y="191"/>
                    <a:pt x="1264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3441550" y="1168900"/>
              <a:ext cx="33750" cy="22850"/>
            </a:xfrm>
            <a:custGeom>
              <a:rect b="b" l="l" r="r" t="t"/>
              <a:pathLst>
                <a:path extrusionOk="0" h="914" w="1350">
                  <a:moveTo>
                    <a:pt x="1253" y="277"/>
                  </a:moveTo>
                  <a:cubicBezTo>
                    <a:pt x="1349" y="617"/>
                    <a:pt x="924" y="914"/>
                    <a:pt x="489" y="871"/>
                  </a:cubicBezTo>
                  <a:cubicBezTo>
                    <a:pt x="330" y="861"/>
                    <a:pt x="64" y="744"/>
                    <a:pt x="43" y="564"/>
                  </a:cubicBezTo>
                  <a:cubicBezTo>
                    <a:pt x="0" y="256"/>
                    <a:pt x="287" y="298"/>
                    <a:pt x="542" y="277"/>
                  </a:cubicBezTo>
                  <a:cubicBezTo>
                    <a:pt x="786" y="256"/>
                    <a:pt x="1168" y="1"/>
                    <a:pt x="1253" y="2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3439150" y="1150075"/>
              <a:ext cx="23400" cy="22575"/>
            </a:xfrm>
            <a:custGeom>
              <a:rect b="b" l="l" r="r" t="t"/>
              <a:pathLst>
                <a:path extrusionOk="0" h="903" w="936">
                  <a:moveTo>
                    <a:pt x="659" y="902"/>
                  </a:moveTo>
                  <a:cubicBezTo>
                    <a:pt x="1" y="711"/>
                    <a:pt x="574" y="297"/>
                    <a:pt x="765" y="53"/>
                  </a:cubicBezTo>
                  <a:cubicBezTo>
                    <a:pt x="776" y="43"/>
                    <a:pt x="776" y="10"/>
                    <a:pt x="808" y="10"/>
                  </a:cubicBezTo>
                  <a:cubicBezTo>
                    <a:pt x="935" y="0"/>
                    <a:pt x="776" y="669"/>
                    <a:pt x="659" y="902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3476575" y="1164925"/>
              <a:ext cx="11725" cy="11725"/>
            </a:xfrm>
            <a:custGeom>
              <a:rect b="b" l="l" r="r" t="t"/>
              <a:pathLst>
                <a:path extrusionOk="0" h="469" w="469">
                  <a:moveTo>
                    <a:pt x="468" y="234"/>
                  </a:moveTo>
                  <a:cubicBezTo>
                    <a:pt x="468" y="362"/>
                    <a:pt x="373" y="468"/>
                    <a:pt x="245" y="468"/>
                  </a:cubicBezTo>
                  <a:cubicBezTo>
                    <a:pt x="118" y="468"/>
                    <a:pt x="12" y="372"/>
                    <a:pt x="12" y="245"/>
                  </a:cubicBezTo>
                  <a:cubicBezTo>
                    <a:pt x="1" y="117"/>
                    <a:pt x="107" y="11"/>
                    <a:pt x="234" y="1"/>
                  </a:cubicBezTo>
                  <a:cubicBezTo>
                    <a:pt x="362" y="1"/>
                    <a:pt x="468" y="107"/>
                    <a:pt x="468" y="234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3433325" y="1153775"/>
              <a:ext cx="8525" cy="11450"/>
            </a:xfrm>
            <a:custGeom>
              <a:rect b="b" l="l" r="r" t="t"/>
              <a:pathLst>
                <a:path extrusionOk="0" h="458" w="341">
                  <a:moveTo>
                    <a:pt x="149" y="1"/>
                  </a:moveTo>
                  <a:cubicBezTo>
                    <a:pt x="128" y="53"/>
                    <a:pt x="117" y="107"/>
                    <a:pt x="95" y="160"/>
                  </a:cubicBezTo>
                  <a:cubicBezTo>
                    <a:pt x="64" y="256"/>
                    <a:pt x="32" y="351"/>
                    <a:pt x="0" y="436"/>
                  </a:cubicBezTo>
                  <a:cubicBezTo>
                    <a:pt x="32" y="447"/>
                    <a:pt x="74" y="457"/>
                    <a:pt x="117" y="457"/>
                  </a:cubicBezTo>
                  <a:cubicBezTo>
                    <a:pt x="244" y="457"/>
                    <a:pt x="340" y="351"/>
                    <a:pt x="340" y="223"/>
                  </a:cubicBezTo>
                  <a:cubicBezTo>
                    <a:pt x="340" y="107"/>
                    <a:pt x="255" y="22"/>
                    <a:pt x="149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3411550" y="1082875"/>
              <a:ext cx="112850" cy="102525"/>
            </a:xfrm>
            <a:custGeom>
              <a:rect b="b" l="l" r="r" t="t"/>
              <a:pathLst>
                <a:path extrusionOk="0" h="4101" w="4514">
                  <a:moveTo>
                    <a:pt x="2028" y="638"/>
                  </a:moveTo>
                  <a:cubicBezTo>
                    <a:pt x="1891" y="574"/>
                    <a:pt x="1785" y="246"/>
                    <a:pt x="1508" y="192"/>
                  </a:cubicBezTo>
                  <a:cubicBezTo>
                    <a:pt x="1243" y="128"/>
                    <a:pt x="988" y="298"/>
                    <a:pt x="999" y="659"/>
                  </a:cubicBezTo>
                  <a:cubicBezTo>
                    <a:pt x="723" y="277"/>
                    <a:pt x="0" y="320"/>
                    <a:pt x="85" y="957"/>
                  </a:cubicBezTo>
                  <a:cubicBezTo>
                    <a:pt x="128" y="1371"/>
                    <a:pt x="754" y="1891"/>
                    <a:pt x="1381" y="2093"/>
                  </a:cubicBezTo>
                  <a:cubicBezTo>
                    <a:pt x="2092" y="2327"/>
                    <a:pt x="2750" y="2274"/>
                    <a:pt x="3196" y="2136"/>
                  </a:cubicBezTo>
                  <a:cubicBezTo>
                    <a:pt x="3165" y="2455"/>
                    <a:pt x="3292" y="2773"/>
                    <a:pt x="3420" y="3070"/>
                  </a:cubicBezTo>
                  <a:cubicBezTo>
                    <a:pt x="3515" y="3304"/>
                    <a:pt x="3239" y="3951"/>
                    <a:pt x="3451" y="4026"/>
                  </a:cubicBezTo>
                  <a:cubicBezTo>
                    <a:pt x="3642" y="4100"/>
                    <a:pt x="3727" y="3399"/>
                    <a:pt x="3919" y="3038"/>
                  </a:cubicBezTo>
                  <a:cubicBezTo>
                    <a:pt x="4057" y="2794"/>
                    <a:pt x="4248" y="2953"/>
                    <a:pt x="4397" y="2401"/>
                  </a:cubicBezTo>
                  <a:cubicBezTo>
                    <a:pt x="4450" y="2221"/>
                    <a:pt x="4513" y="1891"/>
                    <a:pt x="4461" y="1754"/>
                  </a:cubicBezTo>
                  <a:cubicBezTo>
                    <a:pt x="4365" y="1488"/>
                    <a:pt x="3930" y="1488"/>
                    <a:pt x="3654" y="1297"/>
                  </a:cubicBezTo>
                  <a:cubicBezTo>
                    <a:pt x="3388" y="1116"/>
                    <a:pt x="3038" y="1"/>
                    <a:pt x="2326" y="288"/>
                  </a:cubicBezTo>
                  <a:cubicBezTo>
                    <a:pt x="2198" y="341"/>
                    <a:pt x="2092" y="543"/>
                    <a:pt x="2028" y="638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3510025" y="1137325"/>
              <a:ext cx="3500" cy="4800"/>
            </a:xfrm>
            <a:custGeom>
              <a:rect b="b" l="l" r="r" t="t"/>
              <a:pathLst>
                <a:path extrusionOk="0" h="192" w="140">
                  <a:moveTo>
                    <a:pt x="43" y="181"/>
                  </a:moveTo>
                  <a:cubicBezTo>
                    <a:pt x="76" y="192"/>
                    <a:pt x="97" y="149"/>
                    <a:pt x="107" y="117"/>
                  </a:cubicBezTo>
                  <a:cubicBezTo>
                    <a:pt x="118" y="96"/>
                    <a:pt x="139" y="64"/>
                    <a:pt x="128" y="43"/>
                  </a:cubicBezTo>
                  <a:cubicBezTo>
                    <a:pt x="107" y="0"/>
                    <a:pt x="54" y="32"/>
                    <a:pt x="33" y="53"/>
                  </a:cubicBezTo>
                  <a:cubicBezTo>
                    <a:pt x="33" y="64"/>
                    <a:pt x="22" y="85"/>
                    <a:pt x="12" y="107"/>
                  </a:cubicBezTo>
                  <a:cubicBezTo>
                    <a:pt x="1" y="128"/>
                    <a:pt x="1" y="181"/>
                    <a:pt x="4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3515350" y="1126425"/>
              <a:ext cx="4800" cy="11175"/>
            </a:xfrm>
            <a:custGeom>
              <a:rect b="b" l="l" r="r" t="t"/>
              <a:pathLst>
                <a:path extrusionOk="0" h="447" w="192">
                  <a:moveTo>
                    <a:pt x="64" y="447"/>
                  </a:moveTo>
                  <a:cubicBezTo>
                    <a:pt x="117" y="447"/>
                    <a:pt x="139" y="404"/>
                    <a:pt x="149" y="362"/>
                  </a:cubicBezTo>
                  <a:cubicBezTo>
                    <a:pt x="160" y="319"/>
                    <a:pt x="170" y="245"/>
                    <a:pt x="181" y="182"/>
                  </a:cubicBezTo>
                  <a:cubicBezTo>
                    <a:pt x="191" y="118"/>
                    <a:pt x="170" y="1"/>
                    <a:pt x="96" y="12"/>
                  </a:cubicBezTo>
                  <a:cubicBezTo>
                    <a:pt x="11" y="22"/>
                    <a:pt x="0" y="192"/>
                    <a:pt x="0" y="277"/>
                  </a:cubicBezTo>
                  <a:cubicBezTo>
                    <a:pt x="0" y="340"/>
                    <a:pt x="0" y="436"/>
                    <a:pt x="64" y="4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433850" y="1111825"/>
              <a:ext cx="5875" cy="5875"/>
            </a:xfrm>
            <a:custGeom>
              <a:rect b="b" l="l" r="r" t="t"/>
              <a:pathLst>
                <a:path extrusionOk="0" h="235" w="235">
                  <a:moveTo>
                    <a:pt x="181" y="213"/>
                  </a:moveTo>
                  <a:cubicBezTo>
                    <a:pt x="128" y="235"/>
                    <a:pt x="96" y="202"/>
                    <a:pt x="64" y="160"/>
                  </a:cubicBezTo>
                  <a:cubicBezTo>
                    <a:pt x="32" y="139"/>
                    <a:pt x="0" y="96"/>
                    <a:pt x="0" y="54"/>
                  </a:cubicBezTo>
                  <a:cubicBezTo>
                    <a:pt x="11" y="1"/>
                    <a:pt x="85" y="11"/>
                    <a:pt x="128" y="32"/>
                  </a:cubicBezTo>
                  <a:cubicBezTo>
                    <a:pt x="138" y="43"/>
                    <a:pt x="170" y="75"/>
                    <a:pt x="181" y="96"/>
                  </a:cubicBezTo>
                  <a:cubicBezTo>
                    <a:pt x="213" y="128"/>
                    <a:pt x="234" y="192"/>
                    <a:pt x="181" y="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3419775" y="1098550"/>
              <a:ext cx="10925" cy="15700"/>
            </a:xfrm>
            <a:custGeom>
              <a:rect b="b" l="l" r="r" t="t"/>
              <a:pathLst>
                <a:path extrusionOk="0" h="628" w="437">
                  <a:moveTo>
                    <a:pt x="340" y="606"/>
                  </a:moveTo>
                  <a:cubicBezTo>
                    <a:pt x="266" y="627"/>
                    <a:pt x="224" y="585"/>
                    <a:pt x="191" y="532"/>
                  </a:cubicBezTo>
                  <a:cubicBezTo>
                    <a:pt x="149" y="468"/>
                    <a:pt x="106" y="383"/>
                    <a:pt x="64" y="298"/>
                  </a:cubicBezTo>
                  <a:cubicBezTo>
                    <a:pt x="21" y="202"/>
                    <a:pt x="0" y="32"/>
                    <a:pt x="117" y="22"/>
                  </a:cubicBezTo>
                  <a:cubicBezTo>
                    <a:pt x="234" y="1"/>
                    <a:pt x="319" y="235"/>
                    <a:pt x="361" y="351"/>
                  </a:cubicBezTo>
                  <a:cubicBezTo>
                    <a:pt x="394" y="436"/>
                    <a:pt x="436" y="574"/>
                    <a:pt x="340" y="6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468075" y="1219875"/>
              <a:ext cx="44625" cy="131700"/>
            </a:xfrm>
            <a:custGeom>
              <a:rect b="b" l="l" r="r" t="t"/>
              <a:pathLst>
                <a:path extrusionOk="0" h="5268" w="1785">
                  <a:moveTo>
                    <a:pt x="1297" y="1"/>
                  </a:moveTo>
                  <a:cubicBezTo>
                    <a:pt x="1435" y="33"/>
                    <a:pt x="1743" y="224"/>
                    <a:pt x="1754" y="288"/>
                  </a:cubicBezTo>
                  <a:cubicBezTo>
                    <a:pt x="1785" y="723"/>
                    <a:pt x="1700" y="1190"/>
                    <a:pt x="1669" y="1647"/>
                  </a:cubicBezTo>
                  <a:cubicBezTo>
                    <a:pt x="1615" y="2157"/>
                    <a:pt x="1690" y="2740"/>
                    <a:pt x="1435" y="3101"/>
                  </a:cubicBezTo>
                  <a:cubicBezTo>
                    <a:pt x="1233" y="3399"/>
                    <a:pt x="840" y="3399"/>
                    <a:pt x="659" y="3452"/>
                  </a:cubicBezTo>
                  <a:cubicBezTo>
                    <a:pt x="713" y="3877"/>
                    <a:pt x="766" y="4196"/>
                    <a:pt x="617" y="4503"/>
                  </a:cubicBezTo>
                  <a:cubicBezTo>
                    <a:pt x="511" y="4727"/>
                    <a:pt x="139" y="5215"/>
                    <a:pt x="43" y="5268"/>
                  </a:cubicBezTo>
                  <a:cubicBezTo>
                    <a:pt x="1" y="4217"/>
                    <a:pt x="76" y="3176"/>
                    <a:pt x="267" y="2242"/>
                  </a:cubicBezTo>
                  <a:cubicBezTo>
                    <a:pt x="468" y="1265"/>
                    <a:pt x="681" y="564"/>
                    <a:pt x="1297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3415275" y="1223350"/>
              <a:ext cx="35600" cy="125575"/>
            </a:xfrm>
            <a:custGeom>
              <a:rect b="b" l="l" r="r" t="t"/>
              <a:pathLst>
                <a:path extrusionOk="0" h="5023" w="1424">
                  <a:moveTo>
                    <a:pt x="1136" y="1964"/>
                  </a:moveTo>
                  <a:cubicBezTo>
                    <a:pt x="998" y="2995"/>
                    <a:pt x="796" y="3887"/>
                    <a:pt x="754" y="5023"/>
                  </a:cubicBezTo>
                  <a:cubicBezTo>
                    <a:pt x="626" y="4938"/>
                    <a:pt x="297" y="4418"/>
                    <a:pt x="276" y="4269"/>
                  </a:cubicBezTo>
                  <a:cubicBezTo>
                    <a:pt x="201" y="3876"/>
                    <a:pt x="489" y="3408"/>
                    <a:pt x="541" y="3175"/>
                  </a:cubicBezTo>
                  <a:cubicBezTo>
                    <a:pt x="478" y="3090"/>
                    <a:pt x="265" y="3080"/>
                    <a:pt x="191" y="2974"/>
                  </a:cubicBezTo>
                  <a:cubicBezTo>
                    <a:pt x="0" y="2686"/>
                    <a:pt x="255" y="1901"/>
                    <a:pt x="319" y="1614"/>
                  </a:cubicBezTo>
                  <a:cubicBezTo>
                    <a:pt x="371" y="1402"/>
                    <a:pt x="414" y="1211"/>
                    <a:pt x="478" y="977"/>
                  </a:cubicBezTo>
                  <a:cubicBezTo>
                    <a:pt x="552" y="765"/>
                    <a:pt x="605" y="520"/>
                    <a:pt x="690" y="404"/>
                  </a:cubicBezTo>
                  <a:cubicBezTo>
                    <a:pt x="807" y="255"/>
                    <a:pt x="1178" y="106"/>
                    <a:pt x="1402" y="10"/>
                  </a:cubicBezTo>
                  <a:cubicBezTo>
                    <a:pt x="1423" y="0"/>
                    <a:pt x="1221" y="1348"/>
                    <a:pt x="1136" y="1964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3471550" y="1596600"/>
              <a:ext cx="189300" cy="133850"/>
            </a:xfrm>
            <a:custGeom>
              <a:rect b="b" l="l" r="r" t="t"/>
              <a:pathLst>
                <a:path extrusionOk="0" h="5354" w="7572">
                  <a:moveTo>
                    <a:pt x="1476" y="107"/>
                  </a:moveTo>
                  <a:cubicBezTo>
                    <a:pt x="1349" y="96"/>
                    <a:pt x="1158" y="107"/>
                    <a:pt x="977" y="117"/>
                  </a:cubicBezTo>
                  <a:cubicBezTo>
                    <a:pt x="595" y="128"/>
                    <a:pt x="170" y="107"/>
                    <a:pt x="64" y="393"/>
                  </a:cubicBezTo>
                  <a:cubicBezTo>
                    <a:pt x="11" y="542"/>
                    <a:pt x="0" y="755"/>
                    <a:pt x="0" y="978"/>
                  </a:cubicBezTo>
                  <a:cubicBezTo>
                    <a:pt x="0" y="1179"/>
                    <a:pt x="22" y="1392"/>
                    <a:pt x="32" y="1594"/>
                  </a:cubicBezTo>
                  <a:cubicBezTo>
                    <a:pt x="74" y="2475"/>
                    <a:pt x="181" y="3144"/>
                    <a:pt x="202" y="4047"/>
                  </a:cubicBezTo>
                  <a:cubicBezTo>
                    <a:pt x="202" y="4249"/>
                    <a:pt x="223" y="4461"/>
                    <a:pt x="244" y="4662"/>
                  </a:cubicBezTo>
                  <a:cubicBezTo>
                    <a:pt x="277" y="4939"/>
                    <a:pt x="277" y="5226"/>
                    <a:pt x="478" y="5311"/>
                  </a:cubicBezTo>
                  <a:cubicBezTo>
                    <a:pt x="563" y="5353"/>
                    <a:pt x="733" y="5332"/>
                    <a:pt x="881" y="5332"/>
                  </a:cubicBezTo>
                  <a:cubicBezTo>
                    <a:pt x="1030" y="5332"/>
                    <a:pt x="1179" y="5321"/>
                    <a:pt x="1306" y="5311"/>
                  </a:cubicBezTo>
                  <a:cubicBezTo>
                    <a:pt x="1615" y="5289"/>
                    <a:pt x="1901" y="5278"/>
                    <a:pt x="2156" y="5268"/>
                  </a:cubicBezTo>
                  <a:cubicBezTo>
                    <a:pt x="2783" y="5226"/>
                    <a:pt x="3314" y="5226"/>
                    <a:pt x="3908" y="5215"/>
                  </a:cubicBezTo>
                  <a:cubicBezTo>
                    <a:pt x="4461" y="5205"/>
                    <a:pt x="5055" y="5226"/>
                    <a:pt x="5650" y="5193"/>
                  </a:cubicBezTo>
                  <a:cubicBezTo>
                    <a:pt x="6160" y="5172"/>
                    <a:pt x="6850" y="5226"/>
                    <a:pt x="7232" y="5024"/>
                  </a:cubicBezTo>
                  <a:cubicBezTo>
                    <a:pt x="7540" y="4854"/>
                    <a:pt x="7561" y="4461"/>
                    <a:pt x="7561" y="3994"/>
                  </a:cubicBezTo>
                  <a:cubicBezTo>
                    <a:pt x="7572" y="3070"/>
                    <a:pt x="7476" y="2220"/>
                    <a:pt x="7434" y="1349"/>
                  </a:cubicBezTo>
                  <a:cubicBezTo>
                    <a:pt x="7423" y="1137"/>
                    <a:pt x="7423" y="903"/>
                    <a:pt x="7402" y="681"/>
                  </a:cubicBezTo>
                  <a:cubicBezTo>
                    <a:pt x="7392" y="426"/>
                    <a:pt x="7349" y="171"/>
                    <a:pt x="7243" y="86"/>
                  </a:cubicBezTo>
                  <a:cubicBezTo>
                    <a:pt x="7137" y="1"/>
                    <a:pt x="6839" y="1"/>
                    <a:pt x="6595" y="11"/>
                  </a:cubicBezTo>
                  <a:cubicBezTo>
                    <a:pt x="6340" y="11"/>
                    <a:pt x="6085" y="22"/>
                    <a:pt x="5873" y="32"/>
                  </a:cubicBezTo>
                  <a:cubicBezTo>
                    <a:pt x="4428" y="107"/>
                    <a:pt x="2931" y="75"/>
                    <a:pt x="1487" y="107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3474200" y="1596750"/>
              <a:ext cx="178150" cy="72250"/>
            </a:xfrm>
            <a:custGeom>
              <a:rect b="b" l="l" r="r" t="t"/>
              <a:pathLst>
                <a:path extrusionOk="0" h="2890" w="7126">
                  <a:moveTo>
                    <a:pt x="6686" y="0"/>
                  </a:moveTo>
                  <a:cubicBezTo>
                    <a:pt x="6619" y="0"/>
                    <a:pt x="6552" y="2"/>
                    <a:pt x="6489" y="5"/>
                  </a:cubicBezTo>
                  <a:cubicBezTo>
                    <a:pt x="6234" y="5"/>
                    <a:pt x="5979" y="16"/>
                    <a:pt x="5767" y="26"/>
                  </a:cubicBezTo>
                  <a:cubicBezTo>
                    <a:pt x="4322" y="101"/>
                    <a:pt x="2825" y="69"/>
                    <a:pt x="1381" y="101"/>
                  </a:cubicBezTo>
                  <a:lnTo>
                    <a:pt x="1370" y="101"/>
                  </a:lnTo>
                  <a:cubicBezTo>
                    <a:pt x="1332" y="98"/>
                    <a:pt x="1289" y="97"/>
                    <a:pt x="1242" y="97"/>
                  </a:cubicBezTo>
                  <a:cubicBezTo>
                    <a:pt x="1131" y="97"/>
                    <a:pt x="998" y="104"/>
                    <a:pt x="871" y="111"/>
                  </a:cubicBezTo>
                  <a:cubicBezTo>
                    <a:pt x="521" y="122"/>
                    <a:pt x="149" y="101"/>
                    <a:pt x="1" y="314"/>
                  </a:cubicBezTo>
                  <a:cubicBezTo>
                    <a:pt x="171" y="845"/>
                    <a:pt x="436" y="1312"/>
                    <a:pt x="786" y="1673"/>
                  </a:cubicBezTo>
                  <a:cubicBezTo>
                    <a:pt x="1094" y="1991"/>
                    <a:pt x="1561" y="2363"/>
                    <a:pt x="1986" y="2554"/>
                  </a:cubicBezTo>
                  <a:cubicBezTo>
                    <a:pt x="2510" y="2785"/>
                    <a:pt x="3060" y="2889"/>
                    <a:pt x="3596" y="2889"/>
                  </a:cubicBezTo>
                  <a:cubicBezTo>
                    <a:pt x="4810" y="2889"/>
                    <a:pt x="5949" y="2353"/>
                    <a:pt x="6531" y="1534"/>
                  </a:cubicBezTo>
                  <a:cubicBezTo>
                    <a:pt x="6552" y="1513"/>
                    <a:pt x="6574" y="1482"/>
                    <a:pt x="6585" y="1449"/>
                  </a:cubicBezTo>
                  <a:cubicBezTo>
                    <a:pt x="6840" y="1067"/>
                    <a:pt x="7020" y="590"/>
                    <a:pt x="7126" y="69"/>
                  </a:cubicBezTo>
                  <a:cubicBezTo>
                    <a:pt x="7041" y="15"/>
                    <a:pt x="6865" y="0"/>
                    <a:pt x="6686" y="0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3519600" y="1569250"/>
              <a:ext cx="94275" cy="57125"/>
            </a:xfrm>
            <a:custGeom>
              <a:rect b="b" l="l" r="r" t="t"/>
              <a:pathLst>
                <a:path extrusionOk="0" h="2285" w="3771">
                  <a:moveTo>
                    <a:pt x="3016" y="638"/>
                  </a:moveTo>
                  <a:cubicBezTo>
                    <a:pt x="3070" y="638"/>
                    <a:pt x="3112" y="680"/>
                    <a:pt x="3112" y="734"/>
                  </a:cubicBezTo>
                  <a:lnTo>
                    <a:pt x="3122" y="1499"/>
                  </a:lnTo>
                  <a:cubicBezTo>
                    <a:pt x="3122" y="1551"/>
                    <a:pt x="3091" y="1594"/>
                    <a:pt x="3027" y="1605"/>
                  </a:cubicBezTo>
                  <a:lnTo>
                    <a:pt x="755" y="1647"/>
                  </a:lnTo>
                  <a:cubicBezTo>
                    <a:pt x="701" y="1647"/>
                    <a:pt x="659" y="1605"/>
                    <a:pt x="659" y="1551"/>
                  </a:cubicBezTo>
                  <a:lnTo>
                    <a:pt x="637" y="787"/>
                  </a:lnTo>
                  <a:cubicBezTo>
                    <a:pt x="637" y="734"/>
                    <a:pt x="680" y="691"/>
                    <a:pt x="733" y="680"/>
                  </a:cubicBezTo>
                  <a:lnTo>
                    <a:pt x="3016" y="638"/>
                  </a:lnTo>
                  <a:close/>
                  <a:moveTo>
                    <a:pt x="3013" y="1"/>
                  </a:moveTo>
                  <a:cubicBezTo>
                    <a:pt x="3007" y="1"/>
                    <a:pt x="3001" y="1"/>
                    <a:pt x="2995" y="1"/>
                  </a:cubicBezTo>
                  <a:lnTo>
                    <a:pt x="722" y="54"/>
                  </a:lnTo>
                  <a:cubicBezTo>
                    <a:pt x="319" y="64"/>
                    <a:pt x="0" y="394"/>
                    <a:pt x="11" y="798"/>
                  </a:cubicBezTo>
                  <a:lnTo>
                    <a:pt x="21" y="1572"/>
                  </a:lnTo>
                  <a:cubicBezTo>
                    <a:pt x="32" y="1960"/>
                    <a:pt x="351" y="2285"/>
                    <a:pt x="746" y="2285"/>
                  </a:cubicBezTo>
                  <a:cubicBezTo>
                    <a:pt x="753" y="2285"/>
                    <a:pt x="759" y="2285"/>
                    <a:pt x="765" y="2284"/>
                  </a:cubicBezTo>
                  <a:lnTo>
                    <a:pt x="3048" y="2231"/>
                  </a:lnTo>
                  <a:cubicBezTo>
                    <a:pt x="3452" y="2221"/>
                    <a:pt x="3770" y="1891"/>
                    <a:pt x="3759" y="1487"/>
                  </a:cubicBezTo>
                  <a:lnTo>
                    <a:pt x="3738" y="713"/>
                  </a:lnTo>
                  <a:cubicBezTo>
                    <a:pt x="3728" y="325"/>
                    <a:pt x="3408" y="1"/>
                    <a:pt x="3013" y="1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3550675" y="1654500"/>
              <a:ext cx="35050" cy="25500"/>
            </a:xfrm>
            <a:custGeom>
              <a:rect b="b" l="l" r="r" t="t"/>
              <a:pathLst>
                <a:path extrusionOk="0" h="1020" w="1402">
                  <a:moveTo>
                    <a:pt x="1168" y="0"/>
                  </a:moveTo>
                  <a:cubicBezTo>
                    <a:pt x="1136" y="0"/>
                    <a:pt x="1104" y="10"/>
                    <a:pt x="1072" y="10"/>
                  </a:cubicBezTo>
                  <a:lnTo>
                    <a:pt x="1041" y="10"/>
                  </a:lnTo>
                  <a:cubicBezTo>
                    <a:pt x="902" y="10"/>
                    <a:pt x="754" y="21"/>
                    <a:pt x="605" y="21"/>
                  </a:cubicBezTo>
                  <a:lnTo>
                    <a:pt x="201" y="21"/>
                  </a:lnTo>
                  <a:cubicBezTo>
                    <a:pt x="138" y="21"/>
                    <a:pt x="42" y="31"/>
                    <a:pt x="10" y="106"/>
                  </a:cubicBezTo>
                  <a:cubicBezTo>
                    <a:pt x="0" y="149"/>
                    <a:pt x="0" y="191"/>
                    <a:pt x="0" y="223"/>
                  </a:cubicBezTo>
                  <a:lnTo>
                    <a:pt x="0" y="308"/>
                  </a:lnTo>
                  <a:lnTo>
                    <a:pt x="10" y="340"/>
                  </a:lnTo>
                  <a:cubicBezTo>
                    <a:pt x="10" y="404"/>
                    <a:pt x="10" y="456"/>
                    <a:pt x="21" y="510"/>
                  </a:cubicBezTo>
                  <a:cubicBezTo>
                    <a:pt x="31" y="584"/>
                    <a:pt x="31" y="658"/>
                    <a:pt x="31" y="743"/>
                  </a:cubicBezTo>
                  <a:cubicBezTo>
                    <a:pt x="31" y="775"/>
                    <a:pt x="42" y="807"/>
                    <a:pt x="42" y="850"/>
                  </a:cubicBezTo>
                  <a:lnTo>
                    <a:pt x="42" y="871"/>
                  </a:lnTo>
                  <a:cubicBezTo>
                    <a:pt x="53" y="913"/>
                    <a:pt x="53" y="987"/>
                    <a:pt x="116" y="1008"/>
                  </a:cubicBezTo>
                  <a:cubicBezTo>
                    <a:pt x="138" y="1019"/>
                    <a:pt x="159" y="1019"/>
                    <a:pt x="180" y="1019"/>
                  </a:cubicBezTo>
                  <a:lnTo>
                    <a:pt x="265" y="1019"/>
                  </a:lnTo>
                  <a:lnTo>
                    <a:pt x="435" y="1008"/>
                  </a:lnTo>
                  <a:lnTo>
                    <a:pt x="562" y="1008"/>
                  </a:lnTo>
                  <a:lnTo>
                    <a:pt x="722" y="998"/>
                  </a:lnTo>
                  <a:lnTo>
                    <a:pt x="1115" y="998"/>
                  </a:lnTo>
                  <a:cubicBezTo>
                    <a:pt x="1189" y="998"/>
                    <a:pt x="1253" y="987"/>
                    <a:pt x="1306" y="966"/>
                  </a:cubicBezTo>
                  <a:cubicBezTo>
                    <a:pt x="1391" y="913"/>
                    <a:pt x="1391" y="817"/>
                    <a:pt x="1391" y="732"/>
                  </a:cubicBezTo>
                  <a:cubicBezTo>
                    <a:pt x="1402" y="637"/>
                    <a:pt x="1391" y="531"/>
                    <a:pt x="1381" y="435"/>
                  </a:cubicBezTo>
                  <a:cubicBezTo>
                    <a:pt x="1381" y="393"/>
                    <a:pt x="1381" y="340"/>
                    <a:pt x="1369" y="286"/>
                  </a:cubicBezTo>
                  <a:lnTo>
                    <a:pt x="1369" y="244"/>
                  </a:lnTo>
                  <a:lnTo>
                    <a:pt x="1369" y="180"/>
                  </a:lnTo>
                  <a:cubicBezTo>
                    <a:pt x="1359" y="106"/>
                    <a:pt x="1348" y="64"/>
                    <a:pt x="1317" y="31"/>
                  </a:cubicBezTo>
                  <a:cubicBezTo>
                    <a:pt x="1285" y="0"/>
                    <a:pt x="1232" y="0"/>
                    <a:pt x="1168" y="0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3480050" y="1624225"/>
              <a:ext cx="10100" cy="14350"/>
            </a:xfrm>
            <a:custGeom>
              <a:rect b="b" l="l" r="r" t="t"/>
              <a:pathLst>
                <a:path extrusionOk="0" h="574" w="404">
                  <a:moveTo>
                    <a:pt x="202" y="96"/>
                  </a:moveTo>
                  <a:cubicBezTo>
                    <a:pt x="0" y="0"/>
                    <a:pt x="21" y="574"/>
                    <a:pt x="202" y="574"/>
                  </a:cubicBezTo>
                  <a:cubicBezTo>
                    <a:pt x="404" y="574"/>
                    <a:pt x="308" y="202"/>
                    <a:pt x="223" y="107"/>
                  </a:cubicBezTo>
                  <a:cubicBezTo>
                    <a:pt x="223" y="107"/>
                    <a:pt x="213" y="107"/>
                    <a:pt x="202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3489325" y="1637225"/>
              <a:ext cx="8525" cy="11975"/>
            </a:xfrm>
            <a:custGeom>
              <a:rect b="b" l="l" r="r" t="t"/>
              <a:pathLst>
                <a:path extrusionOk="0" h="479" w="341">
                  <a:moveTo>
                    <a:pt x="181" y="54"/>
                  </a:moveTo>
                  <a:cubicBezTo>
                    <a:pt x="1" y="0"/>
                    <a:pt x="1" y="479"/>
                    <a:pt x="192" y="446"/>
                  </a:cubicBezTo>
                  <a:cubicBezTo>
                    <a:pt x="340" y="415"/>
                    <a:pt x="309" y="96"/>
                    <a:pt x="181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3639325" y="1679700"/>
              <a:ext cx="8775" cy="15700"/>
            </a:xfrm>
            <a:custGeom>
              <a:rect b="b" l="l" r="r" t="t"/>
              <a:pathLst>
                <a:path extrusionOk="0" h="628" w="351">
                  <a:moveTo>
                    <a:pt x="139" y="11"/>
                  </a:moveTo>
                  <a:cubicBezTo>
                    <a:pt x="43" y="96"/>
                    <a:pt x="1" y="616"/>
                    <a:pt x="181" y="627"/>
                  </a:cubicBezTo>
                  <a:cubicBezTo>
                    <a:pt x="319" y="627"/>
                    <a:pt x="351" y="170"/>
                    <a:pt x="256" y="43"/>
                  </a:cubicBezTo>
                  <a:cubicBezTo>
                    <a:pt x="235" y="11"/>
                    <a:pt x="213" y="0"/>
                    <a:pt x="139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3648075" y="1693775"/>
              <a:ext cx="8275" cy="8525"/>
            </a:xfrm>
            <a:custGeom>
              <a:rect b="b" l="l" r="r" t="t"/>
              <a:pathLst>
                <a:path extrusionOk="0" h="341" w="331">
                  <a:moveTo>
                    <a:pt x="182" y="53"/>
                  </a:moveTo>
                  <a:cubicBezTo>
                    <a:pt x="12" y="1"/>
                    <a:pt x="1" y="256"/>
                    <a:pt x="107" y="287"/>
                  </a:cubicBezTo>
                  <a:cubicBezTo>
                    <a:pt x="235" y="341"/>
                    <a:pt x="331" y="107"/>
                    <a:pt x="182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3638275" y="1700400"/>
              <a:ext cx="7175" cy="10125"/>
            </a:xfrm>
            <a:custGeom>
              <a:rect b="b" l="l" r="r" t="t"/>
              <a:pathLst>
                <a:path extrusionOk="0" h="405" w="287">
                  <a:moveTo>
                    <a:pt x="181" y="22"/>
                  </a:moveTo>
                  <a:cubicBezTo>
                    <a:pt x="11" y="1"/>
                    <a:pt x="0" y="404"/>
                    <a:pt x="149" y="404"/>
                  </a:cubicBezTo>
                  <a:cubicBezTo>
                    <a:pt x="213" y="404"/>
                    <a:pt x="234" y="362"/>
                    <a:pt x="255" y="277"/>
                  </a:cubicBezTo>
                  <a:cubicBezTo>
                    <a:pt x="287" y="160"/>
                    <a:pt x="287" y="43"/>
                    <a:pt x="18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3537100" y="1535025"/>
              <a:ext cx="58725" cy="85500"/>
            </a:xfrm>
            <a:custGeom>
              <a:rect b="b" l="l" r="r" t="t"/>
              <a:pathLst>
                <a:path extrusionOk="0" h="3420" w="2349">
                  <a:moveTo>
                    <a:pt x="65" y="1763"/>
                  </a:moveTo>
                  <a:cubicBezTo>
                    <a:pt x="213" y="1901"/>
                    <a:pt x="479" y="1614"/>
                    <a:pt x="649" y="1412"/>
                  </a:cubicBezTo>
                  <a:cubicBezTo>
                    <a:pt x="649" y="1912"/>
                    <a:pt x="798" y="2613"/>
                    <a:pt x="1010" y="3048"/>
                  </a:cubicBezTo>
                  <a:cubicBezTo>
                    <a:pt x="1074" y="3186"/>
                    <a:pt x="1169" y="3420"/>
                    <a:pt x="1297" y="3409"/>
                  </a:cubicBezTo>
                  <a:cubicBezTo>
                    <a:pt x="1466" y="3387"/>
                    <a:pt x="1414" y="3090"/>
                    <a:pt x="1382" y="2941"/>
                  </a:cubicBezTo>
                  <a:cubicBezTo>
                    <a:pt x="1350" y="2729"/>
                    <a:pt x="1286" y="2602"/>
                    <a:pt x="1275" y="2422"/>
                  </a:cubicBezTo>
                  <a:cubicBezTo>
                    <a:pt x="1308" y="2432"/>
                    <a:pt x="1466" y="2495"/>
                    <a:pt x="1551" y="2432"/>
                  </a:cubicBezTo>
                  <a:cubicBezTo>
                    <a:pt x="1626" y="2368"/>
                    <a:pt x="1626" y="2315"/>
                    <a:pt x="1615" y="2209"/>
                  </a:cubicBezTo>
                  <a:cubicBezTo>
                    <a:pt x="1743" y="2230"/>
                    <a:pt x="1796" y="2230"/>
                    <a:pt x="1881" y="2134"/>
                  </a:cubicBezTo>
                  <a:cubicBezTo>
                    <a:pt x="1976" y="2039"/>
                    <a:pt x="1902" y="1827"/>
                    <a:pt x="1902" y="1827"/>
                  </a:cubicBezTo>
                  <a:cubicBezTo>
                    <a:pt x="1976" y="1795"/>
                    <a:pt x="2082" y="1721"/>
                    <a:pt x="2146" y="1625"/>
                  </a:cubicBezTo>
                  <a:cubicBezTo>
                    <a:pt x="2348" y="1338"/>
                    <a:pt x="2008" y="637"/>
                    <a:pt x="2082" y="0"/>
                  </a:cubicBezTo>
                  <a:cubicBezTo>
                    <a:pt x="2019" y="574"/>
                    <a:pt x="1095" y="383"/>
                    <a:pt x="532" y="298"/>
                  </a:cubicBezTo>
                  <a:cubicBezTo>
                    <a:pt x="489" y="574"/>
                    <a:pt x="447" y="765"/>
                    <a:pt x="341" y="999"/>
                  </a:cubicBezTo>
                  <a:cubicBezTo>
                    <a:pt x="246" y="1221"/>
                    <a:pt x="76" y="1402"/>
                    <a:pt x="12" y="1582"/>
                  </a:cubicBezTo>
                  <a:cubicBezTo>
                    <a:pt x="1" y="1636"/>
                    <a:pt x="22" y="1721"/>
                    <a:pt x="65" y="1763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3535800" y="1565000"/>
              <a:ext cx="18600" cy="16500"/>
            </a:xfrm>
            <a:custGeom>
              <a:rect b="b" l="l" r="r" t="t"/>
              <a:pathLst>
                <a:path extrusionOk="0" h="660" w="744">
                  <a:moveTo>
                    <a:pt x="170" y="596"/>
                  </a:moveTo>
                  <a:cubicBezTo>
                    <a:pt x="350" y="659"/>
                    <a:pt x="722" y="373"/>
                    <a:pt x="744" y="1"/>
                  </a:cubicBezTo>
                  <a:cubicBezTo>
                    <a:pt x="690" y="118"/>
                    <a:pt x="499" y="330"/>
                    <a:pt x="350" y="404"/>
                  </a:cubicBezTo>
                  <a:cubicBezTo>
                    <a:pt x="255" y="437"/>
                    <a:pt x="85" y="426"/>
                    <a:pt x="117" y="277"/>
                  </a:cubicBezTo>
                  <a:cubicBezTo>
                    <a:pt x="0" y="426"/>
                    <a:pt x="64" y="553"/>
                    <a:pt x="170" y="596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3566050" y="1547475"/>
              <a:ext cx="28425" cy="51825"/>
            </a:xfrm>
            <a:custGeom>
              <a:rect b="b" l="l" r="r" t="t"/>
              <a:pathLst>
                <a:path extrusionOk="0" h="2073" w="1137">
                  <a:moveTo>
                    <a:pt x="1" y="1754"/>
                  </a:moveTo>
                  <a:cubicBezTo>
                    <a:pt x="117" y="2072"/>
                    <a:pt x="532" y="2072"/>
                    <a:pt x="457" y="1711"/>
                  </a:cubicBezTo>
                  <a:cubicBezTo>
                    <a:pt x="521" y="1743"/>
                    <a:pt x="617" y="1732"/>
                    <a:pt x="659" y="1700"/>
                  </a:cubicBezTo>
                  <a:cubicBezTo>
                    <a:pt x="787" y="1605"/>
                    <a:pt x="797" y="1456"/>
                    <a:pt x="744" y="1329"/>
                  </a:cubicBezTo>
                  <a:cubicBezTo>
                    <a:pt x="935" y="1265"/>
                    <a:pt x="1073" y="1084"/>
                    <a:pt x="1116" y="819"/>
                  </a:cubicBezTo>
                  <a:cubicBezTo>
                    <a:pt x="1137" y="628"/>
                    <a:pt x="924" y="224"/>
                    <a:pt x="924" y="1"/>
                  </a:cubicBezTo>
                  <a:cubicBezTo>
                    <a:pt x="924" y="1"/>
                    <a:pt x="903" y="192"/>
                    <a:pt x="903" y="298"/>
                  </a:cubicBezTo>
                  <a:cubicBezTo>
                    <a:pt x="914" y="649"/>
                    <a:pt x="999" y="1053"/>
                    <a:pt x="670" y="1063"/>
                  </a:cubicBezTo>
                  <a:cubicBezTo>
                    <a:pt x="681" y="1212"/>
                    <a:pt x="659" y="1308"/>
                    <a:pt x="585" y="1381"/>
                  </a:cubicBezTo>
                  <a:cubicBezTo>
                    <a:pt x="542" y="1424"/>
                    <a:pt x="426" y="1488"/>
                    <a:pt x="320" y="1466"/>
                  </a:cubicBezTo>
                  <a:cubicBezTo>
                    <a:pt x="277" y="1605"/>
                    <a:pt x="171" y="1828"/>
                    <a:pt x="1" y="1754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511100" y="1234500"/>
              <a:ext cx="99300" cy="312475"/>
            </a:xfrm>
            <a:custGeom>
              <a:rect b="b" l="l" r="r" t="t"/>
              <a:pathLst>
                <a:path extrusionOk="0" h="12499" w="3972">
                  <a:moveTo>
                    <a:pt x="3207" y="12361"/>
                  </a:moveTo>
                  <a:cubicBezTo>
                    <a:pt x="2624" y="12425"/>
                    <a:pt x="2018" y="12446"/>
                    <a:pt x="1423" y="12499"/>
                  </a:cubicBezTo>
                  <a:cubicBezTo>
                    <a:pt x="1434" y="11405"/>
                    <a:pt x="1402" y="10365"/>
                    <a:pt x="1423" y="9313"/>
                  </a:cubicBezTo>
                  <a:cubicBezTo>
                    <a:pt x="1445" y="8304"/>
                    <a:pt x="1541" y="7306"/>
                    <a:pt x="1402" y="6287"/>
                  </a:cubicBezTo>
                  <a:cubicBezTo>
                    <a:pt x="1275" y="5362"/>
                    <a:pt x="999" y="4534"/>
                    <a:pt x="765" y="3738"/>
                  </a:cubicBezTo>
                  <a:cubicBezTo>
                    <a:pt x="659" y="3345"/>
                    <a:pt x="521" y="2941"/>
                    <a:pt x="394" y="2528"/>
                  </a:cubicBezTo>
                  <a:cubicBezTo>
                    <a:pt x="234" y="1964"/>
                    <a:pt x="0" y="1115"/>
                    <a:pt x="309" y="574"/>
                  </a:cubicBezTo>
                  <a:cubicBezTo>
                    <a:pt x="500" y="234"/>
                    <a:pt x="1031" y="0"/>
                    <a:pt x="1498" y="223"/>
                  </a:cubicBezTo>
                  <a:cubicBezTo>
                    <a:pt x="1891" y="404"/>
                    <a:pt x="2145" y="807"/>
                    <a:pt x="2390" y="1221"/>
                  </a:cubicBezTo>
                  <a:cubicBezTo>
                    <a:pt x="2879" y="2049"/>
                    <a:pt x="3144" y="2962"/>
                    <a:pt x="3431" y="3982"/>
                  </a:cubicBezTo>
                  <a:cubicBezTo>
                    <a:pt x="3568" y="4470"/>
                    <a:pt x="3696" y="4980"/>
                    <a:pt x="3781" y="5501"/>
                  </a:cubicBezTo>
                  <a:cubicBezTo>
                    <a:pt x="3972" y="6679"/>
                    <a:pt x="3707" y="7869"/>
                    <a:pt x="3611" y="8994"/>
                  </a:cubicBezTo>
                  <a:cubicBezTo>
                    <a:pt x="3516" y="10195"/>
                    <a:pt x="3431" y="11342"/>
                    <a:pt x="3207" y="1236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3549325" y="1386075"/>
              <a:ext cx="22325" cy="13575"/>
            </a:xfrm>
            <a:custGeom>
              <a:rect b="b" l="l" r="r" t="t"/>
              <a:pathLst>
                <a:path extrusionOk="0" h="543" w="893">
                  <a:moveTo>
                    <a:pt x="850" y="149"/>
                  </a:moveTo>
                  <a:cubicBezTo>
                    <a:pt x="893" y="457"/>
                    <a:pt x="0" y="542"/>
                    <a:pt x="64" y="234"/>
                  </a:cubicBezTo>
                  <a:cubicBezTo>
                    <a:pt x="160" y="118"/>
                    <a:pt x="340" y="160"/>
                    <a:pt x="479" y="139"/>
                  </a:cubicBezTo>
                  <a:cubicBezTo>
                    <a:pt x="616" y="118"/>
                    <a:pt x="829" y="0"/>
                    <a:pt x="850" y="149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3549325" y="1262625"/>
              <a:ext cx="11175" cy="15150"/>
            </a:xfrm>
            <a:custGeom>
              <a:rect b="b" l="l" r="r" t="t"/>
              <a:pathLst>
                <a:path extrusionOk="0" h="606" w="447">
                  <a:moveTo>
                    <a:pt x="394" y="563"/>
                  </a:moveTo>
                  <a:cubicBezTo>
                    <a:pt x="447" y="457"/>
                    <a:pt x="277" y="1"/>
                    <a:pt x="128" y="75"/>
                  </a:cubicBezTo>
                  <a:cubicBezTo>
                    <a:pt x="0" y="128"/>
                    <a:pt x="160" y="521"/>
                    <a:pt x="288" y="584"/>
                  </a:cubicBezTo>
                  <a:cubicBezTo>
                    <a:pt x="319" y="606"/>
                    <a:pt x="340" y="606"/>
                    <a:pt x="394" y="5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3541100" y="1262100"/>
              <a:ext cx="8000" cy="6400"/>
            </a:xfrm>
            <a:custGeom>
              <a:rect b="b" l="l" r="r" t="t"/>
              <a:pathLst>
                <a:path extrusionOk="0" h="256" w="320">
                  <a:moveTo>
                    <a:pt x="160" y="244"/>
                  </a:moveTo>
                  <a:cubicBezTo>
                    <a:pt x="319" y="223"/>
                    <a:pt x="223" y="1"/>
                    <a:pt x="128" y="11"/>
                  </a:cubicBezTo>
                  <a:cubicBezTo>
                    <a:pt x="1" y="32"/>
                    <a:pt x="22" y="255"/>
                    <a:pt x="160" y="2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3546425" y="1249600"/>
              <a:ext cx="8225" cy="10650"/>
            </a:xfrm>
            <a:custGeom>
              <a:rect b="b" l="l" r="r" t="t"/>
              <a:pathLst>
                <a:path extrusionOk="0" h="426" w="329">
                  <a:moveTo>
                    <a:pt x="180" y="394"/>
                  </a:moveTo>
                  <a:cubicBezTo>
                    <a:pt x="329" y="341"/>
                    <a:pt x="180" y="1"/>
                    <a:pt x="53" y="65"/>
                  </a:cubicBezTo>
                  <a:cubicBezTo>
                    <a:pt x="0" y="86"/>
                    <a:pt x="10" y="128"/>
                    <a:pt x="21" y="203"/>
                  </a:cubicBezTo>
                  <a:cubicBezTo>
                    <a:pt x="43" y="320"/>
                    <a:pt x="85" y="426"/>
                    <a:pt x="180" y="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4" name="Google Shape;1014;p6"/>
          <p:cNvSpPr txBox="1"/>
          <p:nvPr/>
        </p:nvSpPr>
        <p:spPr>
          <a:xfrm>
            <a:off x="921675" y="3182650"/>
            <a:ext cx="1880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C75D1"/>
        </a:solidFill>
      </p:bgPr>
    </p:bg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9"/>
          <p:cNvSpPr txBox="1"/>
          <p:nvPr>
            <p:ph type="title"/>
          </p:nvPr>
        </p:nvSpPr>
        <p:spPr>
          <a:xfrm>
            <a:off x="2450250" y="363175"/>
            <a:ext cx="42435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pic>
        <p:nvPicPr>
          <p:cNvPr id="1020" name="Google Shape;102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150" y="1273951"/>
            <a:ext cx="1541886" cy="274112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1" name="Google Shape;102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325" y="1173374"/>
            <a:ext cx="1655035" cy="29422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2" name="Google Shape;102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3975" y="1204188"/>
            <a:ext cx="1491274" cy="294232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3" name="Google Shape;1023;p9"/>
          <p:cNvSpPr txBox="1"/>
          <p:nvPr/>
        </p:nvSpPr>
        <p:spPr>
          <a:xfrm>
            <a:off x="1425175" y="4342200"/>
            <a:ext cx="13287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Shirin Jain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IIT Guwahati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4" name="Google Shape;1024;p9"/>
          <p:cNvSpPr txBox="1"/>
          <p:nvPr/>
        </p:nvSpPr>
        <p:spPr>
          <a:xfrm>
            <a:off x="3764750" y="4342200"/>
            <a:ext cx="13287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Shiv Chauhan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IIT Guwahati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5" name="Google Shape;1025;p9"/>
          <p:cNvSpPr txBox="1"/>
          <p:nvPr/>
        </p:nvSpPr>
        <p:spPr>
          <a:xfrm>
            <a:off x="6050750" y="4342200"/>
            <a:ext cx="13287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Snigdha Jain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IIT Guwahati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