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06395-3111-40DA-AF80-26148D531EE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9E8DF2-D36F-483A-959A-D76A8EDCB2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The vast majority of experts are of the opinion that the decisions an individual makes on a daily basis can have substantial implications for their health </a:t>
          </a:r>
          <a:endParaRPr lang="en-US"/>
        </a:p>
      </dgm:t>
    </dgm:pt>
    <dgm:pt modelId="{90140784-2890-4660-931A-8762D27F14E3}" type="parTrans" cxnId="{4DACE11A-573F-4039-A69B-30C79E300A1C}">
      <dgm:prSet/>
      <dgm:spPr/>
      <dgm:t>
        <a:bodyPr/>
        <a:lstStyle/>
        <a:p>
          <a:endParaRPr lang="en-US"/>
        </a:p>
      </dgm:t>
    </dgm:pt>
    <dgm:pt modelId="{34A54F3A-1CB9-422A-B474-3BA8FB422BBB}" type="sibTrans" cxnId="{4DACE11A-573F-4039-A69B-30C79E300A1C}">
      <dgm:prSet/>
      <dgm:spPr/>
      <dgm:t>
        <a:bodyPr/>
        <a:lstStyle/>
        <a:p>
          <a:endParaRPr lang="en-US"/>
        </a:p>
      </dgm:t>
    </dgm:pt>
    <dgm:pt modelId="{3E0C1328-974E-4D5B-8062-03B7DA1AAC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Wearable technology such as the Fitbit and the Apple Watch are capable of collecting vast amounts of data in real time from the sensors built into the devices.</a:t>
          </a:r>
          <a:endParaRPr lang="en-US"/>
        </a:p>
      </dgm:t>
    </dgm:pt>
    <dgm:pt modelId="{8CC7E1EC-BD2B-4242-A0FF-3416EB50C912}" type="parTrans" cxnId="{B1B09297-2A9B-412F-AF96-24AF15DC07B3}">
      <dgm:prSet/>
      <dgm:spPr/>
      <dgm:t>
        <a:bodyPr/>
        <a:lstStyle/>
        <a:p>
          <a:endParaRPr lang="en-US"/>
        </a:p>
      </dgm:t>
    </dgm:pt>
    <dgm:pt modelId="{4DBA0B33-F331-4F62-8E27-0425317253C4}" type="sibTrans" cxnId="{B1B09297-2A9B-412F-AF96-24AF15DC07B3}">
      <dgm:prSet/>
      <dgm:spPr/>
      <dgm:t>
        <a:bodyPr/>
        <a:lstStyle/>
        <a:p>
          <a:endParaRPr lang="en-US"/>
        </a:p>
      </dgm:t>
    </dgm:pt>
    <dgm:pt modelId="{35C9A037-36EE-4C46-AA1A-0D87B6AAB3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We can use the data from these devices to predict no of calories burn each individual using regression techniques.</a:t>
          </a:r>
          <a:endParaRPr lang="en-US"/>
        </a:p>
      </dgm:t>
    </dgm:pt>
    <dgm:pt modelId="{987B0973-F967-4E7F-B70C-371187E914B0}" type="parTrans" cxnId="{9FCF820F-FD4C-495D-800A-745F18978B63}">
      <dgm:prSet/>
      <dgm:spPr/>
      <dgm:t>
        <a:bodyPr/>
        <a:lstStyle/>
        <a:p>
          <a:endParaRPr lang="en-US"/>
        </a:p>
      </dgm:t>
    </dgm:pt>
    <dgm:pt modelId="{EE3C4FAD-A4C1-4310-8368-B3E7134C8550}" type="sibTrans" cxnId="{9FCF820F-FD4C-495D-800A-745F18978B63}">
      <dgm:prSet/>
      <dgm:spPr/>
      <dgm:t>
        <a:bodyPr/>
        <a:lstStyle/>
        <a:p>
          <a:endParaRPr lang="en-US"/>
        </a:p>
      </dgm:t>
    </dgm:pt>
    <dgm:pt modelId="{853C748D-050A-4E06-B9F7-9906181AD6EA}" type="pres">
      <dgm:prSet presAssocID="{E2406395-3111-40DA-AF80-26148D531EED}" presName="root" presStyleCnt="0">
        <dgm:presLayoutVars>
          <dgm:dir/>
          <dgm:resizeHandles val="exact"/>
        </dgm:presLayoutVars>
      </dgm:prSet>
      <dgm:spPr/>
    </dgm:pt>
    <dgm:pt modelId="{2D00BA7F-5441-4065-A1DD-6B9823D36378}" type="pres">
      <dgm:prSet presAssocID="{639E8DF2-D36F-483A-959A-D76A8EDCB213}" presName="compNode" presStyleCnt="0"/>
      <dgm:spPr/>
    </dgm:pt>
    <dgm:pt modelId="{1A4CACC5-A0FB-4F52-8FBB-C2B1EAFCFD1F}" type="pres">
      <dgm:prSet presAssocID="{639E8DF2-D36F-483A-959A-D76A8EDCB2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9FB6E815-AC59-4224-8FBC-AECDA89273C6}" type="pres">
      <dgm:prSet presAssocID="{639E8DF2-D36F-483A-959A-D76A8EDCB213}" presName="spaceRect" presStyleCnt="0"/>
      <dgm:spPr/>
    </dgm:pt>
    <dgm:pt modelId="{C4F9991C-1633-4620-A81A-FC06CB275684}" type="pres">
      <dgm:prSet presAssocID="{639E8DF2-D36F-483A-959A-D76A8EDCB213}" presName="textRect" presStyleLbl="revTx" presStyleIdx="0" presStyleCnt="3">
        <dgm:presLayoutVars>
          <dgm:chMax val="1"/>
          <dgm:chPref val="1"/>
        </dgm:presLayoutVars>
      </dgm:prSet>
      <dgm:spPr/>
    </dgm:pt>
    <dgm:pt modelId="{308E435E-F104-4239-9E3E-957671051A6D}" type="pres">
      <dgm:prSet presAssocID="{34A54F3A-1CB9-422A-B474-3BA8FB422BBB}" presName="sibTrans" presStyleCnt="0"/>
      <dgm:spPr/>
    </dgm:pt>
    <dgm:pt modelId="{A208F5FE-952A-4A53-A8F5-AE55C64F06C5}" type="pres">
      <dgm:prSet presAssocID="{3E0C1328-974E-4D5B-8062-03B7DA1AACEE}" presName="compNode" presStyleCnt="0"/>
      <dgm:spPr/>
    </dgm:pt>
    <dgm:pt modelId="{DBCD3AFB-E490-4E72-B23C-F055E3C18DEC}" type="pres">
      <dgm:prSet presAssocID="{3E0C1328-974E-4D5B-8062-03B7DA1AAC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9B31013-E900-43CC-9BCC-087182CDC568}" type="pres">
      <dgm:prSet presAssocID="{3E0C1328-974E-4D5B-8062-03B7DA1AACEE}" presName="spaceRect" presStyleCnt="0"/>
      <dgm:spPr/>
    </dgm:pt>
    <dgm:pt modelId="{6C180873-0EFA-4E1C-BEA1-589AE7EBD54E}" type="pres">
      <dgm:prSet presAssocID="{3E0C1328-974E-4D5B-8062-03B7DA1AACEE}" presName="textRect" presStyleLbl="revTx" presStyleIdx="1" presStyleCnt="3">
        <dgm:presLayoutVars>
          <dgm:chMax val="1"/>
          <dgm:chPref val="1"/>
        </dgm:presLayoutVars>
      </dgm:prSet>
      <dgm:spPr/>
    </dgm:pt>
    <dgm:pt modelId="{B3DEBF26-0011-46FE-9B61-0FAF29F83113}" type="pres">
      <dgm:prSet presAssocID="{4DBA0B33-F331-4F62-8E27-0425317253C4}" presName="sibTrans" presStyleCnt="0"/>
      <dgm:spPr/>
    </dgm:pt>
    <dgm:pt modelId="{0709FC09-8683-4182-861A-BB25BBFEC6F9}" type="pres">
      <dgm:prSet presAssocID="{35C9A037-36EE-4C46-AA1A-0D87B6AAB3B0}" presName="compNode" presStyleCnt="0"/>
      <dgm:spPr/>
    </dgm:pt>
    <dgm:pt modelId="{AD7EE725-848B-440B-BC86-137B8CD34987}" type="pres">
      <dgm:prSet presAssocID="{35C9A037-36EE-4C46-AA1A-0D87B6AAB3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8679B9B-08FD-4037-B0A7-2DB4DB898C21}" type="pres">
      <dgm:prSet presAssocID="{35C9A037-36EE-4C46-AA1A-0D87B6AAB3B0}" presName="spaceRect" presStyleCnt="0"/>
      <dgm:spPr/>
    </dgm:pt>
    <dgm:pt modelId="{2C7E0E56-F786-4779-ACF8-A396969BD129}" type="pres">
      <dgm:prSet presAssocID="{35C9A037-36EE-4C46-AA1A-0D87B6AAB3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FCF820F-FD4C-495D-800A-745F18978B63}" srcId="{E2406395-3111-40DA-AF80-26148D531EED}" destId="{35C9A037-36EE-4C46-AA1A-0D87B6AAB3B0}" srcOrd="2" destOrd="0" parTransId="{987B0973-F967-4E7F-B70C-371187E914B0}" sibTransId="{EE3C4FAD-A4C1-4310-8368-B3E7134C8550}"/>
    <dgm:cxn modelId="{4DACE11A-573F-4039-A69B-30C79E300A1C}" srcId="{E2406395-3111-40DA-AF80-26148D531EED}" destId="{639E8DF2-D36F-483A-959A-D76A8EDCB213}" srcOrd="0" destOrd="0" parTransId="{90140784-2890-4660-931A-8762D27F14E3}" sibTransId="{34A54F3A-1CB9-422A-B474-3BA8FB422BBB}"/>
    <dgm:cxn modelId="{8BD7A134-A086-4C5F-9BEA-C10878AE6E5E}" type="presOf" srcId="{3E0C1328-974E-4D5B-8062-03B7DA1AACEE}" destId="{6C180873-0EFA-4E1C-BEA1-589AE7EBD54E}" srcOrd="0" destOrd="0" presId="urn:microsoft.com/office/officeart/2018/2/layout/IconLabelList"/>
    <dgm:cxn modelId="{19739B92-440B-4B1B-80C4-4C828BE97971}" type="presOf" srcId="{35C9A037-36EE-4C46-AA1A-0D87B6AAB3B0}" destId="{2C7E0E56-F786-4779-ACF8-A396969BD129}" srcOrd="0" destOrd="0" presId="urn:microsoft.com/office/officeart/2018/2/layout/IconLabelList"/>
    <dgm:cxn modelId="{B1B09297-2A9B-412F-AF96-24AF15DC07B3}" srcId="{E2406395-3111-40DA-AF80-26148D531EED}" destId="{3E0C1328-974E-4D5B-8062-03B7DA1AACEE}" srcOrd="1" destOrd="0" parTransId="{8CC7E1EC-BD2B-4242-A0FF-3416EB50C912}" sibTransId="{4DBA0B33-F331-4F62-8E27-0425317253C4}"/>
    <dgm:cxn modelId="{90C965AE-AB7B-497B-BCAE-9E2125205E83}" type="presOf" srcId="{639E8DF2-D36F-483A-959A-D76A8EDCB213}" destId="{C4F9991C-1633-4620-A81A-FC06CB275684}" srcOrd="0" destOrd="0" presId="urn:microsoft.com/office/officeart/2018/2/layout/IconLabelList"/>
    <dgm:cxn modelId="{D7BA75C0-AC35-4364-A3AB-386629113EC7}" type="presOf" srcId="{E2406395-3111-40DA-AF80-26148D531EED}" destId="{853C748D-050A-4E06-B9F7-9906181AD6EA}" srcOrd="0" destOrd="0" presId="urn:microsoft.com/office/officeart/2018/2/layout/IconLabelList"/>
    <dgm:cxn modelId="{0551FB63-C879-404D-AE88-CCA952ADC2B3}" type="presParOf" srcId="{853C748D-050A-4E06-B9F7-9906181AD6EA}" destId="{2D00BA7F-5441-4065-A1DD-6B9823D36378}" srcOrd="0" destOrd="0" presId="urn:microsoft.com/office/officeart/2018/2/layout/IconLabelList"/>
    <dgm:cxn modelId="{65E9D488-597D-4183-87F2-D25F60B617FA}" type="presParOf" srcId="{2D00BA7F-5441-4065-A1DD-6B9823D36378}" destId="{1A4CACC5-A0FB-4F52-8FBB-C2B1EAFCFD1F}" srcOrd="0" destOrd="0" presId="urn:microsoft.com/office/officeart/2018/2/layout/IconLabelList"/>
    <dgm:cxn modelId="{B48C4150-9B0F-45CA-9761-7FD3DE5B6908}" type="presParOf" srcId="{2D00BA7F-5441-4065-A1DD-6B9823D36378}" destId="{9FB6E815-AC59-4224-8FBC-AECDA89273C6}" srcOrd="1" destOrd="0" presId="urn:microsoft.com/office/officeart/2018/2/layout/IconLabelList"/>
    <dgm:cxn modelId="{2CA2D1C3-5272-4815-B79E-C5C1C649AF6E}" type="presParOf" srcId="{2D00BA7F-5441-4065-A1DD-6B9823D36378}" destId="{C4F9991C-1633-4620-A81A-FC06CB275684}" srcOrd="2" destOrd="0" presId="urn:microsoft.com/office/officeart/2018/2/layout/IconLabelList"/>
    <dgm:cxn modelId="{3C022C29-CE75-4E2B-926B-3992360EE4C6}" type="presParOf" srcId="{853C748D-050A-4E06-B9F7-9906181AD6EA}" destId="{308E435E-F104-4239-9E3E-957671051A6D}" srcOrd="1" destOrd="0" presId="urn:microsoft.com/office/officeart/2018/2/layout/IconLabelList"/>
    <dgm:cxn modelId="{99083D8D-F2F9-44FE-A713-4ABA70571BA8}" type="presParOf" srcId="{853C748D-050A-4E06-B9F7-9906181AD6EA}" destId="{A208F5FE-952A-4A53-A8F5-AE55C64F06C5}" srcOrd="2" destOrd="0" presId="urn:microsoft.com/office/officeart/2018/2/layout/IconLabelList"/>
    <dgm:cxn modelId="{46B312CA-F9E6-4942-9F43-23F005F886EB}" type="presParOf" srcId="{A208F5FE-952A-4A53-A8F5-AE55C64F06C5}" destId="{DBCD3AFB-E490-4E72-B23C-F055E3C18DEC}" srcOrd="0" destOrd="0" presId="urn:microsoft.com/office/officeart/2018/2/layout/IconLabelList"/>
    <dgm:cxn modelId="{695A3D1F-E7DC-4BB0-91C6-270508234CE4}" type="presParOf" srcId="{A208F5FE-952A-4A53-A8F5-AE55C64F06C5}" destId="{A9B31013-E900-43CC-9BCC-087182CDC568}" srcOrd="1" destOrd="0" presId="urn:microsoft.com/office/officeart/2018/2/layout/IconLabelList"/>
    <dgm:cxn modelId="{7D8990ED-132D-4C41-AF92-58F5F7D46469}" type="presParOf" srcId="{A208F5FE-952A-4A53-A8F5-AE55C64F06C5}" destId="{6C180873-0EFA-4E1C-BEA1-589AE7EBD54E}" srcOrd="2" destOrd="0" presId="urn:microsoft.com/office/officeart/2018/2/layout/IconLabelList"/>
    <dgm:cxn modelId="{EA888435-1F45-42C2-B9BF-EFD9114779C0}" type="presParOf" srcId="{853C748D-050A-4E06-B9F7-9906181AD6EA}" destId="{B3DEBF26-0011-46FE-9B61-0FAF29F83113}" srcOrd="3" destOrd="0" presId="urn:microsoft.com/office/officeart/2018/2/layout/IconLabelList"/>
    <dgm:cxn modelId="{26E5C159-2A66-484F-AFAB-E84148ABC71A}" type="presParOf" srcId="{853C748D-050A-4E06-B9F7-9906181AD6EA}" destId="{0709FC09-8683-4182-861A-BB25BBFEC6F9}" srcOrd="4" destOrd="0" presId="urn:microsoft.com/office/officeart/2018/2/layout/IconLabelList"/>
    <dgm:cxn modelId="{690CAF1A-0F24-46D2-8EB2-6D6DB13D30A7}" type="presParOf" srcId="{0709FC09-8683-4182-861A-BB25BBFEC6F9}" destId="{AD7EE725-848B-440B-BC86-137B8CD34987}" srcOrd="0" destOrd="0" presId="urn:microsoft.com/office/officeart/2018/2/layout/IconLabelList"/>
    <dgm:cxn modelId="{7C182A55-B150-450A-95E9-ACAB536CE940}" type="presParOf" srcId="{0709FC09-8683-4182-861A-BB25BBFEC6F9}" destId="{D8679B9B-08FD-4037-B0A7-2DB4DB898C21}" srcOrd="1" destOrd="0" presId="urn:microsoft.com/office/officeart/2018/2/layout/IconLabelList"/>
    <dgm:cxn modelId="{5600D7C7-2EE5-48D6-A52D-558375F6AE86}" type="presParOf" srcId="{0709FC09-8683-4182-861A-BB25BBFEC6F9}" destId="{2C7E0E56-F786-4779-ACF8-A396969BD1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6F77D-D8FD-40C5-9CBC-148536B0EF9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6CDAEB-DB09-494D-8A3A-CA76C88861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Gather all statistics of the dataset</a:t>
          </a:r>
          <a:endParaRPr lang="en-US"/>
        </a:p>
      </dgm:t>
    </dgm:pt>
    <dgm:pt modelId="{2CA0F289-3F5E-4FA1-820A-B59626311CAB}" type="parTrans" cxnId="{0AA48650-A633-4F5C-B9E5-927BBF0C66D8}">
      <dgm:prSet/>
      <dgm:spPr/>
      <dgm:t>
        <a:bodyPr/>
        <a:lstStyle/>
        <a:p>
          <a:endParaRPr lang="en-US"/>
        </a:p>
      </dgm:t>
    </dgm:pt>
    <dgm:pt modelId="{B9AF2B0C-0E2A-40E2-BAB4-FEF18358ABD8}" type="sibTrans" cxnId="{0AA48650-A633-4F5C-B9E5-927BBF0C66D8}">
      <dgm:prSet/>
      <dgm:spPr/>
      <dgm:t>
        <a:bodyPr/>
        <a:lstStyle/>
        <a:p>
          <a:endParaRPr lang="en-US"/>
        </a:p>
      </dgm:t>
    </dgm:pt>
    <dgm:pt modelId="{1BD7EEFF-81E5-467D-84E4-A76CF20552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Data Cleaning</a:t>
          </a:r>
          <a:endParaRPr lang="en-US"/>
        </a:p>
      </dgm:t>
    </dgm:pt>
    <dgm:pt modelId="{E8AB2C63-962C-4065-8D48-57F4BAF35801}" type="parTrans" cxnId="{E884D708-45A4-47D8-AA83-DC0119290ADF}">
      <dgm:prSet/>
      <dgm:spPr/>
      <dgm:t>
        <a:bodyPr/>
        <a:lstStyle/>
        <a:p>
          <a:endParaRPr lang="en-US"/>
        </a:p>
      </dgm:t>
    </dgm:pt>
    <dgm:pt modelId="{1136D778-2FAD-497F-B6E1-59872C148CDC}" type="sibTrans" cxnId="{E884D708-45A4-47D8-AA83-DC0119290ADF}">
      <dgm:prSet/>
      <dgm:spPr/>
      <dgm:t>
        <a:bodyPr/>
        <a:lstStyle/>
        <a:p>
          <a:endParaRPr lang="en-US"/>
        </a:p>
      </dgm:t>
    </dgm:pt>
    <dgm:pt modelId="{2A86B346-2547-4702-8CE5-A37C17731B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Data analysis</a:t>
          </a:r>
          <a:endParaRPr lang="en-US"/>
        </a:p>
      </dgm:t>
    </dgm:pt>
    <dgm:pt modelId="{D87B5B5C-56C1-4F57-BDDE-736B2BE77D25}" type="parTrans" cxnId="{7C701EDF-5D8F-4D66-9011-0909B109C4FD}">
      <dgm:prSet/>
      <dgm:spPr/>
      <dgm:t>
        <a:bodyPr/>
        <a:lstStyle/>
        <a:p>
          <a:endParaRPr lang="en-US"/>
        </a:p>
      </dgm:t>
    </dgm:pt>
    <dgm:pt modelId="{45C529A1-0B12-425A-B369-75BED9872030}" type="sibTrans" cxnId="{7C701EDF-5D8F-4D66-9011-0909B109C4FD}">
      <dgm:prSet/>
      <dgm:spPr/>
      <dgm:t>
        <a:bodyPr/>
        <a:lstStyle/>
        <a:p>
          <a:endParaRPr lang="en-US"/>
        </a:p>
      </dgm:t>
    </dgm:pt>
    <dgm:pt modelId="{275CB975-5000-4186-87E7-FB9FB8CEC8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Data preparation</a:t>
          </a:r>
          <a:endParaRPr lang="en-US"/>
        </a:p>
      </dgm:t>
    </dgm:pt>
    <dgm:pt modelId="{B760D1B3-A845-4CFC-8593-0A1A8767B2F8}" type="parTrans" cxnId="{A4772A5A-079E-4CC8-A272-D093E8B0B601}">
      <dgm:prSet/>
      <dgm:spPr/>
      <dgm:t>
        <a:bodyPr/>
        <a:lstStyle/>
        <a:p>
          <a:endParaRPr lang="en-US"/>
        </a:p>
      </dgm:t>
    </dgm:pt>
    <dgm:pt modelId="{FD9D859E-32E0-42C8-8862-2A9FA5305EE1}" type="sibTrans" cxnId="{A4772A5A-079E-4CC8-A272-D093E8B0B601}">
      <dgm:prSet/>
      <dgm:spPr/>
      <dgm:t>
        <a:bodyPr/>
        <a:lstStyle/>
        <a:p>
          <a:endParaRPr lang="en-US"/>
        </a:p>
      </dgm:t>
    </dgm:pt>
    <dgm:pt modelId="{B3E8A604-736D-44FA-90CE-F7EE5EE69B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Building regression Model</a:t>
          </a:r>
          <a:endParaRPr lang="en-US"/>
        </a:p>
      </dgm:t>
    </dgm:pt>
    <dgm:pt modelId="{3F30AC11-FD88-4163-9F14-58638A2C240C}" type="parTrans" cxnId="{5113837F-A519-4184-8144-2288794193A1}">
      <dgm:prSet/>
      <dgm:spPr/>
      <dgm:t>
        <a:bodyPr/>
        <a:lstStyle/>
        <a:p>
          <a:endParaRPr lang="en-US"/>
        </a:p>
      </dgm:t>
    </dgm:pt>
    <dgm:pt modelId="{FF1A0195-4E6C-4EC7-B695-C0BAAC77D9DB}" type="sibTrans" cxnId="{5113837F-A519-4184-8144-2288794193A1}">
      <dgm:prSet/>
      <dgm:spPr/>
      <dgm:t>
        <a:bodyPr/>
        <a:lstStyle/>
        <a:p>
          <a:endParaRPr lang="en-US"/>
        </a:p>
      </dgm:t>
    </dgm:pt>
    <dgm:pt modelId="{A0614313-7B5B-47E6-8304-CCE509045AAE}" type="pres">
      <dgm:prSet presAssocID="{9A36F77D-D8FD-40C5-9CBC-148536B0EF93}" presName="root" presStyleCnt="0">
        <dgm:presLayoutVars>
          <dgm:dir/>
          <dgm:resizeHandles val="exact"/>
        </dgm:presLayoutVars>
      </dgm:prSet>
      <dgm:spPr/>
    </dgm:pt>
    <dgm:pt modelId="{D42AFBC8-2481-4793-BDC9-2294EEC354D3}" type="pres">
      <dgm:prSet presAssocID="{B26CDAEB-DB09-494D-8A3A-CA76C8886190}" presName="compNode" presStyleCnt="0"/>
      <dgm:spPr/>
    </dgm:pt>
    <dgm:pt modelId="{2250315B-893E-4773-A091-7697976556FC}" type="pres">
      <dgm:prSet presAssocID="{B26CDAEB-DB09-494D-8A3A-CA76C8886190}" presName="iconBgRect" presStyleLbl="bgShp" presStyleIdx="0" presStyleCnt="5"/>
      <dgm:spPr/>
    </dgm:pt>
    <dgm:pt modelId="{9DD266DE-0416-43A8-BE7D-DD80AD273DA1}" type="pres">
      <dgm:prSet presAssocID="{B26CDAEB-DB09-494D-8A3A-CA76C888619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B96293D-4AC6-46E0-9CBE-E5A9B8B3E60F}" type="pres">
      <dgm:prSet presAssocID="{B26CDAEB-DB09-494D-8A3A-CA76C8886190}" presName="spaceRect" presStyleCnt="0"/>
      <dgm:spPr/>
    </dgm:pt>
    <dgm:pt modelId="{B9DA7DE6-B957-407A-AA29-9304EE47D632}" type="pres">
      <dgm:prSet presAssocID="{B26CDAEB-DB09-494D-8A3A-CA76C8886190}" presName="textRect" presStyleLbl="revTx" presStyleIdx="0" presStyleCnt="5">
        <dgm:presLayoutVars>
          <dgm:chMax val="1"/>
          <dgm:chPref val="1"/>
        </dgm:presLayoutVars>
      </dgm:prSet>
      <dgm:spPr/>
    </dgm:pt>
    <dgm:pt modelId="{987A14B8-5B03-4E9D-9847-016E84956CE4}" type="pres">
      <dgm:prSet presAssocID="{B9AF2B0C-0E2A-40E2-BAB4-FEF18358ABD8}" presName="sibTrans" presStyleCnt="0"/>
      <dgm:spPr/>
    </dgm:pt>
    <dgm:pt modelId="{0EC3B1B5-F122-4A5A-8DF3-730601D043B2}" type="pres">
      <dgm:prSet presAssocID="{1BD7EEFF-81E5-467D-84E4-A76CF20552AB}" presName="compNode" presStyleCnt="0"/>
      <dgm:spPr/>
    </dgm:pt>
    <dgm:pt modelId="{60047A94-0A53-41A8-B4C1-382558D20C4F}" type="pres">
      <dgm:prSet presAssocID="{1BD7EEFF-81E5-467D-84E4-A76CF20552AB}" presName="iconBgRect" presStyleLbl="bgShp" presStyleIdx="1" presStyleCnt="5"/>
      <dgm:spPr/>
    </dgm:pt>
    <dgm:pt modelId="{6C3D11AB-FF1B-4859-ABB3-8775F428963C}" type="pres">
      <dgm:prSet presAssocID="{1BD7EEFF-81E5-467D-84E4-A76CF20552A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04FA3DF-1EF6-41CB-A77D-80FBA59CD22D}" type="pres">
      <dgm:prSet presAssocID="{1BD7EEFF-81E5-467D-84E4-A76CF20552AB}" presName="spaceRect" presStyleCnt="0"/>
      <dgm:spPr/>
    </dgm:pt>
    <dgm:pt modelId="{E4406FF4-30AF-4444-B04F-9457B74DF48B}" type="pres">
      <dgm:prSet presAssocID="{1BD7EEFF-81E5-467D-84E4-A76CF20552AB}" presName="textRect" presStyleLbl="revTx" presStyleIdx="1" presStyleCnt="5">
        <dgm:presLayoutVars>
          <dgm:chMax val="1"/>
          <dgm:chPref val="1"/>
        </dgm:presLayoutVars>
      </dgm:prSet>
      <dgm:spPr/>
    </dgm:pt>
    <dgm:pt modelId="{81170E4D-E5CA-4876-90A1-CD159B584006}" type="pres">
      <dgm:prSet presAssocID="{1136D778-2FAD-497F-B6E1-59872C148CDC}" presName="sibTrans" presStyleCnt="0"/>
      <dgm:spPr/>
    </dgm:pt>
    <dgm:pt modelId="{41C2FF26-094E-401B-A9C0-6B707C308662}" type="pres">
      <dgm:prSet presAssocID="{2A86B346-2547-4702-8CE5-A37C17731BEA}" presName="compNode" presStyleCnt="0"/>
      <dgm:spPr/>
    </dgm:pt>
    <dgm:pt modelId="{3984F8AE-353A-4C7D-A6AE-76FA0CAAF392}" type="pres">
      <dgm:prSet presAssocID="{2A86B346-2547-4702-8CE5-A37C17731BEA}" presName="iconBgRect" presStyleLbl="bgShp" presStyleIdx="2" presStyleCnt="5"/>
      <dgm:spPr/>
    </dgm:pt>
    <dgm:pt modelId="{AD46CA7A-BBBD-4848-ABAD-2FEB5265609A}" type="pres">
      <dgm:prSet presAssocID="{2A86B346-2547-4702-8CE5-A37C17731BE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D725ED4-CFCA-4078-BF34-8B686DF5EEF6}" type="pres">
      <dgm:prSet presAssocID="{2A86B346-2547-4702-8CE5-A37C17731BEA}" presName="spaceRect" presStyleCnt="0"/>
      <dgm:spPr/>
    </dgm:pt>
    <dgm:pt modelId="{CC9161A1-A583-4EF0-94DC-ED6298DF20D7}" type="pres">
      <dgm:prSet presAssocID="{2A86B346-2547-4702-8CE5-A37C17731BEA}" presName="textRect" presStyleLbl="revTx" presStyleIdx="2" presStyleCnt="5">
        <dgm:presLayoutVars>
          <dgm:chMax val="1"/>
          <dgm:chPref val="1"/>
        </dgm:presLayoutVars>
      </dgm:prSet>
      <dgm:spPr/>
    </dgm:pt>
    <dgm:pt modelId="{B6AAF9B6-1B73-4C7D-B068-ADABAFD8FC0A}" type="pres">
      <dgm:prSet presAssocID="{45C529A1-0B12-425A-B369-75BED9872030}" presName="sibTrans" presStyleCnt="0"/>
      <dgm:spPr/>
    </dgm:pt>
    <dgm:pt modelId="{1473F02C-32C2-4B9C-9A29-744CC288ED42}" type="pres">
      <dgm:prSet presAssocID="{275CB975-5000-4186-87E7-FB9FB8CEC807}" presName="compNode" presStyleCnt="0"/>
      <dgm:spPr/>
    </dgm:pt>
    <dgm:pt modelId="{4772BD73-F1F9-470A-BF44-A276B3EE5A8D}" type="pres">
      <dgm:prSet presAssocID="{275CB975-5000-4186-87E7-FB9FB8CEC807}" presName="iconBgRect" presStyleLbl="bgShp" presStyleIdx="3" presStyleCnt="5"/>
      <dgm:spPr/>
    </dgm:pt>
    <dgm:pt modelId="{54EB8B26-CFE9-46BA-9685-5F6DE8017013}" type="pres">
      <dgm:prSet presAssocID="{275CB975-5000-4186-87E7-FB9FB8CEC80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640F75-3A32-4648-B15B-83A1069EC192}" type="pres">
      <dgm:prSet presAssocID="{275CB975-5000-4186-87E7-FB9FB8CEC807}" presName="spaceRect" presStyleCnt="0"/>
      <dgm:spPr/>
    </dgm:pt>
    <dgm:pt modelId="{7FF5E62E-770E-4832-984A-BDF3D8582D3A}" type="pres">
      <dgm:prSet presAssocID="{275CB975-5000-4186-87E7-FB9FB8CEC807}" presName="textRect" presStyleLbl="revTx" presStyleIdx="3" presStyleCnt="5">
        <dgm:presLayoutVars>
          <dgm:chMax val="1"/>
          <dgm:chPref val="1"/>
        </dgm:presLayoutVars>
      </dgm:prSet>
      <dgm:spPr/>
    </dgm:pt>
    <dgm:pt modelId="{1E4CB0FA-7949-4619-A068-8779A8E27BD0}" type="pres">
      <dgm:prSet presAssocID="{FD9D859E-32E0-42C8-8862-2A9FA5305EE1}" presName="sibTrans" presStyleCnt="0"/>
      <dgm:spPr/>
    </dgm:pt>
    <dgm:pt modelId="{FF0865C6-245A-42D5-86E6-00419248D652}" type="pres">
      <dgm:prSet presAssocID="{B3E8A604-736D-44FA-90CE-F7EE5EE69BEC}" presName="compNode" presStyleCnt="0"/>
      <dgm:spPr/>
    </dgm:pt>
    <dgm:pt modelId="{90437942-B3D2-4A3C-A8F0-A0DB25E01171}" type="pres">
      <dgm:prSet presAssocID="{B3E8A604-736D-44FA-90CE-F7EE5EE69BEC}" presName="iconBgRect" presStyleLbl="bgShp" presStyleIdx="4" presStyleCnt="5"/>
      <dgm:spPr/>
    </dgm:pt>
    <dgm:pt modelId="{8B86807B-769B-46FA-B828-3D555A33F594}" type="pres">
      <dgm:prSet presAssocID="{B3E8A604-736D-44FA-90CE-F7EE5EE69BE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A984032-D029-4CD5-AD32-51A60AAAC221}" type="pres">
      <dgm:prSet presAssocID="{B3E8A604-736D-44FA-90CE-F7EE5EE69BEC}" presName="spaceRect" presStyleCnt="0"/>
      <dgm:spPr/>
    </dgm:pt>
    <dgm:pt modelId="{DB723167-82A3-42AB-B2B0-8E6A5F99B42A}" type="pres">
      <dgm:prSet presAssocID="{B3E8A604-736D-44FA-90CE-F7EE5EE69BE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884D708-45A4-47D8-AA83-DC0119290ADF}" srcId="{9A36F77D-D8FD-40C5-9CBC-148536B0EF93}" destId="{1BD7EEFF-81E5-467D-84E4-A76CF20552AB}" srcOrd="1" destOrd="0" parTransId="{E8AB2C63-962C-4065-8D48-57F4BAF35801}" sibTransId="{1136D778-2FAD-497F-B6E1-59872C148CDC}"/>
    <dgm:cxn modelId="{8745E015-E924-4A13-BD55-38DAEF84A029}" type="presOf" srcId="{B3E8A604-736D-44FA-90CE-F7EE5EE69BEC}" destId="{DB723167-82A3-42AB-B2B0-8E6A5F99B42A}" srcOrd="0" destOrd="0" presId="urn:microsoft.com/office/officeart/2018/5/layout/IconCircleLabelList"/>
    <dgm:cxn modelId="{BEC44322-6C46-467B-B4B7-7F9521F00F71}" type="presOf" srcId="{9A36F77D-D8FD-40C5-9CBC-148536B0EF93}" destId="{A0614313-7B5B-47E6-8304-CCE509045AAE}" srcOrd="0" destOrd="0" presId="urn:microsoft.com/office/officeart/2018/5/layout/IconCircleLabelList"/>
    <dgm:cxn modelId="{0AA48650-A633-4F5C-B9E5-927BBF0C66D8}" srcId="{9A36F77D-D8FD-40C5-9CBC-148536B0EF93}" destId="{B26CDAEB-DB09-494D-8A3A-CA76C8886190}" srcOrd="0" destOrd="0" parTransId="{2CA0F289-3F5E-4FA1-820A-B59626311CAB}" sibTransId="{B9AF2B0C-0E2A-40E2-BAB4-FEF18358ABD8}"/>
    <dgm:cxn modelId="{B025B570-2990-42DE-880B-6ED43DADF940}" type="presOf" srcId="{2A86B346-2547-4702-8CE5-A37C17731BEA}" destId="{CC9161A1-A583-4EF0-94DC-ED6298DF20D7}" srcOrd="0" destOrd="0" presId="urn:microsoft.com/office/officeart/2018/5/layout/IconCircleLabelList"/>
    <dgm:cxn modelId="{17DD4F71-0E7A-4CFF-80E8-B987532F1FA5}" type="presOf" srcId="{B26CDAEB-DB09-494D-8A3A-CA76C8886190}" destId="{B9DA7DE6-B957-407A-AA29-9304EE47D632}" srcOrd="0" destOrd="0" presId="urn:microsoft.com/office/officeart/2018/5/layout/IconCircleLabelList"/>
    <dgm:cxn modelId="{A4772A5A-079E-4CC8-A272-D093E8B0B601}" srcId="{9A36F77D-D8FD-40C5-9CBC-148536B0EF93}" destId="{275CB975-5000-4186-87E7-FB9FB8CEC807}" srcOrd="3" destOrd="0" parTransId="{B760D1B3-A845-4CFC-8593-0A1A8767B2F8}" sibTransId="{FD9D859E-32E0-42C8-8862-2A9FA5305EE1}"/>
    <dgm:cxn modelId="{5113837F-A519-4184-8144-2288794193A1}" srcId="{9A36F77D-D8FD-40C5-9CBC-148536B0EF93}" destId="{B3E8A604-736D-44FA-90CE-F7EE5EE69BEC}" srcOrd="4" destOrd="0" parTransId="{3F30AC11-FD88-4163-9F14-58638A2C240C}" sibTransId="{FF1A0195-4E6C-4EC7-B695-C0BAAC77D9DB}"/>
    <dgm:cxn modelId="{AAB46DB4-489E-4BE1-9468-64A8B7214DA7}" type="presOf" srcId="{1BD7EEFF-81E5-467D-84E4-A76CF20552AB}" destId="{E4406FF4-30AF-4444-B04F-9457B74DF48B}" srcOrd="0" destOrd="0" presId="urn:microsoft.com/office/officeart/2018/5/layout/IconCircleLabelList"/>
    <dgm:cxn modelId="{605A04D4-BA10-4619-9188-D739ED10D83D}" type="presOf" srcId="{275CB975-5000-4186-87E7-FB9FB8CEC807}" destId="{7FF5E62E-770E-4832-984A-BDF3D8582D3A}" srcOrd="0" destOrd="0" presId="urn:microsoft.com/office/officeart/2018/5/layout/IconCircleLabelList"/>
    <dgm:cxn modelId="{7C701EDF-5D8F-4D66-9011-0909B109C4FD}" srcId="{9A36F77D-D8FD-40C5-9CBC-148536B0EF93}" destId="{2A86B346-2547-4702-8CE5-A37C17731BEA}" srcOrd="2" destOrd="0" parTransId="{D87B5B5C-56C1-4F57-BDDE-736B2BE77D25}" sibTransId="{45C529A1-0B12-425A-B369-75BED9872030}"/>
    <dgm:cxn modelId="{5AF9EF61-46E3-4609-A684-AEC1842A2D51}" type="presParOf" srcId="{A0614313-7B5B-47E6-8304-CCE509045AAE}" destId="{D42AFBC8-2481-4793-BDC9-2294EEC354D3}" srcOrd="0" destOrd="0" presId="urn:microsoft.com/office/officeart/2018/5/layout/IconCircleLabelList"/>
    <dgm:cxn modelId="{F787C280-11FF-4A44-A941-DBE655D14CB9}" type="presParOf" srcId="{D42AFBC8-2481-4793-BDC9-2294EEC354D3}" destId="{2250315B-893E-4773-A091-7697976556FC}" srcOrd="0" destOrd="0" presId="urn:microsoft.com/office/officeart/2018/5/layout/IconCircleLabelList"/>
    <dgm:cxn modelId="{E8B31846-D42B-414B-A231-20D4BBF186F8}" type="presParOf" srcId="{D42AFBC8-2481-4793-BDC9-2294EEC354D3}" destId="{9DD266DE-0416-43A8-BE7D-DD80AD273DA1}" srcOrd="1" destOrd="0" presId="urn:microsoft.com/office/officeart/2018/5/layout/IconCircleLabelList"/>
    <dgm:cxn modelId="{35B5C172-CE65-4F58-AAD8-E97C7999443D}" type="presParOf" srcId="{D42AFBC8-2481-4793-BDC9-2294EEC354D3}" destId="{6B96293D-4AC6-46E0-9CBE-E5A9B8B3E60F}" srcOrd="2" destOrd="0" presId="urn:microsoft.com/office/officeart/2018/5/layout/IconCircleLabelList"/>
    <dgm:cxn modelId="{3469B9A6-C043-46B8-88C4-E0A5F8C59B8C}" type="presParOf" srcId="{D42AFBC8-2481-4793-BDC9-2294EEC354D3}" destId="{B9DA7DE6-B957-407A-AA29-9304EE47D632}" srcOrd="3" destOrd="0" presId="urn:microsoft.com/office/officeart/2018/5/layout/IconCircleLabelList"/>
    <dgm:cxn modelId="{569171ED-1C54-47D8-B9F6-C22798BD2A74}" type="presParOf" srcId="{A0614313-7B5B-47E6-8304-CCE509045AAE}" destId="{987A14B8-5B03-4E9D-9847-016E84956CE4}" srcOrd="1" destOrd="0" presId="urn:microsoft.com/office/officeart/2018/5/layout/IconCircleLabelList"/>
    <dgm:cxn modelId="{73E1D471-B9C6-4779-A320-60362B509A10}" type="presParOf" srcId="{A0614313-7B5B-47E6-8304-CCE509045AAE}" destId="{0EC3B1B5-F122-4A5A-8DF3-730601D043B2}" srcOrd="2" destOrd="0" presId="urn:microsoft.com/office/officeart/2018/5/layout/IconCircleLabelList"/>
    <dgm:cxn modelId="{E5BC3583-9800-48F6-8FE0-9C2B03BFE082}" type="presParOf" srcId="{0EC3B1B5-F122-4A5A-8DF3-730601D043B2}" destId="{60047A94-0A53-41A8-B4C1-382558D20C4F}" srcOrd="0" destOrd="0" presId="urn:microsoft.com/office/officeart/2018/5/layout/IconCircleLabelList"/>
    <dgm:cxn modelId="{569F3BC0-5C8E-4020-BB59-1DB39A15F268}" type="presParOf" srcId="{0EC3B1B5-F122-4A5A-8DF3-730601D043B2}" destId="{6C3D11AB-FF1B-4859-ABB3-8775F428963C}" srcOrd="1" destOrd="0" presId="urn:microsoft.com/office/officeart/2018/5/layout/IconCircleLabelList"/>
    <dgm:cxn modelId="{B92E937D-405E-4C9D-A40B-689045675AA1}" type="presParOf" srcId="{0EC3B1B5-F122-4A5A-8DF3-730601D043B2}" destId="{C04FA3DF-1EF6-41CB-A77D-80FBA59CD22D}" srcOrd="2" destOrd="0" presId="urn:microsoft.com/office/officeart/2018/5/layout/IconCircleLabelList"/>
    <dgm:cxn modelId="{51B01FF8-3112-4160-A322-B9D48A9E5789}" type="presParOf" srcId="{0EC3B1B5-F122-4A5A-8DF3-730601D043B2}" destId="{E4406FF4-30AF-4444-B04F-9457B74DF48B}" srcOrd="3" destOrd="0" presId="urn:microsoft.com/office/officeart/2018/5/layout/IconCircleLabelList"/>
    <dgm:cxn modelId="{12BEFAC5-CB66-4F00-BE00-6AE9F5F919FB}" type="presParOf" srcId="{A0614313-7B5B-47E6-8304-CCE509045AAE}" destId="{81170E4D-E5CA-4876-90A1-CD159B584006}" srcOrd="3" destOrd="0" presId="urn:microsoft.com/office/officeart/2018/5/layout/IconCircleLabelList"/>
    <dgm:cxn modelId="{9CF952A0-3AF0-4A2C-8BC4-A7CFF6275630}" type="presParOf" srcId="{A0614313-7B5B-47E6-8304-CCE509045AAE}" destId="{41C2FF26-094E-401B-A9C0-6B707C308662}" srcOrd="4" destOrd="0" presId="urn:microsoft.com/office/officeart/2018/5/layout/IconCircleLabelList"/>
    <dgm:cxn modelId="{178E29E2-D625-4385-B7A4-49FA383FF802}" type="presParOf" srcId="{41C2FF26-094E-401B-A9C0-6B707C308662}" destId="{3984F8AE-353A-4C7D-A6AE-76FA0CAAF392}" srcOrd="0" destOrd="0" presId="urn:microsoft.com/office/officeart/2018/5/layout/IconCircleLabelList"/>
    <dgm:cxn modelId="{1A519CA8-1D35-474F-A98E-242C2EBECE50}" type="presParOf" srcId="{41C2FF26-094E-401B-A9C0-6B707C308662}" destId="{AD46CA7A-BBBD-4848-ABAD-2FEB5265609A}" srcOrd="1" destOrd="0" presId="urn:microsoft.com/office/officeart/2018/5/layout/IconCircleLabelList"/>
    <dgm:cxn modelId="{12CCB75D-A0B8-4BF2-9124-D6969A74B11F}" type="presParOf" srcId="{41C2FF26-094E-401B-A9C0-6B707C308662}" destId="{5D725ED4-CFCA-4078-BF34-8B686DF5EEF6}" srcOrd="2" destOrd="0" presId="urn:microsoft.com/office/officeart/2018/5/layout/IconCircleLabelList"/>
    <dgm:cxn modelId="{AC546683-15F1-40F6-A97B-0B18F9D0260A}" type="presParOf" srcId="{41C2FF26-094E-401B-A9C0-6B707C308662}" destId="{CC9161A1-A583-4EF0-94DC-ED6298DF20D7}" srcOrd="3" destOrd="0" presId="urn:microsoft.com/office/officeart/2018/5/layout/IconCircleLabelList"/>
    <dgm:cxn modelId="{1D1F009A-507B-429E-BD00-E28A9C4E2E8F}" type="presParOf" srcId="{A0614313-7B5B-47E6-8304-CCE509045AAE}" destId="{B6AAF9B6-1B73-4C7D-B068-ADABAFD8FC0A}" srcOrd="5" destOrd="0" presId="urn:microsoft.com/office/officeart/2018/5/layout/IconCircleLabelList"/>
    <dgm:cxn modelId="{8F737070-9FD1-4837-9A20-D3F83907DF59}" type="presParOf" srcId="{A0614313-7B5B-47E6-8304-CCE509045AAE}" destId="{1473F02C-32C2-4B9C-9A29-744CC288ED42}" srcOrd="6" destOrd="0" presId="urn:microsoft.com/office/officeart/2018/5/layout/IconCircleLabelList"/>
    <dgm:cxn modelId="{6D50480D-DE27-43F2-92EB-38712386F94C}" type="presParOf" srcId="{1473F02C-32C2-4B9C-9A29-744CC288ED42}" destId="{4772BD73-F1F9-470A-BF44-A276B3EE5A8D}" srcOrd="0" destOrd="0" presId="urn:microsoft.com/office/officeart/2018/5/layout/IconCircleLabelList"/>
    <dgm:cxn modelId="{246303C4-0F9D-4123-A3B8-67726EB5E24C}" type="presParOf" srcId="{1473F02C-32C2-4B9C-9A29-744CC288ED42}" destId="{54EB8B26-CFE9-46BA-9685-5F6DE8017013}" srcOrd="1" destOrd="0" presId="urn:microsoft.com/office/officeart/2018/5/layout/IconCircleLabelList"/>
    <dgm:cxn modelId="{6D8F493F-DBDD-48B6-A763-D218DB4EA4B1}" type="presParOf" srcId="{1473F02C-32C2-4B9C-9A29-744CC288ED42}" destId="{49640F75-3A32-4648-B15B-83A1069EC192}" srcOrd="2" destOrd="0" presId="urn:microsoft.com/office/officeart/2018/5/layout/IconCircleLabelList"/>
    <dgm:cxn modelId="{4229EF79-85A7-42CE-8FD1-6AD08E630D42}" type="presParOf" srcId="{1473F02C-32C2-4B9C-9A29-744CC288ED42}" destId="{7FF5E62E-770E-4832-984A-BDF3D8582D3A}" srcOrd="3" destOrd="0" presId="urn:microsoft.com/office/officeart/2018/5/layout/IconCircleLabelList"/>
    <dgm:cxn modelId="{AEC84602-DF35-4793-8DFD-0ED3E64A9C9F}" type="presParOf" srcId="{A0614313-7B5B-47E6-8304-CCE509045AAE}" destId="{1E4CB0FA-7949-4619-A068-8779A8E27BD0}" srcOrd="7" destOrd="0" presId="urn:microsoft.com/office/officeart/2018/5/layout/IconCircleLabelList"/>
    <dgm:cxn modelId="{4AB04456-7A2C-48B2-96AA-5EB342BAA5E6}" type="presParOf" srcId="{A0614313-7B5B-47E6-8304-CCE509045AAE}" destId="{FF0865C6-245A-42D5-86E6-00419248D652}" srcOrd="8" destOrd="0" presId="urn:microsoft.com/office/officeart/2018/5/layout/IconCircleLabelList"/>
    <dgm:cxn modelId="{1CFF63A3-9A12-4F87-B485-EA7D0803452E}" type="presParOf" srcId="{FF0865C6-245A-42D5-86E6-00419248D652}" destId="{90437942-B3D2-4A3C-A8F0-A0DB25E01171}" srcOrd="0" destOrd="0" presId="urn:microsoft.com/office/officeart/2018/5/layout/IconCircleLabelList"/>
    <dgm:cxn modelId="{B0E11250-A685-4E23-B7CF-86AE477CE9F0}" type="presParOf" srcId="{FF0865C6-245A-42D5-86E6-00419248D652}" destId="{8B86807B-769B-46FA-B828-3D555A33F594}" srcOrd="1" destOrd="0" presId="urn:microsoft.com/office/officeart/2018/5/layout/IconCircleLabelList"/>
    <dgm:cxn modelId="{B6717947-C41E-41B1-9D83-5CBB84498B09}" type="presParOf" srcId="{FF0865C6-245A-42D5-86E6-00419248D652}" destId="{AA984032-D029-4CD5-AD32-51A60AAAC221}" srcOrd="2" destOrd="0" presId="urn:microsoft.com/office/officeart/2018/5/layout/IconCircleLabelList"/>
    <dgm:cxn modelId="{1F951C38-C579-4130-8CBA-6972590760D9}" type="presParOf" srcId="{FF0865C6-245A-42D5-86E6-00419248D652}" destId="{DB723167-82A3-42AB-B2B0-8E6A5F99B42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EB9641-F930-4CF5-B6F0-937F7038925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B801B0-9C96-48FC-BDCB-FB89C637B4D1}">
      <dgm:prSet/>
      <dgm:spPr/>
      <dgm:t>
        <a:bodyPr/>
        <a:lstStyle/>
        <a:p>
          <a:r>
            <a:rPr lang="en-US"/>
            <a:t>Rachael, Stephen, Lixing, &amp; Omar analyzed health analyzed the student health behavior , particularly sleep and exercise habits analyzed stastically using fitbit data.</a:t>
          </a:r>
        </a:p>
      </dgm:t>
    </dgm:pt>
    <dgm:pt modelId="{CA11E16F-3B40-487F-8FEA-EB11DE38D67B}" type="parTrans" cxnId="{CB3F6446-D096-4B86-B713-B920BCDEEAB4}">
      <dgm:prSet/>
      <dgm:spPr/>
      <dgm:t>
        <a:bodyPr/>
        <a:lstStyle/>
        <a:p>
          <a:endParaRPr lang="en-US"/>
        </a:p>
      </dgm:t>
    </dgm:pt>
    <dgm:pt modelId="{EFFBAA79-34BA-404C-BB3E-CD5F9E1638B8}" type="sibTrans" cxnId="{CB3F6446-D096-4B86-B713-B920BCDEEAB4}">
      <dgm:prSet/>
      <dgm:spPr/>
      <dgm:t>
        <a:bodyPr/>
        <a:lstStyle/>
        <a:p>
          <a:endParaRPr lang="en-US"/>
        </a:p>
      </dgm:t>
    </dgm:pt>
    <dgm:pt modelId="{C226547E-E152-4013-B437-9D68C60B1BCE}">
      <dgm:prSet/>
      <dgm:spPr/>
      <dgm:t>
        <a:bodyPr/>
        <a:lstStyle/>
        <a:p>
          <a:r>
            <a:rPr lang="en-US"/>
            <a:t>Despite the fact that numerous researchers have utilized dimension reduction and outlier identification to identify abnormal sleeping habits in time series data (Zilu, Mario, Chapa, &amp; Takuichi, 2016)</a:t>
          </a:r>
        </a:p>
      </dgm:t>
    </dgm:pt>
    <dgm:pt modelId="{D57E951B-617C-4159-8F59-9D4F5011E7FE}" type="parTrans" cxnId="{03ACBBAE-C03D-49DF-B094-D6B628D34DF2}">
      <dgm:prSet/>
      <dgm:spPr/>
      <dgm:t>
        <a:bodyPr/>
        <a:lstStyle/>
        <a:p>
          <a:endParaRPr lang="en-US"/>
        </a:p>
      </dgm:t>
    </dgm:pt>
    <dgm:pt modelId="{776289D4-01D3-40A3-BF30-5D8E16CE1128}" type="sibTrans" cxnId="{03ACBBAE-C03D-49DF-B094-D6B628D34DF2}">
      <dgm:prSet/>
      <dgm:spPr/>
      <dgm:t>
        <a:bodyPr/>
        <a:lstStyle/>
        <a:p>
          <a:endParaRPr lang="en-US"/>
        </a:p>
      </dgm:t>
    </dgm:pt>
    <dgm:pt modelId="{5F01030C-3505-4EDD-9589-CBE0CCFD14E3}">
      <dgm:prSet/>
      <dgm:spPr/>
      <dgm:t>
        <a:bodyPr/>
        <a:lstStyle/>
        <a:p>
          <a:r>
            <a:rPr lang="en-US"/>
            <a:t>Many of the examined research also make use of data mining, machine learning, and deep learning. As an example, one study differentiates between stages of sleep by employing a deep neural hybrid network architecture composed of CNN and LSTM layers. (Shashank, Abdallah, &amp; Pablo, 2019) .</a:t>
          </a:r>
        </a:p>
      </dgm:t>
    </dgm:pt>
    <dgm:pt modelId="{27984E8E-EF06-4DF8-86E9-125443239358}" type="parTrans" cxnId="{7C98B6C9-F906-4B49-B85D-FEBD7D8FFC34}">
      <dgm:prSet/>
      <dgm:spPr/>
      <dgm:t>
        <a:bodyPr/>
        <a:lstStyle/>
        <a:p>
          <a:endParaRPr lang="en-US"/>
        </a:p>
      </dgm:t>
    </dgm:pt>
    <dgm:pt modelId="{C9A68E01-2B22-4F6D-BF5C-6BC13334D0CD}" type="sibTrans" cxnId="{7C98B6C9-F906-4B49-B85D-FEBD7D8FFC34}">
      <dgm:prSet/>
      <dgm:spPr/>
      <dgm:t>
        <a:bodyPr/>
        <a:lstStyle/>
        <a:p>
          <a:endParaRPr lang="en-US"/>
        </a:p>
      </dgm:t>
    </dgm:pt>
    <dgm:pt modelId="{23ACC736-B8E4-4BD8-A9C2-58F26A363896}">
      <dgm:prSet/>
      <dgm:spPr/>
      <dgm:t>
        <a:bodyPr/>
        <a:lstStyle/>
        <a:p>
          <a:r>
            <a:rPr lang="en-US"/>
            <a:t>Heart disease has been classified using supervised classification algorithms, and the patient's vital signs have been discussed in relation to the condition (Poojitha, Nikhita, Khurana, Sneha, &amp; Weneen, 2019)</a:t>
          </a:r>
        </a:p>
      </dgm:t>
    </dgm:pt>
    <dgm:pt modelId="{A41D73B8-193A-41FD-BF2A-5F8EABDE1C30}" type="parTrans" cxnId="{0E590BE7-C9E6-4E92-A177-D82B3A69E3D6}">
      <dgm:prSet/>
      <dgm:spPr/>
      <dgm:t>
        <a:bodyPr/>
        <a:lstStyle/>
        <a:p>
          <a:endParaRPr lang="en-US"/>
        </a:p>
      </dgm:t>
    </dgm:pt>
    <dgm:pt modelId="{B5CE1EA7-9BDA-40E7-84E7-6ABDED5F6C3C}" type="sibTrans" cxnId="{0E590BE7-C9E6-4E92-A177-D82B3A69E3D6}">
      <dgm:prSet/>
      <dgm:spPr/>
      <dgm:t>
        <a:bodyPr/>
        <a:lstStyle/>
        <a:p>
          <a:endParaRPr lang="en-US"/>
        </a:p>
      </dgm:t>
    </dgm:pt>
    <dgm:pt modelId="{3500B988-1F9F-44E3-A920-B653CD096A3F}" type="pres">
      <dgm:prSet presAssocID="{3CEB9641-F930-4CF5-B6F0-937F70389251}" presName="vert0" presStyleCnt="0">
        <dgm:presLayoutVars>
          <dgm:dir/>
          <dgm:animOne val="branch"/>
          <dgm:animLvl val="lvl"/>
        </dgm:presLayoutVars>
      </dgm:prSet>
      <dgm:spPr/>
    </dgm:pt>
    <dgm:pt modelId="{71BC67EE-2450-4514-B3AF-B4ABAACCA7AC}" type="pres">
      <dgm:prSet presAssocID="{89B801B0-9C96-48FC-BDCB-FB89C637B4D1}" presName="thickLine" presStyleLbl="alignNode1" presStyleIdx="0" presStyleCnt="4"/>
      <dgm:spPr/>
    </dgm:pt>
    <dgm:pt modelId="{B7757FCC-BCE6-42D8-866A-6380A43D9895}" type="pres">
      <dgm:prSet presAssocID="{89B801B0-9C96-48FC-BDCB-FB89C637B4D1}" presName="horz1" presStyleCnt="0"/>
      <dgm:spPr/>
    </dgm:pt>
    <dgm:pt modelId="{F4ADD50F-E8BD-482C-AD39-81F49307AEEC}" type="pres">
      <dgm:prSet presAssocID="{89B801B0-9C96-48FC-BDCB-FB89C637B4D1}" presName="tx1" presStyleLbl="revTx" presStyleIdx="0" presStyleCnt="4"/>
      <dgm:spPr/>
    </dgm:pt>
    <dgm:pt modelId="{7DA919BB-A650-480C-8D6A-22C609F62F19}" type="pres">
      <dgm:prSet presAssocID="{89B801B0-9C96-48FC-BDCB-FB89C637B4D1}" presName="vert1" presStyleCnt="0"/>
      <dgm:spPr/>
    </dgm:pt>
    <dgm:pt modelId="{58D88C86-1DE7-400A-A30D-66DC28900A9A}" type="pres">
      <dgm:prSet presAssocID="{C226547E-E152-4013-B437-9D68C60B1BCE}" presName="thickLine" presStyleLbl="alignNode1" presStyleIdx="1" presStyleCnt="4"/>
      <dgm:spPr/>
    </dgm:pt>
    <dgm:pt modelId="{BD183DA4-0C9F-46F4-9CDE-FE6F12DF3008}" type="pres">
      <dgm:prSet presAssocID="{C226547E-E152-4013-B437-9D68C60B1BCE}" presName="horz1" presStyleCnt="0"/>
      <dgm:spPr/>
    </dgm:pt>
    <dgm:pt modelId="{499C5A94-A447-45E0-89A8-48AC043073D8}" type="pres">
      <dgm:prSet presAssocID="{C226547E-E152-4013-B437-9D68C60B1BCE}" presName="tx1" presStyleLbl="revTx" presStyleIdx="1" presStyleCnt="4"/>
      <dgm:spPr/>
    </dgm:pt>
    <dgm:pt modelId="{DFAC4834-24BA-4952-B397-5BB115598B82}" type="pres">
      <dgm:prSet presAssocID="{C226547E-E152-4013-B437-9D68C60B1BCE}" presName="vert1" presStyleCnt="0"/>
      <dgm:spPr/>
    </dgm:pt>
    <dgm:pt modelId="{26A84F34-C335-4E0C-A29A-6046CB17BB22}" type="pres">
      <dgm:prSet presAssocID="{5F01030C-3505-4EDD-9589-CBE0CCFD14E3}" presName="thickLine" presStyleLbl="alignNode1" presStyleIdx="2" presStyleCnt="4"/>
      <dgm:spPr/>
    </dgm:pt>
    <dgm:pt modelId="{A50AB3D7-20E3-4E90-B253-CFDE52EA5488}" type="pres">
      <dgm:prSet presAssocID="{5F01030C-3505-4EDD-9589-CBE0CCFD14E3}" presName="horz1" presStyleCnt="0"/>
      <dgm:spPr/>
    </dgm:pt>
    <dgm:pt modelId="{658A7652-DD08-4A27-93E6-6311F29F6A72}" type="pres">
      <dgm:prSet presAssocID="{5F01030C-3505-4EDD-9589-CBE0CCFD14E3}" presName="tx1" presStyleLbl="revTx" presStyleIdx="2" presStyleCnt="4"/>
      <dgm:spPr/>
    </dgm:pt>
    <dgm:pt modelId="{70C961C7-1584-4616-B2B6-76A4A4E9FAC5}" type="pres">
      <dgm:prSet presAssocID="{5F01030C-3505-4EDD-9589-CBE0CCFD14E3}" presName="vert1" presStyleCnt="0"/>
      <dgm:spPr/>
    </dgm:pt>
    <dgm:pt modelId="{F016A2A5-C5ED-499A-AD74-FC5D555D3FB1}" type="pres">
      <dgm:prSet presAssocID="{23ACC736-B8E4-4BD8-A9C2-58F26A363896}" presName="thickLine" presStyleLbl="alignNode1" presStyleIdx="3" presStyleCnt="4"/>
      <dgm:spPr/>
    </dgm:pt>
    <dgm:pt modelId="{D979E39C-9E8D-420F-A02D-1585CC7118D4}" type="pres">
      <dgm:prSet presAssocID="{23ACC736-B8E4-4BD8-A9C2-58F26A363896}" presName="horz1" presStyleCnt="0"/>
      <dgm:spPr/>
    </dgm:pt>
    <dgm:pt modelId="{01445EB0-E687-4066-905C-A33A380ADB4E}" type="pres">
      <dgm:prSet presAssocID="{23ACC736-B8E4-4BD8-A9C2-58F26A363896}" presName="tx1" presStyleLbl="revTx" presStyleIdx="3" presStyleCnt="4"/>
      <dgm:spPr/>
    </dgm:pt>
    <dgm:pt modelId="{52969E14-3488-47F4-8A6A-0FC9D5D42FA5}" type="pres">
      <dgm:prSet presAssocID="{23ACC736-B8E4-4BD8-A9C2-58F26A363896}" presName="vert1" presStyleCnt="0"/>
      <dgm:spPr/>
    </dgm:pt>
  </dgm:ptLst>
  <dgm:cxnLst>
    <dgm:cxn modelId="{E3887540-5116-4625-A339-A93F3A8BB68A}" type="presOf" srcId="{23ACC736-B8E4-4BD8-A9C2-58F26A363896}" destId="{01445EB0-E687-4066-905C-A33A380ADB4E}" srcOrd="0" destOrd="0" presId="urn:microsoft.com/office/officeart/2008/layout/LinedList"/>
    <dgm:cxn modelId="{CB3F6446-D096-4B86-B713-B920BCDEEAB4}" srcId="{3CEB9641-F930-4CF5-B6F0-937F70389251}" destId="{89B801B0-9C96-48FC-BDCB-FB89C637B4D1}" srcOrd="0" destOrd="0" parTransId="{CA11E16F-3B40-487F-8FEA-EB11DE38D67B}" sibTransId="{EFFBAA79-34BA-404C-BB3E-CD5F9E1638B8}"/>
    <dgm:cxn modelId="{E251B951-4CD7-419A-893A-DB0D3C36662F}" type="presOf" srcId="{5F01030C-3505-4EDD-9589-CBE0CCFD14E3}" destId="{658A7652-DD08-4A27-93E6-6311F29F6A72}" srcOrd="0" destOrd="0" presId="urn:microsoft.com/office/officeart/2008/layout/LinedList"/>
    <dgm:cxn modelId="{03ACBBAE-C03D-49DF-B094-D6B628D34DF2}" srcId="{3CEB9641-F930-4CF5-B6F0-937F70389251}" destId="{C226547E-E152-4013-B437-9D68C60B1BCE}" srcOrd="1" destOrd="0" parTransId="{D57E951B-617C-4159-8F59-9D4F5011E7FE}" sibTransId="{776289D4-01D3-40A3-BF30-5D8E16CE1128}"/>
    <dgm:cxn modelId="{2BD4B9AF-89A5-4828-BCAC-F485FD023C4F}" type="presOf" srcId="{89B801B0-9C96-48FC-BDCB-FB89C637B4D1}" destId="{F4ADD50F-E8BD-482C-AD39-81F49307AEEC}" srcOrd="0" destOrd="0" presId="urn:microsoft.com/office/officeart/2008/layout/LinedList"/>
    <dgm:cxn modelId="{7C98B6C9-F906-4B49-B85D-FEBD7D8FFC34}" srcId="{3CEB9641-F930-4CF5-B6F0-937F70389251}" destId="{5F01030C-3505-4EDD-9589-CBE0CCFD14E3}" srcOrd="2" destOrd="0" parTransId="{27984E8E-EF06-4DF8-86E9-125443239358}" sibTransId="{C9A68E01-2B22-4F6D-BF5C-6BC13334D0CD}"/>
    <dgm:cxn modelId="{C16357E4-08E9-4B18-B8F4-589618DAEAA6}" type="presOf" srcId="{C226547E-E152-4013-B437-9D68C60B1BCE}" destId="{499C5A94-A447-45E0-89A8-48AC043073D8}" srcOrd="0" destOrd="0" presId="urn:microsoft.com/office/officeart/2008/layout/LinedList"/>
    <dgm:cxn modelId="{0E590BE7-C9E6-4E92-A177-D82B3A69E3D6}" srcId="{3CEB9641-F930-4CF5-B6F0-937F70389251}" destId="{23ACC736-B8E4-4BD8-A9C2-58F26A363896}" srcOrd="3" destOrd="0" parTransId="{A41D73B8-193A-41FD-BF2A-5F8EABDE1C30}" sibTransId="{B5CE1EA7-9BDA-40E7-84E7-6ABDED5F6C3C}"/>
    <dgm:cxn modelId="{C3C847F7-1B95-4FEE-AAE5-24C0AD4C0C51}" type="presOf" srcId="{3CEB9641-F930-4CF5-B6F0-937F70389251}" destId="{3500B988-1F9F-44E3-A920-B653CD096A3F}" srcOrd="0" destOrd="0" presId="urn:microsoft.com/office/officeart/2008/layout/LinedList"/>
    <dgm:cxn modelId="{F58C6958-C140-4194-AFB4-D5A509288251}" type="presParOf" srcId="{3500B988-1F9F-44E3-A920-B653CD096A3F}" destId="{71BC67EE-2450-4514-B3AF-B4ABAACCA7AC}" srcOrd="0" destOrd="0" presId="urn:microsoft.com/office/officeart/2008/layout/LinedList"/>
    <dgm:cxn modelId="{1C7F12EB-E54D-45CD-BFB2-DCC828AD7E11}" type="presParOf" srcId="{3500B988-1F9F-44E3-A920-B653CD096A3F}" destId="{B7757FCC-BCE6-42D8-866A-6380A43D9895}" srcOrd="1" destOrd="0" presId="urn:microsoft.com/office/officeart/2008/layout/LinedList"/>
    <dgm:cxn modelId="{FFD0929B-2D2F-4964-AEDA-037B002DF0ED}" type="presParOf" srcId="{B7757FCC-BCE6-42D8-866A-6380A43D9895}" destId="{F4ADD50F-E8BD-482C-AD39-81F49307AEEC}" srcOrd="0" destOrd="0" presId="urn:microsoft.com/office/officeart/2008/layout/LinedList"/>
    <dgm:cxn modelId="{958AF138-7D07-4129-980A-E32F21113B5B}" type="presParOf" srcId="{B7757FCC-BCE6-42D8-866A-6380A43D9895}" destId="{7DA919BB-A650-480C-8D6A-22C609F62F19}" srcOrd="1" destOrd="0" presId="urn:microsoft.com/office/officeart/2008/layout/LinedList"/>
    <dgm:cxn modelId="{12E258A3-12C1-46E6-A4BE-E3A9EDBC94BA}" type="presParOf" srcId="{3500B988-1F9F-44E3-A920-B653CD096A3F}" destId="{58D88C86-1DE7-400A-A30D-66DC28900A9A}" srcOrd="2" destOrd="0" presId="urn:microsoft.com/office/officeart/2008/layout/LinedList"/>
    <dgm:cxn modelId="{DAA8BABB-38D5-49F6-893F-0C709010A2C8}" type="presParOf" srcId="{3500B988-1F9F-44E3-A920-B653CD096A3F}" destId="{BD183DA4-0C9F-46F4-9CDE-FE6F12DF3008}" srcOrd="3" destOrd="0" presId="urn:microsoft.com/office/officeart/2008/layout/LinedList"/>
    <dgm:cxn modelId="{753BD18A-503F-4E3C-8E4C-4D5917561A52}" type="presParOf" srcId="{BD183DA4-0C9F-46F4-9CDE-FE6F12DF3008}" destId="{499C5A94-A447-45E0-89A8-48AC043073D8}" srcOrd="0" destOrd="0" presId="urn:microsoft.com/office/officeart/2008/layout/LinedList"/>
    <dgm:cxn modelId="{C08260B8-BF46-4F97-87B0-1F41152F69B9}" type="presParOf" srcId="{BD183DA4-0C9F-46F4-9CDE-FE6F12DF3008}" destId="{DFAC4834-24BA-4952-B397-5BB115598B82}" srcOrd="1" destOrd="0" presId="urn:microsoft.com/office/officeart/2008/layout/LinedList"/>
    <dgm:cxn modelId="{36C10195-2AB1-4BFB-AD49-F4CC69C5CF74}" type="presParOf" srcId="{3500B988-1F9F-44E3-A920-B653CD096A3F}" destId="{26A84F34-C335-4E0C-A29A-6046CB17BB22}" srcOrd="4" destOrd="0" presId="urn:microsoft.com/office/officeart/2008/layout/LinedList"/>
    <dgm:cxn modelId="{170E4156-688A-4455-AC60-055372997AEC}" type="presParOf" srcId="{3500B988-1F9F-44E3-A920-B653CD096A3F}" destId="{A50AB3D7-20E3-4E90-B253-CFDE52EA5488}" srcOrd="5" destOrd="0" presId="urn:microsoft.com/office/officeart/2008/layout/LinedList"/>
    <dgm:cxn modelId="{16BEFC7F-7214-42DF-A493-176EFE1DB99E}" type="presParOf" srcId="{A50AB3D7-20E3-4E90-B253-CFDE52EA5488}" destId="{658A7652-DD08-4A27-93E6-6311F29F6A72}" srcOrd="0" destOrd="0" presId="urn:microsoft.com/office/officeart/2008/layout/LinedList"/>
    <dgm:cxn modelId="{FF69C1F1-AFC9-41F0-888A-F5FD03EE59DA}" type="presParOf" srcId="{A50AB3D7-20E3-4E90-B253-CFDE52EA5488}" destId="{70C961C7-1584-4616-B2B6-76A4A4E9FAC5}" srcOrd="1" destOrd="0" presId="urn:microsoft.com/office/officeart/2008/layout/LinedList"/>
    <dgm:cxn modelId="{592B0ADA-1510-4974-BF89-6C6599AE9402}" type="presParOf" srcId="{3500B988-1F9F-44E3-A920-B653CD096A3F}" destId="{F016A2A5-C5ED-499A-AD74-FC5D555D3FB1}" srcOrd="6" destOrd="0" presId="urn:microsoft.com/office/officeart/2008/layout/LinedList"/>
    <dgm:cxn modelId="{703D88F8-4C86-4828-99E3-40A476E07125}" type="presParOf" srcId="{3500B988-1F9F-44E3-A920-B653CD096A3F}" destId="{D979E39C-9E8D-420F-A02D-1585CC7118D4}" srcOrd="7" destOrd="0" presId="urn:microsoft.com/office/officeart/2008/layout/LinedList"/>
    <dgm:cxn modelId="{A254A840-2B1F-4549-82CE-CED533A277BB}" type="presParOf" srcId="{D979E39C-9E8D-420F-A02D-1585CC7118D4}" destId="{01445EB0-E687-4066-905C-A33A380ADB4E}" srcOrd="0" destOrd="0" presId="urn:microsoft.com/office/officeart/2008/layout/LinedList"/>
    <dgm:cxn modelId="{9F65B437-7605-4523-900A-C11F23469EF1}" type="presParOf" srcId="{D979E39C-9E8D-420F-A02D-1585CC7118D4}" destId="{52969E14-3488-47F4-8A6A-0FC9D5D42F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FAE70C-31DB-4DA8-B56D-5E8E7018F46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1E1B4B-FD1D-4382-B643-200FF0032F86}">
      <dgm:prSet/>
      <dgm:spPr/>
      <dgm:t>
        <a:bodyPr/>
        <a:lstStyle/>
        <a:p>
          <a:r>
            <a:rPr lang="en-US" baseline="0"/>
            <a:t>We have created two regression models to calculate no of calories burn:</a:t>
          </a:r>
          <a:endParaRPr lang="en-US"/>
        </a:p>
      </dgm:t>
    </dgm:pt>
    <dgm:pt modelId="{106DC60F-ABB9-4AAE-92DF-E8ABAB58A989}" type="parTrans" cxnId="{E865C681-2FFB-4BA2-A945-90912E7332EA}">
      <dgm:prSet/>
      <dgm:spPr/>
      <dgm:t>
        <a:bodyPr/>
        <a:lstStyle/>
        <a:p>
          <a:endParaRPr lang="en-US"/>
        </a:p>
      </dgm:t>
    </dgm:pt>
    <dgm:pt modelId="{77B75337-9BBA-4FEE-A121-4C1845FC7E78}" type="sibTrans" cxnId="{E865C681-2FFB-4BA2-A945-90912E7332EA}">
      <dgm:prSet/>
      <dgm:spPr/>
      <dgm:t>
        <a:bodyPr/>
        <a:lstStyle/>
        <a:p>
          <a:endParaRPr lang="en-US"/>
        </a:p>
      </dgm:t>
    </dgm:pt>
    <dgm:pt modelId="{CAF0B4F6-1F23-40C3-B0FA-988A6B38199D}">
      <dgm:prSet/>
      <dgm:spPr/>
      <dgm:t>
        <a:bodyPr/>
        <a:lstStyle/>
        <a:p>
          <a:r>
            <a:rPr lang="en-US" baseline="0"/>
            <a:t>Linear Regression</a:t>
          </a:r>
          <a:endParaRPr lang="en-US"/>
        </a:p>
      </dgm:t>
    </dgm:pt>
    <dgm:pt modelId="{F9B23668-58CC-4F23-A867-05898DFDB5C7}" type="parTrans" cxnId="{A7EF00DA-D1FA-483E-A0B1-7DB785F7F96B}">
      <dgm:prSet/>
      <dgm:spPr/>
      <dgm:t>
        <a:bodyPr/>
        <a:lstStyle/>
        <a:p>
          <a:endParaRPr lang="en-US"/>
        </a:p>
      </dgm:t>
    </dgm:pt>
    <dgm:pt modelId="{70D5DCB5-5F6C-4B56-B484-6C68F6040B38}" type="sibTrans" cxnId="{A7EF00DA-D1FA-483E-A0B1-7DB785F7F96B}">
      <dgm:prSet/>
      <dgm:spPr/>
      <dgm:t>
        <a:bodyPr/>
        <a:lstStyle/>
        <a:p>
          <a:endParaRPr lang="en-US"/>
        </a:p>
      </dgm:t>
    </dgm:pt>
    <dgm:pt modelId="{800F3688-4AB7-4784-996F-9BB2667DF4EF}">
      <dgm:prSet/>
      <dgm:spPr/>
      <dgm:t>
        <a:bodyPr/>
        <a:lstStyle/>
        <a:p>
          <a:r>
            <a:rPr lang="en-US" baseline="0"/>
            <a:t>Random Forest Regression</a:t>
          </a:r>
          <a:endParaRPr lang="en-US"/>
        </a:p>
      </dgm:t>
    </dgm:pt>
    <dgm:pt modelId="{DAF528B7-2214-45A0-A858-7974D510D5DE}" type="parTrans" cxnId="{EE10BDBC-C15A-414C-9FD6-B50AB9A5D527}">
      <dgm:prSet/>
      <dgm:spPr/>
      <dgm:t>
        <a:bodyPr/>
        <a:lstStyle/>
        <a:p>
          <a:endParaRPr lang="en-US"/>
        </a:p>
      </dgm:t>
    </dgm:pt>
    <dgm:pt modelId="{4099C2E6-098A-42CD-BC03-2F1F9AE45171}" type="sibTrans" cxnId="{EE10BDBC-C15A-414C-9FD6-B50AB9A5D527}">
      <dgm:prSet/>
      <dgm:spPr/>
      <dgm:t>
        <a:bodyPr/>
        <a:lstStyle/>
        <a:p>
          <a:endParaRPr lang="en-US"/>
        </a:p>
      </dgm:t>
    </dgm:pt>
    <dgm:pt modelId="{C7712188-A5D8-42D1-8141-5CDD7DDF43B6}">
      <dgm:prSet/>
      <dgm:spPr/>
      <dgm:t>
        <a:bodyPr/>
        <a:lstStyle/>
        <a:p>
          <a:r>
            <a:rPr lang="en-US" baseline="0"/>
            <a:t>The random forest model we considered has resulted the low error values compared linear model.</a:t>
          </a:r>
          <a:endParaRPr lang="en-US"/>
        </a:p>
      </dgm:t>
    </dgm:pt>
    <dgm:pt modelId="{C190F846-04E6-403A-A453-24054E5CF4C9}" type="parTrans" cxnId="{5C725ABE-023D-497F-8068-80819F537F4A}">
      <dgm:prSet/>
      <dgm:spPr/>
      <dgm:t>
        <a:bodyPr/>
        <a:lstStyle/>
        <a:p>
          <a:endParaRPr lang="en-US"/>
        </a:p>
      </dgm:t>
    </dgm:pt>
    <dgm:pt modelId="{6D94FB44-EE79-4522-A55E-75A94C204B3A}" type="sibTrans" cxnId="{5C725ABE-023D-497F-8068-80819F537F4A}">
      <dgm:prSet/>
      <dgm:spPr/>
      <dgm:t>
        <a:bodyPr/>
        <a:lstStyle/>
        <a:p>
          <a:endParaRPr lang="en-US"/>
        </a:p>
      </dgm:t>
    </dgm:pt>
    <dgm:pt modelId="{B6255C6B-0C69-41E9-8F37-4E5448DFDE37}" type="pres">
      <dgm:prSet presAssocID="{C7FAE70C-31DB-4DA8-B56D-5E8E7018F463}" presName="Name0" presStyleCnt="0">
        <dgm:presLayoutVars>
          <dgm:dir/>
          <dgm:animLvl val="lvl"/>
          <dgm:resizeHandles val="exact"/>
        </dgm:presLayoutVars>
      </dgm:prSet>
      <dgm:spPr/>
    </dgm:pt>
    <dgm:pt modelId="{F9F4E4F3-464A-415B-BF5C-D4F273430E43}" type="pres">
      <dgm:prSet presAssocID="{C7712188-A5D8-42D1-8141-5CDD7DDF43B6}" presName="boxAndChildren" presStyleCnt="0"/>
      <dgm:spPr/>
    </dgm:pt>
    <dgm:pt modelId="{2E8ABCB5-6009-4C2E-861E-0832BFA6F638}" type="pres">
      <dgm:prSet presAssocID="{C7712188-A5D8-42D1-8141-5CDD7DDF43B6}" presName="parentTextBox" presStyleLbl="node1" presStyleIdx="0" presStyleCnt="2"/>
      <dgm:spPr/>
    </dgm:pt>
    <dgm:pt modelId="{C63F1F12-F10D-4FFB-A7A1-87F73C97E28D}" type="pres">
      <dgm:prSet presAssocID="{77B75337-9BBA-4FEE-A121-4C1845FC7E78}" presName="sp" presStyleCnt="0"/>
      <dgm:spPr/>
    </dgm:pt>
    <dgm:pt modelId="{CA67256A-7F6C-4BF2-BDA3-C78DC5F2C10F}" type="pres">
      <dgm:prSet presAssocID="{5A1E1B4B-FD1D-4382-B643-200FF0032F86}" presName="arrowAndChildren" presStyleCnt="0"/>
      <dgm:spPr/>
    </dgm:pt>
    <dgm:pt modelId="{B6EBFA0D-E6BE-48C5-85FA-89B3092E45CA}" type="pres">
      <dgm:prSet presAssocID="{5A1E1B4B-FD1D-4382-B643-200FF0032F86}" presName="parentTextArrow" presStyleLbl="node1" presStyleIdx="0" presStyleCnt="2"/>
      <dgm:spPr/>
    </dgm:pt>
    <dgm:pt modelId="{92A14FC4-210F-4D46-9E52-A87B7F7F5D09}" type="pres">
      <dgm:prSet presAssocID="{5A1E1B4B-FD1D-4382-B643-200FF0032F86}" presName="arrow" presStyleLbl="node1" presStyleIdx="1" presStyleCnt="2"/>
      <dgm:spPr/>
    </dgm:pt>
    <dgm:pt modelId="{568C5BC9-F36F-4D75-8236-A5808F50231A}" type="pres">
      <dgm:prSet presAssocID="{5A1E1B4B-FD1D-4382-B643-200FF0032F86}" presName="descendantArrow" presStyleCnt="0"/>
      <dgm:spPr/>
    </dgm:pt>
    <dgm:pt modelId="{EE205C65-4F6A-4778-A1E0-C416AC08B8FE}" type="pres">
      <dgm:prSet presAssocID="{CAF0B4F6-1F23-40C3-B0FA-988A6B38199D}" presName="childTextArrow" presStyleLbl="fgAccFollowNode1" presStyleIdx="0" presStyleCnt="2">
        <dgm:presLayoutVars>
          <dgm:bulletEnabled val="1"/>
        </dgm:presLayoutVars>
      </dgm:prSet>
      <dgm:spPr/>
    </dgm:pt>
    <dgm:pt modelId="{96608B88-C1CA-4D9E-9CDF-3B9F45D4E419}" type="pres">
      <dgm:prSet presAssocID="{800F3688-4AB7-4784-996F-9BB2667DF4EF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C7857B17-1ABD-4BD4-B139-B4C0DFA111F5}" type="presOf" srcId="{C7712188-A5D8-42D1-8141-5CDD7DDF43B6}" destId="{2E8ABCB5-6009-4C2E-861E-0832BFA6F638}" srcOrd="0" destOrd="0" presId="urn:microsoft.com/office/officeart/2005/8/layout/process4"/>
    <dgm:cxn modelId="{E72A0F63-95AA-4820-894F-1FC8128F8F33}" type="presOf" srcId="{5A1E1B4B-FD1D-4382-B643-200FF0032F86}" destId="{92A14FC4-210F-4D46-9E52-A87B7F7F5D09}" srcOrd="1" destOrd="0" presId="urn:microsoft.com/office/officeart/2005/8/layout/process4"/>
    <dgm:cxn modelId="{E865C681-2FFB-4BA2-A945-90912E7332EA}" srcId="{C7FAE70C-31DB-4DA8-B56D-5E8E7018F463}" destId="{5A1E1B4B-FD1D-4382-B643-200FF0032F86}" srcOrd="0" destOrd="0" parTransId="{106DC60F-ABB9-4AAE-92DF-E8ABAB58A989}" sibTransId="{77B75337-9BBA-4FEE-A121-4C1845FC7E78}"/>
    <dgm:cxn modelId="{55FEC59E-D371-4326-9936-B42CDFA985C9}" type="presOf" srcId="{CAF0B4F6-1F23-40C3-B0FA-988A6B38199D}" destId="{EE205C65-4F6A-4778-A1E0-C416AC08B8FE}" srcOrd="0" destOrd="0" presId="urn:microsoft.com/office/officeart/2005/8/layout/process4"/>
    <dgm:cxn modelId="{C96041A8-64B2-43A9-9EA8-1EBB931740C3}" type="presOf" srcId="{5A1E1B4B-FD1D-4382-B643-200FF0032F86}" destId="{B6EBFA0D-E6BE-48C5-85FA-89B3092E45CA}" srcOrd="0" destOrd="0" presId="urn:microsoft.com/office/officeart/2005/8/layout/process4"/>
    <dgm:cxn modelId="{EE10BDBC-C15A-414C-9FD6-B50AB9A5D527}" srcId="{5A1E1B4B-FD1D-4382-B643-200FF0032F86}" destId="{800F3688-4AB7-4784-996F-9BB2667DF4EF}" srcOrd="1" destOrd="0" parTransId="{DAF528B7-2214-45A0-A858-7974D510D5DE}" sibTransId="{4099C2E6-098A-42CD-BC03-2F1F9AE45171}"/>
    <dgm:cxn modelId="{5C725ABE-023D-497F-8068-80819F537F4A}" srcId="{C7FAE70C-31DB-4DA8-B56D-5E8E7018F463}" destId="{C7712188-A5D8-42D1-8141-5CDD7DDF43B6}" srcOrd="1" destOrd="0" parTransId="{C190F846-04E6-403A-A453-24054E5CF4C9}" sibTransId="{6D94FB44-EE79-4522-A55E-75A94C204B3A}"/>
    <dgm:cxn modelId="{A7EF00DA-D1FA-483E-A0B1-7DB785F7F96B}" srcId="{5A1E1B4B-FD1D-4382-B643-200FF0032F86}" destId="{CAF0B4F6-1F23-40C3-B0FA-988A6B38199D}" srcOrd="0" destOrd="0" parTransId="{F9B23668-58CC-4F23-A867-05898DFDB5C7}" sibTransId="{70D5DCB5-5F6C-4B56-B484-6C68F6040B38}"/>
    <dgm:cxn modelId="{3FB168F2-B73F-4F76-9B25-A86BC7B0E05A}" type="presOf" srcId="{C7FAE70C-31DB-4DA8-B56D-5E8E7018F463}" destId="{B6255C6B-0C69-41E9-8F37-4E5448DFDE37}" srcOrd="0" destOrd="0" presId="urn:microsoft.com/office/officeart/2005/8/layout/process4"/>
    <dgm:cxn modelId="{907F73F6-1F1C-497E-B414-275C4A70E1AB}" type="presOf" srcId="{800F3688-4AB7-4784-996F-9BB2667DF4EF}" destId="{96608B88-C1CA-4D9E-9CDF-3B9F45D4E419}" srcOrd="0" destOrd="0" presId="urn:microsoft.com/office/officeart/2005/8/layout/process4"/>
    <dgm:cxn modelId="{32032770-56E1-44DD-9047-1E47D89761A8}" type="presParOf" srcId="{B6255C6B-0C69-41E9-8F37-4E5448DFDE37}" destId="{F9F4E4F3-464A-415B-BF5C-D4F273430E43}" srcOrd="0" destOrd="0" presId="urn:microsoft.com/office/officeart/2005/8/layout/process4"/>
    <dgm:cxn modelId="{6FE8348C-62DE-41A4-9B04-2CD8F66DC6EC}" type="presParOf" srcId="{F9F4E4F3-464A-415B-BF5C-D4F273430E43}" destId="{2E8ABCB5-6009-4C2E-861E-0832BFA6F638}" srcOrd="0" destOrd="0" presId="urn:microsoft.com/office/officeart/2005/8/layout/process4"/>
    <dgm:cxn modelId="{967B8DB8-E2AC-4698-BA7C-CD5C59873225}" type="presParOf" srcId="{B6255C6B-0C69-41E9-8F37-4E5448DFDE37}" destId="{C63F1F12-F10D-4FFB-A7A1-87F73C97E28D}" srcOrd="1" destOrd="0" presId="urn:microsoft.com/office/officeart/2005/8/layout/process4"/>
    <dgm:cxn modelId="{0107ACBC-7D88-4B70-8CCE-0908D323BB78}" type="presParOf" srcId="{B6255C6B-0C69-41E9-8F37-4E5448DFDE37}" destId="{CA67256A-7F6C-4BF2-BDA3-C78DC5F2C10F}" srcOrd="2" destOrd="0" presId="urn:microsoft.com/office/officeart/2005/8/layout/process4"/>
    <dgm:cxn modelId="{8D44574C-EE88-4306-843F-6B84C3A0FE23}" type="presParOf" srcId="{CA67256A-7F6C-4BF2-BDA3-C78DC5F2C10F}" destId="{B6EBFA0D-E6BE-48C5-85FA-89B3092E45CA}" srcOrd="0" destOrd="0" presId="urn:microsoft.com/office/officeart/2005/8/layout/process4"/>
    <dgm:cxn modelId="{D426A714-571A-47FC-BF61-434BCD66871F}" type="presParOf" srcId="{CA67256A-7F6C-4BF2-BDA3-C78DC5F2C10F}" destId="{92A14FC4-210F-4D46-9E52-A87B7F7F5D09}" srcOrd="1" destOrd="0" presId="urn:microsoft.com/office/officeart/2005/8/layout/process4"/>
    <dgm:cxn modelId="{847B9D8F-12A1-4D1E-AAB4-676EFDF9EB31}" type="presParOf" srcId="{CA67256A-7F6C-4BF2-BDA3-C78DC5F2C10F}" destId="{568C5BC9-F36F-4D75-8236-A5808F50231A}" srcOrd="2" destOrd="0" presId="urn:microsoft.com/office/officeart/2005/8/layout/process4"/>
    <dgm:cxn modelId="{726637CC-0BC8-4BE7-B3D6-0F52763150BC}" type="presParOf" srcId="{568C5BC9-F36F-4D75-8236-A5808F50231A}" destId="{EE205C65-4F6A-4778-A1E0-C416AC08B8FE}" srcOrd="0" destOrd="0" presId="urn:microsoft.com/office/officeart/2005/8/layout/process4"/>
    <dgm:cxn modelId="{BD79428E-AEB0-4C71-930C-D192FB96A8CC}" type="presParOf" srcId="{568C5BC9-F36F-4D75-8236-A5808F50231A}" destId="{96608B88-C1CA-4D9E-9CDF-3B9F45D4E41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8A53E-78C5-458E-9577-2A7A398345A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9E10105-D32F-4162-B407-0AB0A3B72F29}">
      <dgm:prSet/>
      <dgm:spPr/>
      <dgm:t>
        <a:bodyPr/>
        <a:lstStyle/>
        <a:p>
          <a:r>
            <a:rPr lang="en-US" dirty="0"/>
            <a:t>Linear Model:</a:t>
          </a:r>
        </a:p>
      </dgm:t>
    </dgm:pt>
    <dgm:pt modelId="{87AB7915-6F2E-454C-9312-459C531A8274}" type="parTrans" cxnId="{307A4614-2DD7-45EB-AE48-7BAD3BD514FC}">
      <dgm:prSet/>
      <dgm:spPr/>
      <dgm:t>
        <a:bodyPr/>
        <a:lstStyle/>
        <a:p>
          <a:endParaRPr lang="en-US"/>
        </a:p>
      </dgm:t>
    </dgm:pt>
    <dgm:pt modelId="{7F5405A4-884E-47AD-8A8E-790288B240B5}" type="sibTrans" cxnId="{307A4614-2DD7-45EB-AE48-7BAD3BD514FC}">
      <dgm:prSet/>
      <dgm:spPr/>
      <dgm:t>
        <a:bodyPr/>
        <a:lstStyle/>
        <a:p>
          <a:endParaRPr lang="en-US"/>
        </a:p>
      </dgm:t>
    </dgm:pt>
    <dgm:pt modelId="{D1EA33A1-D2F5-4180-82DE-73C3994FC1F0}">
      <dgm:prSet/>
      <dgm:spPr/>
      <dgm:t>
        <a:bodyPr/>
        <a:lstStyle/>
        <a:p>
          <a:r>
            <a:rPr lang="en-US"/>
            <a:t>Mean Absolute Error 8.52</a:t>
          </a:r>
        </a:p>
      </dgm:t>
    </dgm:pt>
    <dgm:pt modelId="{BF75C56D-092B-4ABE-97EA-7933F079F147}" type="parTrans" cxnId="{F15ABCE1-BC0F-4D5E-9820-FD507341D650}">
      <dgm:prSet/>
      <dgm:spPr/>
      <dgm:t>
        <a:bodyPr/>
        <a:lstStyle/>
        <a:p>
          <a:endParaRPr lang="en-US"/>
        </a:p>
      </dgm:t>
    </dgm:pt>
    <dgm:pt modelId="{38E4A519-C0C0-4467-982B-A4A9EB6FF68E}" type="sibTrans" cxnId="{F15ABCE1-BC0F-4D5E-9820-FD507341D650}">
      <dgm:prSet/>
      <dgm:spPr/>
      <dgm:t>
        <a:bodyPr/>
        <a:lstStyle/>
        <a:p>
          <a:endParaRPr lang="en-US"/>
        </a:p>
      </dgm:t>
    </dgm:pt>
    <dgm:pt modelId="{2917B0CE-988B-45C8-92E7-F51E3D7778F4}">
      <dgm:prSet/>
      <dgm:spPr/>
      <dgm:t>
        <a:bodyPr/>
        <a:lstStyle/>
        <a:p>
          <a:r>
            <a:rPr lang="en-US"/>
            <a:t>Mean Squared Error 140.08</a:t>
          </a:r>
        </a:p>
      </dgm:t>
    </dgm:pt>
    <dgm:pt modelId="{57CED134-569D-4559-956A-DFC668D9C33A}" type="parTrans" cxnId="{F7ECDC0D-6730-4C39-B405-6FE50CA42723}">
      <dgm:prSet/>
      <dgm:spPr/>
      <dgm:t>
        <a:bodyPr/>
        <a:lstStyle/>
        <a:p>
          <a:endParaRPr lang="en-US"/>
        </a:p>
      </dgm:t>
    </dgm:pt>
    <dgm:pt modelId="{9DC31431-EDB6-45F0-9A6D-532C1868404F}" type="sibTrans" cxnId="{F7ECDC0D-6730-4C39-B405-6FE50CA42723}">
      <dgm:prSet/>
      <dgm:spPr/>
      <dgm:t>
        <a:bodyPr/>
        <a:lstStyle/>
        <a:p>
          <a:endParaRPr lang="en-US"/>
        </a:p>
      </dgm:t>
    </dgm:pt>
    <dgm:pt modelId="{EF860D0C-89A3-41AF-A380-ADD1AA96CF65}">
      <dgm:prSet/>
      <dgm:spPr/>
      <dgm:t>
        <a:bodyPr/>
        <a:lstStyle/>
        <a:p>
          <a:r>
            <a:rPr lang="en-US"/>
            <a:t>Root Mean Squared Error 11.84</a:t>
          </a:r>
        </a:p>
      </dgm:t>
    </dgm:pt>
    <dgm:pt modelId="{E8CDB946-760B-4C83-A9AD-E881A1130DFD}" type="parTrans" cxnId="{DA823F3F-ED3E-4DD6-99F2-F1E52D18131B}">
      <dgm:prSet/>
      <dgm:spPr/>
      <dgm:t>
        <a:bodyPr/>
        <a:lstStyle/>
        <a:p>
          <a:endParaRPr lang="en-US"/>
        </a:p>
      </dgm:t>
    </dgm:pt>
    <dgm:pt modelId="{D72123F7-D4CE-4BB4-BC87-7C918722A887}" type="sibTrans" cxnId="{DA823F3F-ED3E-4DD6-99F2-F1E52D18131B}">
      <dgm:prSet/>
      <dgm:spPr/>
      <dgm:t>
        <a:bodyPr/>
        <a:lstStyle/>
        <a:p>
          <a:endParaRPr lang="en-US"/>
        </a:p>
      </dgm:t>
    </dgm:pt>
    <dgm:pt modelId="{158E5EEE-FD07-47CD-866E-8B6A6AA420DF}">
      <dgm:prSet/>
      <dgm:spPr/>
      <dgm:t>
        <a:bodyPr/>
        <a:lstStyle/>
        <a:p>
          <a:r>
            <a:rPr lang="en-US"/>
            <a:t>Random Forest Model:</a:t>
          </a:r>
        </a:p>
      </dgm:t>
    </dgm:pt>
    <dgm:pt modelId="{E28D9954-F301-4F5F-A0C1-AA6E0E3693FF}" type="parTrans" cxnId="{D5696F57-B545-4735-BB6B-B9172576918D}">
      <dgm:prSet/>
      <dgm:spPr/>
      <dgm:t>
        <a:bodyPr/>
        <a:lstStyle/>
        <a:p>
          <a:endParaRPr lang="en-US"/>
        </a:p>
      </dgm:t>
    </dgm:pt>
    <dgm:pt modelId="{00CA6505-1E99-425D-A9E8-D4D546D81F74}" type="sibTrans" cxnId="{D5696F57-B545-4735-BB6B-B9172576918D}">
      <dgm:prSet/>
      <dgm:spPr/>
      <dgm:t>
        <a:bodyPr/>
        <a:lstStyle/>
        <a:p>
          <a:endParaRPr lang="en-US"/>
        </a:p>
      </dgm:t>
    </dgm:pt>
    <dgm:pt modelId="{DEE06C9F-0E18-4ECE-B6ED-BA69F51CCE99}">
      <dgm:prSet/>
      <dgm:spPr/>
      <dgm:t>
        <a:bodyPr/>
        <a:lstStyle/>
        <a:p>
          <a:r>
            <a:rPr lang="en-US"/>
            <a:t>Mean Absolute Error 5.34</a:t>
          </a:r>
        </a:p>
      </dgm:t>
    </dgm:pt>
    <dgm:pt modelId="{73D94CE9-134A-4F3A-AC84-33383E86DBE4}" type="parTrans" cxnId="{798CFB18-AD7E-4522-85C9-2FF1C5247396}">
      <dgm:prSet/>
      <dgm:spPr/>
      <dgm:t>
        <a:bodyPr/>
        <a:lstStyle/>
        <a:p>
          <a:endParaRPr lang="en-US"/>
        </a:p>
      </dgm:t>
    </dgm:pt>
    <dgm:pt modelId="{F45CFC76-EAED-49D7-BDDB-3D1C70D249F4}" type="sibTrans" cxnId="{798CFB18-AD7E-4522-85C9-2FF1C5247396}">
      <dgm:prSet/>
      <dgm:spPr/>
      <dgm:t>
        <a:bodyPr/>
        <a:lstStyle/>
        <a:p>
          <a:endParaRPr lang="en-US"/>
        </a:p>
      </dgm:t>
    </dgm:pt>
    <dgm:pt modelId="{44333408-42BC-42D7-A183-FB1E34235A7F}">
      <dgm:prSet/>
      <dgm:spPr/>
      <dgm:t>
        <a:bodyPr/>
        <a:lstStyle/>
        <a:p>
          <a:r>
            <a:rPr lang="en-US"/>
            <a:t>Mean Squared Error 69.17</a:t>
          </a:r>
        </a:p>
      </dgm:t>
    </dgm:pt>
    <dgm:pt modelId="{A9BCCBCB-A1FC-44E5-A564-E5776A03DE04}" type="parTrans" cxnId="{D6F50759-BDE6-4D4C-9D34-D106ADBC8127}">
      <dgm:prSet/>
      <dgm:spPr/>
      <dgm:t>
        <a:bodyPr/>
        <a:lstStyle/>
        <a:p>
          <a:endParaRPr lang="en-US"/>
        </a:p>
      </dgm:t>
    </dgm:pt>
    <dgm:pt modelId="{783A7257-52F6-4BD2-BBC7-A86DCB3A3663}" type="sibTrans" cxnId="{D6F50759-BDE6-4D4C-9D34-D106ADBC8127}">
      <dgm:prSet/>
      <dgm:spPr/>
      <dgm:t>
        <a:bodyPr/>
        <a:lstStyle/>
        <a:p>
          <a:endParaRPr lang="en-US"/>
        </a:p>
      </dgm:t>
    </dgm:pt>
    <dgm:pt modelId="{EF2A18C0-60DA-4B89-9D3A-9A3818797A72}">
      <dgm:prSet/>
      <dgm:spPr/>
      <dgm:t>
        <a:bodyPr/>
        <a:lstStyle/>
        <a:p>
          <a:r>
            <a:rPr lang="en-US"/>
            <a:t>Root Mean Squared Error 8.32</a:t>
          </a:r>
        </a:p>
      </dgm:t>
    </dgm:pt>
    <dgm:pt modelId="{7FDA6C73-F4CD-49F0-A6B9-20DF997BC5C5}" type="parTrans" cxnId="{DD6576F3-B63F-489F-B6CF-CC0B5902E283}">
      <dgm:prSet/>
      <dgm:spPr/>
      <dgm:t>
        <a:bodyPr/>
        <a:lstStyle/>
        <a:p>
          <a:endParaRPr lang="en-US"/>
        </a:p>
      </dgm:t>
    </dgm:pt>
    <dgm:pt modelId="{EC59E25E-B466-461F-AD3B-50EBAA38C145}" type="sibTrans" cxnId="{DD6576F3-B63F-489F-B6CF-CC0B5902E283}">
      <dgm:prSet/>
      <dgm:spPr/>
      <dgm:t>
        <a:bodyPr/>
        <a:lstStyle/>
        <a:p>
          <a:endParaRPr lang="en-US"/>
        </a:p>
      </dgm:t>
    </dgm:pt>
    <dgm:pt modelId="{4D23DC3B-A77E-4EBB-B8BF-16C9A4DCBEFC}" type="pres">
      <dgm:prSet presAssocID="{1AC8A53E-78C5-458E-9577-2A7A398345A5}" presName="Name0" presStyleCnt="0">
        <dgm:presLayoutVars>
          <dgm:dir/>
          <dgm:animLvl val="lvl"/>
          <dgm:resizeHandles val="exact"/>
        </dgm:presLayoutVars>
      </dgm:prSet>
      <dgm:spPr/>
    </dgm:pt>
    <dgm:pt modelId="{FAAB9BDB-1FA7-4620-A75D-2031E0C57784}" type="pres">
      <dgm:prSet presAssocID="{A9E10105-D32F-4162-B407-0AB0A3B72F29}" presName="composite" presStyleCnt="0"/>
      <dgm:spPr/>
    </dgm:pt>
    <dgm:pt modelId="{69803B00-887F-4F9A-B940-4EE95C04F106}" type="pres">
      <dgm:prSet presAssocID="{A9E10105-D32F-4162-B407-0AB0A3B72F2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FFF6893-5312-4597-9374-F0C275245033}" type="pres">
      <dgm:prSet presAssocID="{A9E10105-D32F-4162-B407-0AB0A3B72F29}" presName="desTx" presStyleLbl="alignAccFollowNode1" presStyleIdx="0" presStyleCnt="2">
        <dgm:presLayoutVars>
          <dgm:bulletEnabled val="1"/>
        </dgm:presLayoutVars>
      </dgm:prSet>
      <dgm:spPr/>
    </dgm:pt>
    <dgm:pt modelId="{05D86F5D-886D-47C6-B172-F680FFD76B45}" type="pres">
      <dgm:prSet presAssocID="{7F5405A4-884E-47AD-8A8E-790288B240B5}" presName="space" presStyleCnt="0"/>
      <dgm:spPr/>
    </dgm:pt>
    <dgm:pt modelId="{0F6797FC-A513-4A25-BBCA-A273BB7117F7}" type="pres">
      <dgm:prSet presAssocID="{158E5EEE-FD07-47CD-866E-8B6A6AA420DF}" presName="composite" presStyleCnt="0"/>
      <dgm:spPr/>
    </dgm:pt>
    <dgm:pt modelId="{3EFAF80C-10C2-4937-A3E8-3C0517980AFA}" type="pres">
      <dgm:prSet presAssocID="{158E5EEE-FD07-47CD-866E-8B6A6AA420D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86845CE-2493-40E1-8FF6-21AFF0E22D66}" type="pres">
      <dgm:prSet presAssocID="{158E5EEE-FD07-47CD-866E-8B6A6AA420D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8E0CC00-35AE-4C4C-8308-B710E4CBE5C1}" type="presOf" srcId="{158E5EEE-FD07-47CD-866E-8B6A6AA420DF}" destId="{3EFAF80C-10C2-4937-A3E8-3C0517980AFA}" srcOrd="0" destOrd="0" presId="urn:microsoft.com/office/officeart/2005/8/layout/hList1"/>
    <dgm:cxn modelId="{F7ECDC0D-6730-4C39-B405-6FE50CA42723}" srcId="{A9E10105-D32F-4162-B407-0AB0A3B72F29}" destId="{2917B0CE-988B-45C8-92E7-F51E3D7778F4}" srcOrd="1" destOrd="0" parTransId="{57CED134-569D-4559-956A-DFC668D9C33A}" sibTransId="{9DC31431-EDB6-45F0-9A6D-532C1868404F}"/>
    <dgm:cxn modelId="{6D28D813-B5C5-4471-9D6F-6BD5E5897CB7}" type="presOf" srcId="{1AC8A53E-78C5-458E-9577-2A7A398345A5}" destId="{4D23DC3B-A77E-4EBB-B8BF-16C9A4DCBEFC}" srcOrd="0" destOrd="0" presId="urn:microsoft.com/office/officeart/2005/8/layout/hList1"/>
    <dgm:cxn modelId="{307A4614-2DD7-45EB-AE48-7BAD3BD514FC}" srcId="{1AC8A53E-78C5-458E-9577-2A7A398345A5}" destId="{A9E10105-D32F-4162-B407-0AB0A3B72F29}" srcOrd="0" destOrd="0" parTransId="{87AB7915-6F2E-454C-9312-459C531A8274}" sibTransId="{7F5405A4-884E-47AD-8A8E-790288B240B5}"/>
    <dgm:cxn modelId="{798CFB18-AD7E-4522-85C9-2FF1C5247396}" srcId="{158E5EEE-FD07-47CD-866E-8B6A6AA420DF}" destId="{DEE06C9F-0E18-4ECE-B6ED-BA69F51CCE99}" srcOrd="0" destOrd="0" parTransId="{73D94CE9-134A-4F3A-AC84-33383E86DBE4}" sibTransId="{F45CFC76-EAED-49D7-BDDB-3D1C70D249F4}"/>
    <dgm:cxn modelId="{BAD7701D-A3B3-485B-8A38-7C84920D73D1}" type="presOf" srcId="{EF2A18C0-60DA-4B89-9D3A-9A3818797A72}" destId="{586845CE-2493-40E1-8FF6-21AFF0E22D66}" srcOrd="0" destOrd="2" presId="urn:microsoft.com/office/officeart/2005/8/layout/hList1"/>
    <dgm:cxn modelId="{0AC16F31-562D-4821-9F72-207C3B0A3C3D}" type="presOf" srcId="{44333408-42BC-42D7-A183-FB1E34235A7F}" destId="{586845CE-2493-40E1-8FF6-21AFF0E22D66}" srcOrd="0" destOrd="1" presId="urn:microsoft.com/office/officeart/2005/8/layout/hList1"/>
    <dgm:cxn modelId="{AC60D735-B230-4E1B-8E62-E3F96A7BDFD2}" type="presOf" srcId="{A9E10105-D32F-4162-B407-0AB0A3B72F29}" destId="{69803B00-887F-4F9A-B940-4EE95C04F106}" srcOrd="0" destOrd="0" presId="urn:microsoft.com/office/officeart/2005/8/layout/hList1"/>
    <dgm:cxn modelId="{DA823F3F-ED3E-4DD6-99F2-F1E52D18131B}" srcId="{A9E10105-D32F-4162-B407-0AB0A3B72F29}" destId="{EF860D0C-89A3-41AF-A380-ADD1AA96CF65}" srcOrd="2" destOrd="0" parTransId="{E8CDB946-760B-4C83-A9AD-E881A1130DFD}" sibTransId="{D72123F7-D4CE-4BB4-BC87-7C918722A887}"/>
    <dgm:cxn modelId="{D5696F57-B545-4735-BB6B-B9172576918D}" srcId="{1AC8A53E-78C5-458E-9577-2A7A398345A5}" destId="{158E5EEE-FD07-47CD-866E-8B6A6AA420DF}" srcOrd="1" destOrd="0" parTransId="{E28D9954-F301-4F5F-A0C1-AA6E0E3693FF}" sibTransId="{00CA6505-1E99-425D-A9E8-D4D546D81F74}"/>
    <dgm:cxn modelId="{D6F50759-BDE6-4D4C-9D34-D106ADBC8127}" srcId="{158E5EEE-FD07-47CD-866E-8B6A6AA420DF}" destId="{44333408-42BC-42D7-A183-FB1E34235A7F}" srcOrd="1" destOrd="0" parTransId="{A9BCCBCB-A1FC-44E5-A564-E5776A03DE04}" sibTransId="{783A7257-52F6-4BD2-BBC7-A86DCB3A3663}"/>
    <dgm:cxn modelId="{2C9CA67C-DEAE-4AFF-A382-A758CEE2F82C}" type="presOf" srcId="{2917B0CE-988B-45C8-92E7-F51E3D7778F4}" destId="{5FFF6893-5312-4597-9374-F0C275245033}" srcOrd="0" destOrd="1" presId="urn:microsoft.com/office/officeart/2005/8/layout/hList1"/>
    <dgm:cxn modelId="{6F1176E0-E00B-409E-B0EB-96480F3D08A6}" type="presOf" srcId="{EF860D0C-89A3-41AF-A380-ADD1AA96CF65}" destId="{5FFF6893-5312-4597-9374-F0C275245033}" srcOrd="0" destOrd="2" presId="urn:microsoft.com/office/officeart/2005/8/layout/hList1"/>
    <dgm:cxn modelId="{F15ABCE1-BC0F-4D5E-9820-FD507341D650}" srcId="{A9E10105-D32F-4162-B407-0AB0A3B72F29}" destId="{D1EA33A1-D2F5-4180-82DE-73C3994FC1F0}" srcOrd="0" destOrd="0" parTransId="{BF75C56D-092B-4ABE-97EA-7933F079F147}" sibTransId="{38E4A519-C0C0-4467-982B-A4A9EB6FF68E}"/>
    <dgm:cxn modelId="{4A471CEE-F40D-46F3-869B-B03E211F1416}" type="presOf" srcId="{DEE06C9F-0E18-4ECE-B6ED-BA69F51CCE99}" destId="{586845CE-2493-40E1-8FF6-21AFF0E22D66}" srcOrd="0" destOrd="0" presId="urn:microsoft.com/office/officeart/2005/8/layout/hList1"/>
    <dgm:cxn modelId="{129A6AF2-E78E-4E1F-923D-EDF9DAB324D4}" type="presOf" srcId="{D1EA33A1-D2F5-4180-82DE-73C3994FC1F0}" destId="{5FFF6893-5312-4597-9374-F0C275245033}" srcOrd="0" destOrd="0" presId="urn:microsoft.com/office/officeart/2005/8/layout/hList1"/>
    <dgm:cxn modelId="{DD6576F3-B63F-489F-B6CF-CC0B5902E283}" srcId="{158E5EEE-FD07-47CD-866E-8B6A6AA420DF}" destId="{EF2A18C0-60DA-4B89-9D3A-9A3818797A72}" srcOrd="2" destOrd="0" parTransId="{7FDA6C73-F4CD-49F0-A6B9-20DF997BC5C5}" sibTransId="{EC59E25E-B466-461F-AD3B-50EBAA38C145}"/>
    <dgm:cxn modelId="{3D00FA8D-D638-495B-B39F-ED844384B718}" type="presParOf" srcId="{4D23DC3B-A77E-4EBB-B8BF-16C9A4DCBEFC}" destId="{FAAB9BDB-1FA7-4620-A75D-2031E0C57784}" srcOrd="0" destOrd="0" presId="urn:microsoft.com/office/officeart/2005/8/layout/hList1"/>
    <dgm:cxn modelId="{0F8482DE-CA79-4D5C-A4B8-DE4EF14406B9}" type="presParOf" srcId="{FAAB9BDB-1FA7-4620-A75D-2031E0C57784}" destId="{69803B00-887F-4F9A-B940-4EE95C04F106}" srcOrd="0" destOrd="0" presId="urn:microsoft.com/office/officeart/2005/8/layout/hList1"/>
    <dgm:cxn modelId="{1EAAA50D-D680-4DCB-AACF-A895D2E63689}" type="presParOf" srcId="{FAAB9BDB-1FA7-4620-A75D-2031E0C57784}" destId="{5FFF6893-5312-4597-9374-F0C275245033}" srcOrd="1" destOrd="0" presId="urn:microsoft.com/office/officeart/2005/8/layout/hList1"/>
    <dgm:cxn modelId="{42917F14-70C2-4F4B-B4B0-3A2386F6C1BB}" type="presParOf" srcId="{4D23DC3B-A77E-4EBB-B8BF-16C9A4DCBEFC}" destId="{05D86F5D-886D-47C6-B172-F680FFD76B45}" srcOrd="1" destOrd="0" presId="urn:microsoft.com/office/officeart/2005/8/layout/hList1"/>
    <dgm:cxn modelId="{2AC13203-BAA8-43CB-858F-A354B682DB9E}" type="presParOf" srcId="{4D23DC3B-A77E-4EBB-B8BF-16C9A4DCBEFC}" destId="{0F6797FC-A513-4A25-BBCA-A273BB7117F7}" srcOrd="2" destOrd="0" presId="urn:microsoft.com/office/officeart/2005/8/layout/hList1"/>
    <dgm:cxn modelId="{A84E9086-A2D7-46EE-BB72-E38D7D0D05B7}" type="presParOf" srcId="{0F6797FC-A513-4A25-BBCA-A273BB7117F7}" destId="{3EFAF80C-10C2-4937-A3E8-3C0517980AFA}" srcOrd="0" destOrd="0" presId="urn:microsoft.com/office/officeart/2005/8/layout/hList1"/>
    <dgm:cxn modelId="{80D581EC-AA97-4A6A-98CE-691227DB3D84}" type="presParOf" srcId="{0F6797FC-A513-4A25-BBCA-A273BB7117F7}" destId="{586845CE-2493-40E1-8FF6-21AFF0E22D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CACC5-A0FB-4F52-8FBB-C2B1EAFCFD1F}">
      <dsp:nvSpPr>
        <dsp:cNvPr id="0" name=""/>
        <dsp:cNvSpPr/>
      </dsp:nvSpPr>
      <dsp:spPr>
        <a:xfrm>
          <a:off x="995944" y="605131"/>
          <a:ext cx="1463986" cy="14639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9991C-1633-4620-A81A-FC06CB275684}">
      <dsp:nvSpPr>
        <dsp:cNvPr id="0" name=""/>
        <dsp:cNvSpPr/>
      </dsp:nvSpPr>
      <dsp:spPr>
        <a:xfrm>
          <a:off x="101286" y="2454705"/>
          <a:ext cx="3253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The vast majority of experts are of the opinion that the decisions an individual makes on a daily basis can have substantial implications for their health </a:t>
          </a:r>
          <a:endParaRPr lang="en-US" sz="1100" kern="1200"/>
        </a:p>
      </dsp:txBody>
      <dsp:txXfrm>
        <a:off x="101286" y="2454705"/>
        <a:ext cx="3253302" cy="720000"/>
      </dsp:txXfrm>
    </dsp:sp>
    <dsp:sp modelId="{DBCD3AFB-E490-4E72-B23C-F055E3C18DEC}">
      <dsp:nvSpPr>
        <dsp:cNvPr id="0" name=""/>
        <dsp:cNvSpPr/>
      </dsp:nvSpPr>
      <dsp:spPr>
        <a:xfrm>
          <a:off x="4818574" y="605131"/>
          <a:ext cx="1463986" cy="14639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80873-0EFA-4E1C-BEA1-589AE7EBD54E}">
      <dsp:nvSpPr>
        <dsp:cNvPr id="0" name=""/>
        <dsp:cNvSpPr/>
      </dsp:nvSpPr>
      <dsp:spPr>
        <a:xfrm>
          <a:off x="3923916" y="2454705"/>
          <a:ext cx="3253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Wearable technology such as the Fitbit and the Apple Watch are capable of collecting vast amounts of data in real time from the sensors built into the devices.</a:t>
          </a:r>
          <a:endParaRPr lang="en-US" sz="1100" kern="1200"/>
        </a:p>
      </dsp:txBody>
      <dsp:txXfrm>
        <a:off x="3923916" y="2454705"/>
        <a:ext cx="3253302" cy="720000"/>
      </dsp:txXfrm>
    </dsp:sp>
    <dsp:sp modelId="{AD7EE725-848B-440B-BC86-137B8CD34987}">
      <dsp:nvSpPr>
        <dsp:cNvPr id="0" name=""/>
        <dsp:cNvSpPr/>
      </dsp:nvSpPr>
      <dsp:spPr>
        <a:xfrm>
          <a:off x="8641205" y="605131"/>
          <a:ext cx="1463986" cy="14639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E0E56-F786-4779-ACF8-A396969BD129}">
      <dsp:nvSpPr>
        <dsp:cNvPr id="0" name=""/>
        <dsp:cNvSpPr/>
      </dsp:nvSpPr>
      <dsp:spPr>
        <a:xfrm>
          <a:off x="7746547" y="2454705"/>
          <a:ext cx="3253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We can use the data from these devices to predict no of calories burn each individual using regression techniques.</a:t>
          </a:r>
          <a:endParaRPr lang="en-US" sz="1100" kern="1200"/>
        </a:p>
      </dsp:txBody>
      <dsp:txXfrm>
        <a:off x="7746547" y="2454705"/>
        <a:ext cx="325330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0315B-893E-4773-A091-7697976556FC}">
      <dsp:nvSpPr>
        <dsp:cNvPr id="0" name=""/>
        <dsp:cNvSpPr/>
      </dsp:nvSpPr>
      <dsp:spPr>
        <a:xfrm>
          <a:off x="771568" y="809918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266DE-0416-43A8-BE7D-DD80AD273DA1}">
      <dsp:nvSpPr>
        <dsp:cNvPr id="0" name=""/>
        <dsp:cNvSpPr/>
      </dsp:nvSpPr>
      <dsp:spPr>
        <a:xfrm>
          <a:off x="1005568" y="104391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A7DE6-B957-407A-AA29-9304EE47D632}">
      <dsp:nvSpPr>
        <dsp:cNvPr id="0" name=""/>
        <dsp:cNvSpPr/>
      </dsp:nvSpPr>
      <dsp:spPr>
        <a:xfrm>
          <a:off x="420568" y="22499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Gather all statistics of the dataset</a:t>
          </a:r>
          <a:endParaRPr lang="en-US" sz="1500" kern="1200"/>
        </a:p>
      </dsp:txBody>
      <dsp:txXfrm>
        <a:off x="420568" y="2249918"/>
        <a:ext cx="1800000" cy="720000"/>
      </dsp:txXfrm>
    </dsp:sp>
    <dsp:sp modelId="{60047A94-0A53-41A8-B4C1-382558D20C4F}">
      <dsp:nvSpPr>
        <dsp:cNvPr id="0" name=""/>
        <dsp:cNvSpPr/>
      </dsp:nvSpPr>
      <dsp:spPr>
        <a:xfrm>
          <a:off x="2886568" y="809918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D11AB-FF1B-4859-ABB3-8775F428963C}">
      <dsp:nvSpPr>
        <dsp:cNvPr id="0" name=""/>
        <dsp:cNvSpPr/>
      </dsp:nvSpPr>
      <dsp:spPr>
        <a:xfrm>
          <a:off x="3120568" y="104391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06FF4-30AF-4444-B04F-9457B74DF48B}">
      <dsp:nvSpPr>
        <dsp:cNvPr id="0" name=""/>
        <dsp:cNvSpPr/>
      </dsp:nvSpPr>
      <dsp:spPr>
        <a:xfrm>
          <a:off x="2535568" y="22499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Data Cleaning</a:t>
          </a:r>
          <a:endParaRPr lang="en-US" sz="1500" kern="1200"/>
        </a:p>
      </dsp:txBody>
      <dsp:txXfrm>
        <a:off x="2535568" y="2249918"/>
        <a:ext cx="1800000" cy="720000"/>
      </dsp:txXfrm>
    </dsp:sp>
    <dsp:sp modelId="{3984F8AE-353A-4C7D-A6AE-76FA0CAAF392}">
      <dsp:nvSpPr>
        <dsp:cNvPr id="0" name=""/>
        <dsp:cNvSpPr/>
      </dsp:nvSpPr>
      <dsp:spPr>
        <a:xfrm>
          <a:off x="5001568" y="809918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6CA7A-BBBD-4848-ABAD-2FEB5265609A}">
      <dsp:nvSpPr>
        <dsp:cNvPr id="0" name=""/>
        <dsp:cNvSpPr/>
      </dsp:nvSpPr>
      <dsp:spPr>
        <a:xfrm>
          <a:off x="5235568" y="104391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161A1-A583-4EF0-94DC-ED6298DF20D7}">
      <dsp:nvSpPr>
        <dsp:cNvPr id="0" name=""/>
        <dsp:cNvSpPr/>
      </dsp:nvSpPr>
      <dsp:spPr>
        <a:xfrm>
          <a:off x="4650568" y="22499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Data analysis</a:t>
          </a:r>
          <a:endParaRPr lang="en-US" sz="1500" kern="1200"/>
        </a:p>
      </dsp:txBody>
      <dsp:txXfrm>
        <a:off x="4650568" y="2249918"/>
        <a:ext cx="1800000" cy="720000"/>
      </dsp:txXfrm>
    </dsp:sp>
    <dsp:sp modelId="{4772BD73-F1F9-470A-BF44-A276B3EE5A8D}">
      <dsp:nvSpPr>
        <dsp:cNvPr id="0" name=""/>
        <dsp:cNvSpPr/>
      </dsp:nvSpPr>
      <dsp:spPr>
        <a:xfrm>
          <a:off x="7116568" y="809918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B8B26-CFE9-46BA-9685-5F6DE8017013}">
      <dsp:nvSpPr>
        <dsp:cNvPr id="0" name=""/>
        <dsp:cNvSpPr/>
      </dsp:nvSpPr>
      <dsp:spPr>
        <a:xfrm>
          <a:off x="7350568" y="104391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5E62E-770E-4832-984A-BDF3D8582D3A}">
      <dsp:nvSpPr>
        <dsp:cNvPr id="0" name=""/>
        <dsp:cNvSpPr/>
      </dsp:nvSpPr>
      <dsp:spPr>
        <a:xfrm>
          <a:off x="6765568" y="22499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Data preparation</a:t>
          </a:r>
          <a:endParaRPr lang="en-US" sz="1500" kern="1200"/>
        </a:p>
      </dsp:txBody>
      <dsp:txXfrm>
        <a:off x="6765568" y="2249918"/>
        <a:ext cx="1800000" cy="720000"/>
      </dsp:txXfrm>
    </dsp:sp>
    <dsp:sp modelId="{90437942-B3D2-4A3C-A8F0-A0DB25E01171}">
      <dsp:nvSpPr>
        <dsp:cNvPr id="0" name=""/>
        <dsp:cNvSpPr/>
      </dsp:nvSpPr>
      <dsp:spPr>
        <a:xfrm>
          <a:off x="9231568" y="809918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6807B-769B-46FA-B828-3D555A33F594}">
      <dsp:nvSpPr>
        <dsp:cNvPr id="0" name=""/>
        <dsp:cNvSpPr/>
      </dsp:nvSpPr>
      <dsp:spPr>
        <a:xfrm>
          <a:off x="9465568" y="104391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23167-82A3-42AB-B2B0-8E6A5F99B42A}">
      <dsp:nvSpPr>
        <dsp:cNvPr id="0" name=""/>
        <dsp:cNvSpPr/>
      </dsp:nvSpPr>
      <dsp:spPr>
        <a:xfrm>
          <a:off x="8880568" y="22499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Building regression Model</a:t>
          </a:r>
          <a:endParaRPr lang="en-US" sz="1500" kern="1200"/>
        </a:p>
      </dsp:txBody>
      <dsp:txXfrm>
        <a:off x="8880568" y="2249918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C67EE-2450-4514-B3AF-B4ABAACCA7AC}">
      <dsp:nvSpPr>
        <dsp:cNvPr id="0" name=""/>
        <dsp:cNvSpPr/>
      </dsp:nvSpPr>
      <dsp:spPr>
        <a:xfrm>
          <a:off x="0" y="0"/>
          <a:ext cx="64087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DD50F-E8BD-482C-AD39-81F49307AEEC}">
      <dsp:nvSpPr>
        <dsp:cNvPr id="0" name=""/>
        <dsp:cNvSpPr/>
      </dsp:nvSpPr>
      <dsp:spPr>
        <a:xfrm>
          <a:off x="0" y="0"/>
          <a:ext cx="6408738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Rachael, Stephen, Lixing, &amp; Omar analyzed health analyzed the student health behavior , particularly sleep and exercise habits analyzed stastically using fitbit data.</a:t>
          </a:r>
        </a:p>
      </dsp:txBody>
      <dsp:txXfrm>
        <a:off x="0" y="0"/>
        <a:ext cx="6408738" cy="1439862"/>
      </dsp:txXfrm>
    </dsp:sp>
    <dsp:sp modelId="{58D88C86-1DE7-400A-A30D-66DC28900A9A}">
      <dsp:nvSpPr>
        <dsp:cNvPr id="0" name=""/>
        <dsp:cNvSpPr/>
      </dsp:nvSpPr>
      <dsp:spPr>
        <a:xfrm>
          <a:off x="0" y="1439862"/>
          <a:ext cx="6408738" cy="0"/>
        </a:xfrm>
        <a:prstGeom prst="line">
          <a:avLst/>
        </a:prstGeom>
        <a:solidFill>
          <a:schemeClr val="accent2">
            <a:hueOff val="-498321"/>
            <a:satOff val="-139"/>
            <a:lumOff val="2353"/>
            <a:alphaOff val="0"/>
          </a:schemeClr>
        </a:solidFill>
        <a:ln w="12700" cap="flat" cmpd="sng" algn="ctr">
          <a:solidFill>
            <a:schemeClr val="accent2">
              <a:hueOff val="-498321"/>
              <a:satOff val="-139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C5A94-A447-45E0-89A8-48AC043073D8}">
      <dsp:nvSpPr>
        <dsp:cNvPr id="0" name=""/>
        <dsp:cNvSpPr/>
      </dsp:nvSpPr>
      <dsp:spPr>
        <a:xfrm>
          <a:off x="0" y="1439862"/>
          <a:ext cx="6408738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Despite the fact that numerous researchers have utilized dimension reduction and outlier identification to identify abnormal sleeping habits in time series data (Zilu, Mario, Chapa, &amp; Takuichi, 2016)</a:t>
          </a:r>
        </a:p>
      </dsp:txBody>
      <dsp:txXfrm>
        <a:off x="0" y="1439862"/>
        <a:ext cx="6408738" cy="1439862"/>
      </dsp:txXfrm>
    </dsp:sp>
    <dsp:sp modelId="{26A84F34-C335-4E0C-A29A-6046CB17BB22}">
      <dsp:nvSpPr>
        <dsp:cNvPr id="0" name=""/>
        <dsp:cNvSpPr/>
      </dsp:nvSpPr>
      <dsp:spPr>
        <a:xfrm>
          <a:off x="0" y="2879725"/>
          <a:ext cx="6408738" cy="0"/>
        </a:xfrm>
        <a:prstGeom prst="line">
          <a:avLst/>
        </a:prstGeom>
        <a:solidFill>
          <a:schemeClr val="accent2">
            <a:hueOff val="-996642"/>
            <a:satOff val="-279"/>
            <a:lumOff val="4705"/>
            <a:alphaOff val="0"/>
          </a:schemeClr>
        </a:solidFill>
        <a:ln w="12700" cap="flat" cmpd="sng" algn="ctr">
          <a:solidFill>
            <a:schemeClr val="accent2">
              <a:hueOff val="-996642"/>
              <a:satOff val="-279"/>
              <a:lumOff val="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A7652-DD08-4A27-93E6-6311F29F6A72}">
      <dsp:nvSpPr>
        <dsp:cNvPr id="0" name=""/>
        <dsp:cNvSpPr/>
      </dsp:nvSpPr>
      <dsp:spPr>
        <a:xfrm>
          <a:off x="0" y="2879724"/>
          <a:ext cx="6408738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Many of the examined research also make use of data mining, machine learning, and deep learning. As an example, one study differentiates between stages of sleep by employing a deep neural hybrid network architecture composed of CNN and LSTM layers. (Shashank, Abdallah, &amp; Pablo, 2019) .</a:t>
          </a:r>
        </a:p>
      </dsp:txBody>
      <dsp:txXfrm>
        <a:off x="0" y="2879724"/>
        <a:ext cx="6408738" cy="1439862"/>
      </dsp:txXfrm>
    </dsp:sp>
    <dsp:sp modelId="{F016A2A5-C5ED-499A-AD74-FC5D555D3FB1}">
      <dsp:nvSpPr>
        <dsp:cNvPr id="0" name=""/>
        <dsp:cNvSpPr/>
      </dsp:nvSpPr>
      <dsp:spPr>
        <a:xfrm>
          <a:off x="0" y="4319587"/>
          <a:ext cx="6408738" cy="0"/>
        </a:xfrm>
        <a:prstGeom prst="line">
          <a:avLst/>
        </a:prstGeom>
        <a:solidFill>
          <a:schemeClr val="accent2">
            <a:hueOff val="-1494963"/>
            <a:satOff val="-418"/>
            <a:lumOff val="7058"/>
            <a:alphaOff val="0"/>
          </a:schemeClr>
        </a:solidFill>
        <a:ln w="12700" cap="flat" cmpd="sng" algn="ctr">
          <a:solidFill>
            <a:schemeClr val="accent2">
              <a:hueOff val="-1494963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45EB0-E687-4066-905C-A33A380ADB4E}">
      <dsp:nvSpPr>
        <dsp:cNvPr id="0" name=""/>
        <dsp:cNvSpPr/>
      </dsp:nvSpPr>
      <dsp:spPr>
        <a:xfrm>
          <a:off x="0" y="4319587"/>
          <a:ext cx="6408738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Heart disease has been classified using supervised classification algorithms, and the patient's vital signs have been discussed in relation to the condition (Poojitha, Nikhita, Khurana, Sneha, &amp; Weneen, 2019)</a:t>
          </a:r>
        </a:p>
      </dsp:txBody>
      <dsp:txXfrm>
        <a:off x="0" y="4319587"/>
        <a:ext cx="6408738" cy="1439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ABCB5-6009-4C2E-861E-0832BFA6F638}">
      <dsp:nvSpPr>
        <dsp:cNvPr id="0" name=""/>
        <dsp:cNvSpPr/>
      </dsp:nvSpPr>
      <dsp:spPr>
        <a:xfrm>
          <a:off x="0" y="3476133"/>
          <a:ext cx="6408738" cy="22807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The random forest model we considered has resulted the low error values compared linear model.</a:t>
          </a:r>
          <a:endParaRPr lang="en-US" sz="2600" kern="1200"/>
        </a:p>
      </dsp:txBody>
      <dsp:txXfrm>
        <a:off x="0" y="3476133"/>
        <a:ext cx="6408738" cy="2280719"/>
      </dsp:txXfrm>
    </dsp:sp>
    <dsp:sp modelId="{92A14FC4-210F-4D46-9E52-A87B7F7F5D09}">
      <dsp:nvSpPr>
        <dsp:cNvPr id="0" name=""/>
        <dsp:cNvSpPr/>
      </dsp:nvSpPr>
      <dsp:spPr>
        <a:xfrm rot="10800000">
          <a:off x="0" y="2597"/>
          <a:ext cx="6408738" cy="3507746"/>
        </a:xfrm>
        <a:prstGeom prst="upArrowCallout">
          <a:avLst/>
        </a:prstGeom>
        <a:solidFill>
          <a:schemeClr val="accent2">
            <a:hueOff val="-1494963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We have created two regression models to calculate no of calories burn:</a:t>
          </a:r>
          <a:endParaRPr lang="en-US" sz="2600" kern="1200"/>
        </a:p>
      </dsp:txBody>
      <dsp:txXfrm rot="-10800000">
        <a:off x="0" y="2597"/>
        <a:ext cx="6408738" cy="1231219"/>
      </dsp:txXfrm>
    </dsp:sp>
    <dsp:sp modelId="{EE205C65-4F6A-4778-A1E0-C416AC08B8FE}">
      <dsp:nvSpPr>
        <dsp:cNvPr id="0" name=""/>
        <dsp:cNvSpPr/>
      </dsp:nvSpPr>
      <dsp:spPr>
        <a:xfrm>
          <a:off x="0" y="1233816"/>
          <a:ext cx="3204369" cy="104881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Linear Regression</a:t>
          </a:r>
          <a:endParaRPr lang="en-US" sz="3100" kern="1200"/>
        </a:p>
      </dsp:txBody>
      <dsp:txXfrm>
        <a:off x="0" y="1233816"/>
        <a:ext cx="3204369" cy="1048816"/>
      </dsp:txXfrm>
    </dsp:sp>
    <dsp:sp modelId="{96608B88-C1CA-4D9E-9CDF-3B9F45D4E419}">
      <dsp:nvSpPr>
        <dsp:cNvPr id="0" name=""/>
        <dsp:cNvSpPr/>
      </dsp:nvSpPr>
      <dsp:spPr>
        <a:xfrm>
          <a:off x="3204369" y="1233816"/>
          <a:ext cx="3204369" cy="1048816"/>
        </a:xfrm>
        <a:prstGeom prst="rect">
          <a:avLst/>
        </a:prstGeom>
        <a:solidFill>
          <a:schemeClr val="accent2">
            <a:tint val="40000"/>
            <a:alpha val="90000"/>
            <a:hueOff val="-2047800"/>
            <a:satOff val="8325"/>
            <a:lumOff val="14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47800"/>
              <a:satOff val="8325"/>
              <a:lumOff val="14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Random Forest Regression</a:t>
          </a:r>
          <a:endParaRPr lang="en-US" sz="3100" kern="1200"/>
        </a:p>
      </dsp:txBody>
      <dsp:txXfrm>
        <a:off x="3204369" y="1233816"/>
        <a:ext cx="3204369" cy="10488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03B00-887F-4F9A-B940-4EE95C04F106}">
      <dsp:nvSpPr>
        <dsp:cNvPr id="0" name=""/>
        <dsp:cNvSpPr/>
      </dsp:nvSpPr>
      <dsp:spPr>
        <a:xfrm>
          <a:off x="54" y="4508"/>
          <a:ext cx="5187513" cy="13701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Linear Model:</a:t>
          </a:r>
        </a:p>
      </dsp:txBody>
      <dsp:txXfrm>
        <a:off x="54" y="4508"/>
        <a:ext cx="5187513" cy="1370195"/>
      </dsp:txXfrm>
    </dsp:sp>
    <dsp:sp modelId="{5FFF6893-5312-4597-9374-F0C275245033}">
      <dsp:nvSpPr>
        <dsp:cNvPr id="0" name=""/>
        <dsp:cNvSpPr/>
      </dsp:nvSpPr>
      <dsp:spPr>
        <a:xfrm>
          <a:off x="54" y="1374703"/>
          <a:ext cx="5187513" cy="38594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Mean Absolute Error 8.52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Mean Squared Error 140.08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Root Mean Squared Error 11.84</a:t>
          </a:r>
        </a:p>
      </dsp:txBody>
      <dsp:txXfrm>
        <a:off x="54" y="1374703"/>
        <a:ext cx="5187513" cy="3859469"/>
      </dsp:txXfrm>
    </dsp:sp>
    <dsp:sp modelId="{3EFAF80C-10C2-4937-A3E8-3C0517980AFA}">
      <dsp:nvSpPr>
        <dsp:cNvPr id="0" name=""/>
        <dsp:cNvSpPr/>
      </dsp:nvSpPr>
      <dsp:spPr>
        <a:xfrm>
          <a:off x="5913819" y="4508"/>
          <a:ext cx="5187513" cy="13701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Random Forest Model:</a:t>
          </a:r>
        </a:p>
      </dsp:txBody>
      <dsp:txXfrm>
        <a:off x="5913819" y="4508"/>
        <a:ext cx="5187513" cy="1370195"/>
      </dsp:txXfrm>
    </dsp:sp>
    <dsp:sp modelId="{586845CE-2493-40E1-8FF6-21AFF0E22D66}">
      <dsp:nvSpPr>
        <dsp:cNvPr id="0" name=""/>
        <dsp:cNvSpPr/>
      </dsp:nvSpPr>
      <dsp:spPr>
        <a:xfrm>
          <a:off x="5913819" y="1374703"/>
          <a:ext cx="5187513" cy="385946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Mean Absolute Error 5.34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Mean Squared Error 69.17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Root Mean Squared Error 8.32</a:t>
          </a:r>
        </a:p>
      </dsp:txBody>
      <dsp:txXfrm>
        <a:off x="5913819" y="1374703"/>
        <a:ext cx="5187513" cy="3859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4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5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0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8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6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12/5/2022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07367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967BF-FDD4-FE6C-1403-33C492227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575" y="121060"/>
            <a:ext cx="4500561" cy="4318141"/>
          </a:xfrm>
        </p:spPr>
        <p:txBody>
          <a:bodyPr>
            <a:normAutofit/>
          </a:bodyPr>
          <a:lstStyle/>
          <a:p>
            <a:r>
              <a:rPr lang="en-US" sz="4800" dirty="0"/>
              <a:t>ANALYSIS OF CALORIES BURN USING MACHINE LEARNING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3DDF5-08D4-8EF3-DBE8-2AD4CDACD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4707488"/>
            <a:ext cx="4500561" cy="1601237"/>
          </a:xfrm>
        </p:spPr>
        <p:txBody>
          <a:bodyPr>
            <a:no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  <a:tabLst>
                <a:tab pos="2003425" algn="l"/>
              </a:tabLst>
            </a:pP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1) Sai Kiran Ande (700741579)</a:t>
            </a: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  <a:tabLst>
                <a:tab pos="2003425" algn="l"/>
              </a:tabLst>
            </a:pP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2) </a:t>
            </a:r>
            <a:r>
              <a:rPr lang="en-US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Taranmeeth</a:t>
            </a: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Kaur Sardar     (700723388)</a:t>
            </a: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  <a:tabLst>
                <a:tab pos="2003425" algn="l"/>
              </a:tabLst>
            </a:pP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3) Yamini </a:t>
            </a:r>
            <a:r>
              <a:rPr lang="en-US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Macherla</a:t>
            </a: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(700733827)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  <a:tabLst>
                <a:tab pos="2003425" algn="l"/>
              </a:tabLst>
            </a:pP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4) Sri </a:t>
            </a:r>
            <a:r>
              <a:rPr lang="en-US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Snigdha</a:t>
            </a: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Madisetty</a:t>
            </a: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(700742420)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CC76962-2AD0-627F-FED1-0C2E982F2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09" r="19791"/>
          <a:stretch/>
        </p:blipFill>
        <p:spPr>
          <a:xfrm>
            <a:off x="12" y="0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33780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12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13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63DC8-4E65-5291-853C-5C783914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26" name="Picture 4" descr="Aerial view of green treetops">
            <a:extLst>
              <a:ext uri="{FF2B5EF4-FFF2-40B4-BE49-F238E27FC236}">
                <a16:creationId xmlns:a16="http://schemas.microsoft.com/office/drawing/2014/main" id="{AAA7EBF6-F55F-0961-4005-8A14045EA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4" r="21139" b="-1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9A145-7161-3D5C-82F3-CC029847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one-to-one correlation between, say, duration and either weight or height. This is because, regardless of BMI or height and weight, different people will have varying workout durations.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Random Forest Regression model can pickle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deployed into user's wearable devices.</a:t>
            </a: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5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9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0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1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2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4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5" name="Picture 4" descr="Magnifying glass on clear background">
            <a:extLst>
              <a:ext uri="{FF2B5EF4-FFF2-40B4-BE49-F238E27FC236}">
                <a16:creationId xmlns:a16="http://schemas.microsoft.com/office/drawing/2014/main" id="{C9DD4F2B-43AD-4691-050D-7166C662E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" b="15736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46" name="Group 22">
            <a:extLst>
              <a:ext uri="{FF2B5EF4-FFF2-40B4-BE49-F238E27FC236}">
                <a16:creationId xmlns:a16="http://schemas.microsoft.com/office/drawing/2014/main" id="{FE5D3E1D-E29B-4EB1-B0BC-8E518A9D1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68203" cy="4900616"/>
            <a:chOff x="0" y="0"/>
            <a:chExt cx="12268203" cy="49006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D86DADC-00D0-46CD-8875-8318CDEDC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85333" y="0"/>
              <a:ext cx="4900616" cy="4900616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6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18E9BB-F3FC-4063-8F10-9765CCC6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5952" y="0"/>
              <a:ext cx="4900615" cy="4900616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66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80E9C3C-A83A-468A-B017-C9B761AD6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" y="1"/>
              <a:ext cx="12268200" cy="4867276"/>
              <a:chOff x="3" y="1"/>
              <a:chExt cx="12268200" cy="4867276"/>
            </a:xfrm>
          </p:grpSpPr>
          <p:sp>
            <p:nvSpPr>
              <p:cNvPr id="47" name="Rectangle 32">
                <a:extLst>
                  <a:ext uri="{FF2B5EF4-FFF2-40B4-BE49-F238E27FC236}">
                    <a16:creationId xmlns:a16="http://schemas.microsoft.com/office/drawing/2014/main" id="{7EE96DB7-0857-4CC9-B38F-0B8261FEE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633687" y="-633138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77C2B3D-6B7B-4C1B-B83E-A57076E929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6767787" y="-633683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26">
              <a:extLst>
                <a:ext uri="{FF2B5EF4-FFF2-40B4-BE49-F238E27FC236}">
                  <a16:creationId xmlns:a16="http://schemas.microsoft.com/office/drawing/2014/main" id="{1573EC5E-308D-4279-A5EB-49D2FA3D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676525" y="0"/>
              <a:ext cx="9515473" cy="3766109"/>
              <a:chOff x="2676525" y="0"/>
              <a:chExt cx="9515473" cy="3766109"/>
            </a:xfrm>
          </p:grpSpPr>
          <p:sp>
            <p:nvSpPr>
              <p:cNvPr id="49" name="Rectangle 30">
                <a:extLst>
                  <a:ext uri="{FF2B5EF4-FFF2-40B4-BE49-F238E27FC236}">
                    <a16:creationId xmlns:a16="http://schemas.microsoft.com/office/drawing/2014/main" id="{A33E206B-0D28-4259-82F4-0F4636588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4262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31">
                <a:extLst>
                  <a:ext uri="{FF2B5EF4-FFF2-40B4-BE49-F238E27FC236}">
                    <a16:creationId xmlns:a16="http://schemas.microsoft.com/office/drawing/2014/main" id="{D3DDB511-2E8B-4DC9-8AC7-2C207E308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676525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27">
              <a:extLst>
                <a:ext uri="{FF2B5EF4-FFF2-40B4-BE49-F238E27FC236}">
                  <a16:creationId xmlns:a16="http://schemas.microsoft.com/office/drawing/2014/main" id="{EB968D79-E8A3-4370-8003-80BDA05B4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9515473" cy="3766109"/>
              <a:chOff x="0" y="0"/>
              <a:chExt cx="9515473" cy="3766109"/>
            </a:xfrm>
          </p:grpSpPr>
          <p:sp>
            <p:nvSpPr>
              <p:cNvPr id="52" name="Rectangle 28">
                <a:extLst>
                  <a:ext uri="{FF2B5EF4-FFF2-40B4-BE49-F238E27FC236}">
                    <a16:creationId xmlns:a16="http://schemas.microsoft.com/office/drawing/2014/main" id="{86EB6CF5-5B7E-4543-B6B4-CC293DA746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57737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29">
                <a:extLst>
                  <a:ext uri="{FF2B5EF4-FFF2-40B4-BE49-F238E27FC236}">
                    <a16:creationId xmlns:a16="http://schemas.microsoft.com/office/drawing/2014/main" id="{4D84D4D6-D711-4555-AEFE-76A2280B6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606A9F-317B-0591-2E13-6B8A79FD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86" y="549275"/>
            <a:ext cx="8945762" cy="121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6765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AB62-821C-D71C-266D-95950787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ROLES/RESPONSIBILITIES AND CONTRIBUTION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F7E5-2C0C-FB8E-6347-2BEC37CD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2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A426-EC2D-93F2-4514-4A5A901A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BD3CC2A7-8D57-2F87-7354-7B03CBA8D7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0000" y="2528887"/>
          <a:ext cx="11101136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23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3B4D-1D46-1184-974D-820C66F7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D5BE90-3D21-511E-0B22-262F1F50E8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0000" y="2528887"/>
          <a:ext cx="11101136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1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EBA89-F7CF-9E37-BE50-FD0D1DB7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6800"/>
              <a:t>RELATED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399986-A2A1-0D63-F0D4-B74114F77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337933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36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584F9-0F9B-EEAD-954B-6CD66C2C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5100" dirty="0"/>
              <a:t>PROBLEM STATEMENT</a:t>
            </a:r>
          </a:p>
        </p:txBody>
      </p:sp>
      <p:pic>
        <p:nvPicPr>
          <p:cNvPr id="7" name="Graphic 6" descr="Dumbbell">
            <a:extLst>
              <a:ext uri="{FF2B5EF4-FFF2-40B4-BE49-F238E27FC236}">
                <a16:creationId xmlns:a16="http://schemas.microsoft.com/office/drawing/2014/main" id="{BA08EB17-C848-1867-D760-3CE1F0D4C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494" y="540000"/>
            <a:ext cx="5768725" cy="57687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4B28-98FF-413C-ECB8-2A71CE4C2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700"/>
              <a:t>Many people want to know how their workout results instantly rather keep checking their weight daily.</a:t>
            </a:r>
          </a:p>
          <a:p>
            <a:pPr>
              <a:lnSpc>
                <a:spcPct val="115000"/>
              </a:lnSpc>
            </a:pPr>
            <a:r>
              <a:rPr lang="en-US" sz="1700"/>
              <a:t>They need a system predict the number of calories they might burn for a certain exercise for time.</a:t>
            </a:r>
          </a:p>
          <a:p>
            <a:pPr>
              <a:lnSpc>
                <a:spcPct val="115000"/>
              </a:lnSpc>
            </a:pPr>
            <a:r>
              <a:rPr lang="en-US" sz="1700"/>
              <a:t>People who want to know the results of their workout can use our best model to get accurate results and let them schedule their time for their workout.</a:t>
            </a:r>
          </a:p>
        </p:txBody>
      </p:sp>
    </p:spTree>
    <p:extLst>
      <p:ext uri="{BB962C8B-B14F-4D97-AF65-F5344CB8AC3E}">
        <p14:creationId xmlns:p14="http://schemas.microsoft.com/office/powerpoint/2010/main" val="341959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D61EA-ACDB-775D-FEA1-64FC5C1B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3800"/>
              <a:t>CORRELATION MATRIX OF FEATURES WE HAVE TAKEN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90D372BB-E147-2F0A-0A63-EEF072BD3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00" y="761961"/>
            <a:ext cx="6049714" cy="5324802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EB569C-66CE-24D2-89A0-6C90145F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20891-683C-D0E7-2D65-4F8770B0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6200"/>
              <a:t>PROPOSED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D17B6B-6EA5-F83E-F0CB-76AABA2B1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701205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618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60999B-3851-5244-C465-7D2831276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266033"/>
              </p:ext>
            </p:extLst>
          </p:nvPr>
        </p:nvGraphicFramePr>
        <p:xfrm>
          <a:off x="539750" y="1070044"/>
          <a:ext cx="11101388" cy="5238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2920961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3"/>
      </a:lt2>
      <a:accent1>
        <a:srgbClr val="C34D68"/>
      </a:accent1>
      <a:accent2>
        <a:srgbClr val="B13B88"/>
      </a:accent2>
      <a:accent3>
        <a:srgbClr val="BB4DC3"/>
      </a:accent3>
      <a:accent4>
        <a:srgbClr val="783BB1"/>
      </a:accent4>
      <a:accent5>
        <a:srgbClr val="594DC3"/>
      </a:accent5>
      <a:accent6>
        <a:srgbClr val="3B60B1"/>
      </a:accent6>
      <a:hlink>
        <a:srgbClr val="7557C7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494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Bell MT</vt:lpstr>
      <vt:lpstr>Calibri</vt:lpstr>
      <vt:lpstr>Times New Roman</vt:lpstr>
      <vt:lpstr>GlowVTI</vt:lpstr>
      <vt:lpstr>ANALYSIS OF CALORIES BURN USING MACHINE LEARNING TECHNIQUES</vt:lpstr>
      <vt:lpstr>ROLES/RESPONSIBILITIES AND CONTRIBUTION OF PROJECT</vt:lpstr>
      <vt:lpstr>MOTIVATION</vt:lpstr>
      <vt:lpstr>OBJECTIVES</vt:lpstr>
      <vt:lpstr>RELATED WORK</vt:lpstr>
      <vt:lpstr>PROBLEM STATEMENT</vt:lpstr>
      <vt:lpstr>CORRELATION MATRIX OF FEATURES WE HAVE TAKEN</vt:lpstr>
      <vt:lpstr>PROPOSED SOLUTION</vt:lpstr>
      <vt:lpstr>PowerPoint Presentation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CALORIES BURN USING MACHINE LEARNING TECHNIQUES</dc:title>
  <dc:creator>Teja Sadineni</dc:creator>
  <cp:lastModifiedBy>Sai Kiran Ande</cp:lastModifiedBy>
  <cp:revision>2</cp:revision>
  <dcterms:created xsi:type="dcterms:W3CDTF">2022-12-06T00:38:07Z</dcterms:created>
  <dcterms:modified xsi:type="dcterms:W3CDTF">2022-12-06T03:02:53Z</dcterms:modified>
</cp:coreProperties>
</file>