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59e9abe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59e9abe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9e9abeb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59e9abeb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9e9abeb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59e9abeb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492d63959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492d63959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92d63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92d63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59e9ab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59e9ab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59e9abeb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59e9abeb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59e9abeb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59e9abeb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492d639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492d639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492d63959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492d63959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9e9abe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9e9abe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9e9abeb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59e9abeb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Duo</a:t>
            </a:r>
            <a:r>
              <a:rPr lang="en-GB"/>
              <a:t>Link</a:t>
            </a:r>
            <a:r>
              <a:rPr lang="en-GB"/>
              <a:t>🔗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Snigdha</a:t>
            </a:r>
            <a:r>
              <a:rPr lang="en-GB"/>
              <a:t> Bose and </a:t>
            </a:r>
            <a:r>
              <a:rPr lang="en-GB">
                <a:solidFill>
                  <a:srgbClr val="38761D"/>
                </a:solidFill>
              </a:rPr>
              <a:t>Kshitij</a:t>
            </a:r>
            <a:r>
              <a:rPr lang="en-GB"/>
              <a:t> Srivastava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Reinforcement Learning (RL) Agent for proactive network management</a:t>
            </a:r>
            <a:endParaRPr sz="202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it is?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DQN (Deep Q-learning network) with </a:t>
            </a:r>
            <a:r>
              <a:rPr b="1" lang="en-GB"/>
              <a:t>Prioritized </a:t>
            </a:r>
            <a:r>
              <a:rPr lang="en-GB"/>
              <a:t>experience replay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Focuses on </a:t>
            </a:r>
            <a:r>
              <a:rPr lang="en-GB"/>
              <a:t>critical episodes(e.g., incidents leading to downtime) in our topology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it can do?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Detects risk and congestion early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Automates resource allocation, rerouting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Learns and improves with each scenario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228950" y="3570575"/>
            <a:ext cx="1674300" cy="572700"/>
          </a:xfrm>
          <a:prstGeom prst="roundRect">
            <a:avLst>
              <a:gd fmla="val 16667" name="adj"/>
            </a:avLst>
          </a:prstGeom>
          <a:solidFill>
            <a:srgbClr val="0C81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Rate limiting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228950" y="2729000"/>
            <a:ext cx="1674300" cy="572700"/>
          </a:xfrm>
          <a:prstGeom prst="roundRect">
            <a:avLst>
              <a:gd fmla="val 16667" name="adj"/>
            </a:avLst>
          </a:prstGeom>
          <a:solidFill>
            <a:srgbClr val="08563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Load balancing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228950" y="4412150"/>
            <a:ext cx="1674300" cy="57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Node isolation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Rewards</a:t>
            </a:r>
            <a:r>
              <a:rPr lang="en-GB"/>
              <a:t> structure for RL agent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Negative rewards (about -1000) for each instance of downtime or high-risk states not acted upon. (Hence the agent learns to avoid downtimes)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Positive rewards (about +1) for each timestep the connection is stable.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429100" y="3192600"/>
            <a:ext cx="1613700" cy="181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-1000</a:t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5127225" y="3192600"/>
            <a:ext cx="928200" cy="867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Long-Term Impact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RL agent could be trained to dynamically </a:t>
            </a:r>
            <a:r>
              <a:rPr b="1" lang="en-GB"/>
              <a:t>adjust firewall rules</a:t>
            </a:r>
            <a:r>
              <a:rPr lang="en-GB"/>
              <a:t>, implement rate limiting, or restrict access based on the type of detected threats.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use our agent to </a:t>
            </a:r>
            <a:r>
              <a:rPr b="1" lang="en-GB"/>
              <a:t>dynamically segment</a:t>
            </a:r>
            <a:r>
              <a:rPr lang="en-GB"/>
              <a:t> the network into virtual slices based on application needs (e.g., low-latency, high-bandwidth), with each slice optimized to meet specific service requirements.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have </a:t>
            </a:r>
            <a:r>
              <a:rPr b="1" lang="en-GB"/>
              <a:t>fully-automated</a:t>
            </a:r>
            <a:r>
              <a:rPr lang="en-GB"/>
              <a:t> decision making: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</a:t>
            </a:r>
            <a:r>
              <a:rPr b="1" lang="en-GB"/>
              <a:t>hierarchical RL</a:t>
            </a:r>
            <a:r>
              <a:rPr lang="en-GB"/>
              <a:t> structure with multiple layers of agents: local agents manage individual nodes, regional agents handle clusters, and a top-level agent oversees the entire network.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Duo</a:t>
            </a:r>
            <a:r>
              <a:rPr lang="en-GB"/>
              <a:t>Link🔗</a:t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Thank</a:t>
            </a:r>
            <a:r>
              <a:rPr lang="en-GB"/>
              <a:t>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Key Issues:</a:t>
            </a:r>
            <a:endParaRPr sz="2200"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 sz="2200"/>
              <a:t>Unexpected Failures</a:t>
            </a:r>
            <a:r>
              <a:rPr lang="en-GB" sz="2200"/>
              <a:t>: Hardware faults, configuration errors, and security breaches.</a:t>
            </a:r>
            <a:endParaRPr sz="2200"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 sz="2200"/>
              <a:t>Network </a:t>
            </a:r>
            <a:r>
              <a:rPr b="1" lang="en-GB" sz="2200"/>
              <a:t>Congestion</a:t>
            </a:r>
            <a:r>
              <a:rPr lang="en-GB" sz="2200"/>
              <a:t>: Traffic spikes leading to degraded performance.</a:t>
            </a:r>
            <a:endParaRPr sz="2200"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 sz="2200"/>
              <a:t>Security Threats</a:t>
            </a:r>
            <a:r>
              <a:rPr lang="en-GB" sz="2200"/>
              <a:t>: Increasingly sophisticated attacks requiring swift action.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263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Reactive vs Predictive vs Proactive:</a:t>
            </a:r>
            <a:endParaRPr sz="2200"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 sz="2200"/>
              <a:t>Reactive Management</a:t>
            </a:r>
            <a:r>
              <a:rPr lang="en-GB" sz="2200"/>
              <a:t>: Addresses issues after they occur, leading to downtime and user dissatisfaction.</a:t>
            </a:r>
            <a:endParaRPr sz="2200"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 sz="2200"/>
              <a:t>Predictive Management</a:t>
            </a:r>
            <a:r>
              <a:rPr lang="en-GB" sz="2200"/>
              <a:t>: Forecasts issues but may not prevent them proactively.</a:t>
            </a:r>
            <a:endParaRPr sz="2200"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 sz="2200"/>
              <a:t>Proactive Management</a:t>
            </a:r>
            <a:r>
              <a:rPr lang="en-GB" sz="2200"/>
              <a:t>: Anticipates and acts to prevent issues.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7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GB" sz="2200"/>
              <a:t>For Network Administrators:</a:t>
            </a:r>
            <a:endParaRPr b="1" sz="2200"/>
          </a:p>
          <a:p>
            <a:pPr indent="-3054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Immediate insights into network health, with proactive alerts for potential issues.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Prevents service interruptions, ensuring connectivity and reliability for users.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GB" sz="2200"/>
              <a:t>For Businesses and Service Providers:</a:t>
            </a:r>
            <a:endParaRPr b="1" sz="2200"/>
          </a:p>
          <a:p>
            <a:pPr indent="-3054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Protects against revenue loss from downtime and poor service quality.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Reduces manual interventions, allowing teams to focus on high-impact tasks.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1" sz="2200"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Benefits?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400" y="1170125"/>
            <a:ext cx="4804200" cy="310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Real-time problem solving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14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302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30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Imagine this scenario: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As the network load surges, our system automatically reroutes traffic, adjusts bandwidth, and scales resources to maintain performance.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An alert shows a predicted hardware failure, and the system reroutes critical traffic to avoid it—no downtime, no connectivity loss.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With this solution, users stay connected seamlessly, and network teams stay ahead of issues before they impact service.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700" y="2683575"/>
            <a:ext cx="2459924" cy="24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Key features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Predictive Maintenance Alerts</a:t>
            </a:r>
            <a:r>
              <a:rPr lang="en-GB" sz="2200"/>
              <a:t>: Proactively warns of potential failures.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Dynamic Load Balancing</a:t>
            </a:r>
            <a:r>
              <a:rPr lang="en-GB" sz="2200"/>
              <a:t>: Smoothens traffic across the network.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Bandwidth Allocation Adjustments</a:t>
            </a:r>
            <a:r>
              <a:rPr lang="en-GB" sz="2200"/>
              <a:t>: Ensures priority traffic gets priority access.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Resource Scaling and Rerouting</a:t>
            </a:r>
            <a:r>
              <a:rPr lang="en-GB" sz="2200"/>
              <a:t>: Real-time resource adjustments to prevent congestion.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Interactive dashboard</a:t>
            </a:r>
            <a:r>
              <a:rPr lang="en-GB" sz="2200"/>
              <a:t> keeps everyone informed with visual insights and real-time notifications.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approach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89" name="Google Shape;89;p18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Digital Twin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8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A real-time virtual network replica using NSL-KDD data to simulate traffic, failure points, and security scenarios.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8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92" name="Google Shape;92;p18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XGBoost Prediction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Will analyze network data to predict potential failures and security threats based on historical patterns.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8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95" name="Google Shape;95;p18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Reinforcement Learning Agent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Using DQN RL Agent that adapts network parameters in real time by learning from both predicted and observed network states, making predictions, adjusting routes, bandwidth, and resource allocation.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8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98" name="Google Shape;98;p18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Visualization and Testing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8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Real-time monitoring and predictive insights in Dash display network status, failure predictions, and RL adjustments, evaluated by prediction accuracy, latency reduction, and minimized manual interventions.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950" y="445025"/>
            <a:ext cx="7076101" cy="471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Digital Twin Advantage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24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Real-time replica of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Continuously synchronized with actual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Allows for safe testing and predictive insights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425" y="1689188"/>
            <a:ext cx="6013025" cy="23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Predictor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Trained on NSL-KDD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real-time risk scores per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Identifies anomalies and high-risk areas at 96% accuracy rate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Supplies a risk score to the RL agent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649" y="2655525"/>
            <a:ext cx="3818100" cy="19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