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D1A-E202-4411-86D3-1024695C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A53ED-0CD4-4534-8B40-0941CB06D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8B50-F8F4-4CE5-94D9-EBBF303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6717-7B51-401F-B718-1B228D1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5B79-D03E-4299-8B4D-A99E9687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92C9-F872-4A97-95A7-2D4C975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E17A-15FA-40CC-B75D-C6FC489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94CE-2C40-470C-ACFD-C371C33E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BA72-4777-48E8-A8D5-B0D54D2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FEA4-9DBA-4A18-8125-B861B1C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6084-5BB5-401D-9D58-AAA8A254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B3F1D-0C2A-417A-9D7C-0C170D8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5C47-34CA-4A1F-BE1F-9992887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DDFD-5176-4BEC-86D6-486E9688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3C99-6262-4205-B2EB-1ECB076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0A8-8A3D-4019-A1F0-A171511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F77-9D38-4E00-9A30-7C0A1DF5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10B4-CC71-4ABD-8987-E2BF483C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431D-BFFB-47A5-A067-EE7AE07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4FD0-E985-423C-9D64-F1110989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5E8-6F25-46E4-9ED9-17B3DAD3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CB0-F943-46A3-8949-6F145107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1231-A8CF-4B06-BDD8-398C9D75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1228-44F6-4C7B-BEA3-5BC88001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CC44-D1F5-4047-AF1B-1544C143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FC04-9270-4535-B770-E9BFDCD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0640-861B-4BF4-809F-2425CC22E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BCCB-9013-4209-BDA8-12773AEE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D308-1EAB-4CA1-B2A1-3E4F5C80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7A41-39A2-4268-9FCB-E6A700B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1BE5-9D95-4FBE-BECB-91D5A623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3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E6F4-1672-409E-85F7-44856F39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5F35-D692-459C-803C-2391F952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10C9-7A18-483A-A7BA-6DCFEB33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F96A-AC0E-447C-A35A-F1289E2B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8504-37CA-446A-8A39-A473F82B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D50B9-ABB2-40FE-AFEE-C17240D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F6CB3-D742-472A-8906-F072944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EA545-A094-4BBB-8370-F05C009F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E1C2-477A-46C3-B1FC-44BB526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9D3C8-30FA-4523-AB6D-49424E7C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7307-1F62-4FE4-B8D9-AA8CFD9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6CB7F-E53F-4456-99CF-92B152B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9A13-D535-42A4-B5D4-2E02DC94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55A9E-93DD-4C59-A247-7C6AE55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C0FA5-5444-4835-9C53-2A936C16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B6CF-0B2C-4F36-B898-DAC1F343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9C70-DBD8-4B9E-95A8-35D1DFC7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417C-2D60-4B6D-AAA5-B399047C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A53F-D606-4CFA-B70B-1ADEF2C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1DBE-F995-415B-BC28-45A4487B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8CD52-BAB7-477A-880E-0C6D18D9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31B4-8DDF-42BE-AA26-2B2E4E9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F1288-B461-491D-9041-6A25D89F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3BDE7-E12B-4370-9987-436FAA95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D395-8AF5-48C2-A3BF-DC89F2DD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F12E-8BF7-42A8-B216-D519399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10AA8-A638-4212-B74C-97E4A14A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0840B-D98E-477F-8D68-DF91146E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BB17-C3E8-4219-A747-35E681AC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121C-20EB-4EBA-85DC-028B6A8D8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0AE6-099B-42A9-84F7-224188D6E97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DD49-8F6D-48A8-97F0-960C0F47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9069-3DBF-48DC-9B7D-F5D4C224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1A63-8F37-4F75-B12D-17DC3A12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D15C-D0C0-4398-8882-86C478B1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AC412-81E6-43F3-A224-1EA9B7E01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overview of Regression,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231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9EBB-F105-42B1-8411-AE07889E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8632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BE81-FA97-4089-A36B-46EAAF84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/>
          <a:lstStyle/>
          <a:p>
            <a:r>
              <a:rPr lang="en-US" dirty="0"/>
              <a:t>In this step, our goal is to prepare the dataset for our model. This includes :- </a:t>
            </a:r>
          </a:p>
          <a:p>
            <a:pPr lvl="1"/>
            <a:r>
              <a:rPr lang="en-US" dirty="0"/>
              <a:t>Taking care of missing data</a:t>
            </a:r>
          </a:p>
          <a:p>
            <a:pPr lvl="1"/>
            <a:r>
              <a:rPr lang="en-US" dirty="0"/>
              <a:t>Encoding Categorical data</a:t>
            </a:r>
          </a:p>
          <a:p>
            <a:pPr lvl="1"/>
            <a:r>
              <a:rPr lang="en-US" dirty="0"/>
              <a:t>Splitting dataset into training set and test set</a:t>
            </a:r>
          </a:p>
          <a:p>
            <a:pPr lvl="1"/>
            <a:r>
              <a:rPr lang="en-US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38012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F35A-4305-4475-9D9C-F876F218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94CF-CC85-4FD7-AE81-1887081B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models are used for predicting a real value, e.g., salary, weight based on age , gender and height, etc.</a:t>
            </a:r>
          </a:p>
          <a:p>
            <a:r>
              <a:rPr lang="en-US" dirty="0"/>
              <a:t>Regression models are either linear or non-linear</a:t>
            </a:r>
          </a:p>
          <a:p>
            <a:r>
              <a:rPr lang="en-US" dirty="0"/>
              <a:t>ML regression models are :- </a:t>
            </a:r>
          </a:p>
          <a:p>
            <a:pPr lvl="1"/>
            <a:r>
              <a:rPr lang="en-US" dirty="0"/>
              <a:t>Simple Liner Regression </a:t>
            </a:r>
          </a:p>
          <a:p>
            <a:pPr lvl="1"/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28016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CEA1-43E6-44C8-9030-1796BCAA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Regression Model Performance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A4D8-B2D6-4A64-BBF1-F0FBB8FC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p-value</a:t>
            </a:r>
          </a:p>
          <a:p>
            <a:r>
              <a:rPr lang="en-US" dirty="0"/>
              <a:t>R-squared</a:t>
            </a:r>
          </a:p>
          <a:p>
            <a:r>
              <a:rPr lang="en-US" dirty="0"/>
              <a:t>Adjusted R-squared</a:t>
            </a:r>
          </a:p>
        </p:txBody>
      </p:sp>
    </p:spTree>
    <p:extLst>
      <p:ext uri="{BB962C8B-B14F-4D97-AF65-F5344CB8AC3E}">
        <p14:creationId xmlns:p14="http://schemas.microsoft.com/office/powerpoint/2010/main" val="32464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8FF0-CCE2-4B7A-A22A-43ECAD4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7389-2D36-4C96-8A1B-3BCB4F77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predict category.</a:t>
            </a:r>
          </a:p>
          <a:p>
            <a:r>
              <a:rPr lang="en-US" dirty="0"/>
              <a:t>Implementation steps :- </a:t>
            </a:r>
          </a:p>
          <a:p>
            <a:pPr lvl="1"/>
            <a:r>
              <a:rPr lang="en-US" dirty="0"/>
              <a:t>Data preprocessing.</a:t>
            </a:r>
          </a:p>
          <a:p>
            <a:pPr lvl="1"/>
            <a:r>
              <a:rPr lang="en-US" dirty="0"/>
              <a:t>Fitting logistic regression to the training set.</a:t>
            </a:r>
          </a:p>
          <a:p>
            <a:pPr lvl="1"/>
            <a:r>
              <a:rPr lang="en-US" dirty="0"/>
              <a:t>Predict test set result.</a:t>
            </a:r>
          </a:p>
          <a:p>
            <a:pPr lvl="1"/>
            <a:r>
              <a:rPr lang="en-US" dirty="0"/>
              <a:t>Evaluate the prediction with the help of confusion matrix.</a:t>
            </a:r>
          </a:p>
          <a:p>
            <a:pPr lvl="1"/>
            <a:r>
              <a:rPr lang="en-US" dirty="0"/>
              <a:t>Visualize the results.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3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E8A7-EECC-42BE-BF20-4B644AE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127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3308-3B05-4276-87DE-28DDBE31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98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 we have predicted quantitative data, now we will be predicting qualitative data.</a:t>
            </a:r>
          </a:p>
          <a:p>
            <a:r>
              <a:rPr lang="en-US" dirty="0"/>
              <a:t>Basically, with the help of Logistic Regression, we can predict the probability whether something occurs or not.</a:t>
            </a:r>
          </a:p>
          <a:p>
            <a:r>
              <a:rPr lang="en-US" dirty="0"/>
              <a:t>The techniques involved are :- 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(Support Vector Machine)</a:t>
            </a:r>
          </a:p>
          <a:p>
            <a:pPr lvl="1"/>
            <a:r>
              <a:rPr lang="en-US" dirty="0"/>
              <a:t>Kernel SVM</a:t>
            </a:r>
          </a:p>
          <a:p>
            <a:pPr lvl="1"/>
            <a:r>
              <a:rPr lang="en-US" dirty="0"/>
              <a:t>Naive Bayes classifier</a:t>
            </a:r>
          </a:p>
          <a:p>
            <a:pPr lvl="1"/>
            <a:r>
              <a:rPr lang="en-US" dirty="0"/>
              <a:t>Decision Tree Classification</a:t>
            </a:r>
          </a:p>
          <a:p>
            <a:pPr lvl="1"/>
            <a:r>
              <a:rPr lang="en-US" dirty="0"/>
              <a:t>Random forest Classification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6E7-6137-4230-AD70-FFA7BA91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0" y="2766218"/>
            <a:ext cx="10515600" cy="1325563"/>
          </a:xfrm>
        </p:spPr>
        <p:txBody>
          <a:bodyPr/>
          <a:lstStyle/>
          <a:p>
            <a:r>
              <a:rPr lang="en-US" dirty="0"/>
              <a:t>			 	Thank You</a:t>
            </a:r>
          </a:p>
        </p:txBody>
      </p:sp>
    </p:spTree>
    <p:extLst>
      <p:ext uri="{BB962C8B-B14F-4D97-AF65-F5344CB8AC3E}">
        <p14:creationId xmlns:p14="http://schemas.microsoft.com/office/powerpoint/2010/main" val="175634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Machine Learning</vt:lpstr>
      <vt:lpstr>Data Preprocessing</vt:lpstr>
      <vt:lpstr>Regression</vt:lpstr>
      <vt:lpstr>Evaluating Regression Model Performance </vt:lpstr>
      <vt:lpstr>Classification</vt:lpstr>
      <vt:lpstr>Logistic Regression 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snigdh shourya</dc:creator>
  <cp:lastModifiedBy>snigdh shourya</cp:lastModifiedBy>
  <cp:revision>3</cp:revision>
  <dcterms:created xsi:type="dcterms:W3CDTF">2020-08-25T07:28:57Z</dcterms:created>
  <dcterms:modified xsi:type="dcterms:W3CDTF">2020-08-25T07:45:39Z</dcterms:modified>
</cp:coreProperties>
</file>